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52" r:id="rId3"/>
    <p:sldId id="345" r:id="rId4"/>
    <p:sldId id="309" r:id="rId5"/>
    <p:sldId id="258" r:id="rId6"/>
    <p:sldId id="322" r:id="rId7"/>
    <p:sldId id="311" r:id="rId8"/>
    <p:sldId id="259" r:id="rId9"/>
    <p:sldId id="353" r:id="rId10"/>
    <p:sldId id="310" r:id="rId11"/>
    <p:sldId id="327" r:id="rId12"/>
    <p:sldId id="351" r:id="rId13"/>
    <p:sldId id="337" r:id="rId14"/>
    <p:sldId id="317" r:id="rId15"/>
    <p:sldId id="264" r:id="rId16"/>
    <p:sldId id="265" r:id="rId17"/>
    <p:sldId id="320" r:id="rId18"/>
    <p:sldId id="325" r:id="rId19"/>
    <p:sldId id="330" r:id="rId20"/>
    <p:sldId id="332" r:id="rId21"/>
    <p:sldId id="323" r:id="rId22"/>
    <p:sldId id="333" r:id="rId23"/>
    <p:sldId id="349" r:id="rId24"/>
    <p:sldId id="263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5900"/>
    <a:srgbClr val="FFFFFF"/>
    <a:srgbClr val="0000FF"/>
    <a:srgbClr val="0D1618"/>
    <a:srgbClr val="6A4310"/>
    <a:srgbClr val="8FAADC"/>
    <a:srgbClr val="FFC000"/>
    <a:srgbClr val="D9D9D9"/>
    <a:srgbClr val="2255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51" autoAdjust="0"/>
    <p:restoredTop sz="93191" autoAdjust="0"/>
  </p:normalViewPr>
  <p:slideViewPr>
    <p:cSldViewPr snapToGrid="0">
      <p:cViewPr>
        <p:scale>
          <a:sx n="60" d="100"/>
          <a:sy n="60" d="100"/>
        </p:scale>
        <p:origin x="1130" y="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53.08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146 2600,'0'3,"-3"-1,-2-6,1-5,0-8,-6-5,0-1,0-2,2 1,3 1,2 1,2 1,0-4,1 0,-3 0,-1 1,-3 1,-1 1,1 1,2 0,2 1,1 0,1-1,1-2,0-2,0 0,1 1,3 1,4-3,5 0,-1 1,6-3,3 1,-3-3,0 4,0 3,0-1,1-1,0 1,-2 1,-5 1,-11 0,-13 5,-4 1,-6 3,-7 5,-2 3,2-1,4-4,4 2,6-3,1 1,3-2,4-1,-1-3,2-2,0-1,3-1,1-1,1 0,1 0,0 1,0-1,4 0,5 4,3 1,1 0,1 2,2 5,2 2,1 4,0-2,2 0,0-3,-1-2,-2-5,1-2,-1-2,-1-1,-4-1,0 3,2 1,-3 1,-3-2,-2 0,-4-1,2-4,0-2,0 0,1-2,4-1,4 1,-1 2,-3 2,1 1,2 0,-1 2,0 3,-1 2,-3-5,1 3,-1-1,1 4,6 0,5 2,2 1,-3-2,2-6,2-6,-4-3,-5 0,-1 2,-3 1,-3 2,0 0,0 2,2 1,-1-1,2 1,-1 0,1 3,0 2,1 2,-1 1,4-1,4-6,2 1,-2-1,-1 4,0-3,1 1,-3-3,0-5,0 2,2 1,4 4,-1 2,0 0,-1 3,-10 4,-13 2,-28 11,-14 7,-21 10,-6 3,9-1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9.55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486 1096,'4'0,"1"-11,-8-13,-20-24,-20-18,-17-8,-12-1,-5 4,5 8,14 7,16 10,17 6,11 6,9 2,5 3,6 6,5 4,1 1,2 1,2 3,2-3,1-6,1-2,11-4,11-1,8-5,3 0,3 1,-1 1,-3 2,-7 3,-11 13,-18 16,-19 22,-16 20,-15 22,-6 5,2 6,6-4,2-7,6-11,4-7,5-9,5-4,4 0,4 0,1-1,2 0,0 2,0 1,0 2,6-2,6 4,8-3,0-3,0 0,0-4,-1-2,1-6,-4-4,-1-1,4 3,-2 3,3-1,2 1,-4-1,-1 0,0-4,1-5,-4-9,-4-11,-4-9,-3-11,-2-5,-5 0,-6-2,-1 1,1 3,3 3,1 3,2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4.11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 2699,'0'4,"4"0,4 1,4-5,4-6,3-4,1-6,1 2,-3-2,-1-1,0 3,0-1,-2 0,-4-2,-3-1,-4-1,-2-1,-2-4,0-1,-1 0,0 0,0 2,1 1,0-3,-1 0,1 0,0-3,-3 1,-2 0,1 3,0 1,-6-3,0-3,0-1,-1 5,-6-3,-3-1,2 1,3 2,2 5,-2 3,0 5,1-4,4-1,3-1,3-1,2-1,1 0,1 0,1 0,0 0,-1 1,4-1,1 1,0-1,2 1,3-4,1-2,-2 2,-3-1,-2-1,-2-1,-1 2,0 0,-2 2,1 1,-1 1,1 1,0-1,0 1,-1 0,1-1,0 1,0 0,0 0,0-1,0-3,0-1,0 0,0 1,0 1,0-3,4-3,1-1,3 2,0 1,6-1,4 1,-1 1,-4 2,0 1,-2 1,0 1,-2 1,-2 0,-2 0,-3-1,-1 1,0 0,-2-1,1 1,-4-1,-1 1,-3 3,-4 1,0 0,2-1,3-1,3-1,1 0,2-1,5 3,1 1,3-1,4 0,4-1,2 2,2 1,0 0,1-2,-3-1,-2-1,1 2,-3 2,-4-2,0 0,-2-1,2-5,-2-1,-1-1,-3 1,-1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7.1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367 0,'-4'0,"0"4,0 4,0 8,2 4,0 7,1 1,1 4,0-1,0 2,0-2,0-2,1-3,-1-2,7-2,2-1,0-1,1 4,4 0,1 1,3-2,1 0,5-1,1-1,4 0,-3 0,0-4,1-2,-3 1,0 1,-2 1,0 1,-5 0,-5 1,-4 1,-4-1,-2 1,-2 0,-1 3,-3 5,-5 4,-1 0,-2-5,-2-5,0-2,0-1,2-1,0-4,-2 4,-2 0,2 2,0 0,-2 1,-1-1,3 0,-1-4,-1 3,-1 0,-1 2,3-1,-1 1,1-1,-3 4,4 0,-1 4,0-1,-2 7,2-1,4-1,4-3,3-4,2-2,1-2,2-2,-1 0,1 0,0 7,3 2,0 0,1-1,2-6,0-3,-1-2,-1 1,-2 0,5 1,2 0,-1 1,-2 0,-2 0,-2 1,-2-1,0 1,-1 0,-1-1,1 1,-1-1,1 4,-4 1,-1 0,-3-1,-3-1,-4-4,0-2,1-1,-2 1,-5-3,-6 4,-5 1,-8 2,-4 4,2-2,5-2,5-4,8-6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1.6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0 863,'0'3,"11"9,13 1,7 3,15 2,6-2,6-4,-1-4,-6-4,-5-12,-10-15,-5-8,-7-5,-8-4,-6-2,-5 3,-4 1,-2 4,3 0,1 3,0-1,0 2,-1 3,-1 1,-1 3,1-5,-1-2,-7 1,-3-2,-6 2,0 1,-2 2,3 3,1 4,2 3,3-3,4-3,2 1,2-1,1 0,4 0,4 1,5 4,4 4,5 1,3 3,4 3,1 3,-1 1,-10 4,-11 10,-10 16,-6 11,0 8,0 11,2 2,2 2,2-3,1-9,0-8,2-5,-1-5,-3-1,-1-2,-1 0,2 3,1 3,0-1,1-4,1-2,0-3,0 1,0 0,-10-4,-18-7,-21-5,-13-5,-9-2,-1-3,13-4,9-9,13-12,17-6,11-1,15-5,5 0,6-1,-2 3,-2 0,-4 3,-3 0,-3 1,-1 0,-2 1,3 2,1 3,3 2,1 1,-2 1,-1 1,-2 0,-1 0,-5 3,-4 5,-6 4,-7 8,0 9,3 15,5 10,4 6,4 4,2 0,1-6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3.70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1310 838,'-3'3,"-5"2,-12-4,-9-6,-10-5,-9-11,-3-3,0 0,5-3,11-1,7-5,5-2,0-1,0 2,1-3,0 3,4 2,5 2,5 0,3 1,4 2,0 2,6-1,4-4,1 0,-1-1,1-4,2 2,0 3,-3 2,1 0,2 1,3 4,2 18,1 19,2 19,0 16,5 12,-3 5,2 1,1-6,-5-10,-1-15,-4-9,-2-6,-2-3,-4-1,-2 0,-3 4,2 6,1 5,-1 4,2-1,0 1,-4-6,-6-8,-5-7,-6-7,-3-5,-2-2,-1-2,-1-1,0 1,-3-1,0 8,-1 3,-1 0,-5 5,1 3,-2 0,-5-4,-4-4,-4-3,-10-3,-8-2,-3-1,-2 0,1-1,8 0,11 1,11-1,11-3,14-4,16-11,12-3,16-4,10-2,5 5,-1 5,-2 7,-8 1,-7-1,-8-2,0-6,-3-3,-2-2,-3 1,-4 0,1-3,-2-4,-2-4,-1 1,-2-2,-1 2,-1 0,0 2,0-1,-1 1,1 0,3 1,1 13,-3 23,-23 35,-21 35,-18 25,-13 13,0 5,-1-1,1-10,13-20,14-21,11-18,9-15,5-9,6-6,6-5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59.9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372 3406,'-3'0,"-5"0,-5-10,-9-11,-6-9,-1-5,1 2,5 4,3 3,1-5,1-7,0 0,2 2,2 4,2 4,3-1,4 2,2 2,-5-2,-8 0,-2 1,3 2,3-2,5-4,2 0,3-6,1-3,2-2,0-1,-1 3,1 1,-1 4,1-4,-1 3,0-4,0-3,0 0,0-1,4 1,0 3,1 2,2 0,0 2,-1 2,2-2,-1-2,6 2,4-3,-1 1,1 0,0 3,1 4,-2 3,-1 2,1 7,-3 2,1 0,-3 0,1-1,-3-1,2-2,-2 1,5-5,4-2,2 1,-3 1,0 4,0-1,1-4,-2-1,-2 0,2-2,1 3,1-1,1-3,-3-3,0 4,-4 2,1 7,-3-2,-3 1,2-1,-2 0,-2 1,-1-1,-2 0,-1 1,-1-1,0 1,0-1,0 1,3-4,1-1,4-4,0 1,-1 0,-2-1,2 4,3 3,0 1,2 2,5 0,4-1,2 4,0-3,0-1,-1-1,0-1,-1 1,-4-1,-1-2,-3-1,-4-4,-4 0,1-2,0 1,2 2,-1-2,3 2,-1 1,2-1,5-3,1 0,1 6,0 3,-2 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01.94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891 4086,'-4'-3,"-4"-6,-8-3,-1-4,-2 1,0-1,-1-1,-4 0,-1-2,0-1,4 0,-1-1,3 1,1 3,4 1,5-1,3 0,3-1,-2-8,-3-3,-1-3,-1-7,0-1,-2 8,2 1,2-1,-1-2,2 2,1-1,1-2,0-5,-1-3,-2-1,-1 3,3 6,1-3,2-1,-6 3,-1 0,1 2,3 5,1 2,-1-3,0-1,-3-2,-2-2,0 1,2 3,2 3,3 3,2 3,-3 1,1 0,0 1,1 1,1-5,1-1,0-3,-3 0,0-3,-1-2,-5 0,-2-1,2 2,2-1,3-5,-2 0,1 4,1 3,2 5,1-2,1-2,1 0,0-1,0-3,3 1,2 3,0 3,-2 2,0-1,-1 0,2 5,1-5,0-5,-2-1,-1-1,0 1,6-1,1 1,0 4,-2 2,1-1,3 0,0 2,1 1,2-2,-2-3,-2-1,-3 1,1 3,-2 1,0 3,-3 0,3-2,-1-4,0-1,-2 1,-1 1,0 0,-2-4,0-3,0 0,0 4,0-2,-4-1,-8-3,-1-1,-3-2,-5-5,-3 2,-1 5,-2-10,-1 4,4 2,3 5,2 5,4 4,1 3,3-1,-1 0,3 1,-5-3,-3-3,-2-4,1-3,2 2,-1 2,-1 4,-1 4,3-2,4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6.43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108 711,'0'-3,"0"-9,0-12,0-9,0-10,0-8,0-1,0 0,3 6,2 3,3 3,0-3,-1-1,2 4,2 12,0 21,-2 26,-6 16,-7 13,-10 16,-6 7,-3 2,-5 0,3-10,2-9,5-9,5-10,5-20,4-21,3-19,1-16,4-11,6-8,10-7,6-2,6-1,10-2,3 4,0 4,-1 5,-4 9,-12 18,-12 23,-7 24,-10 21,-14 17,-6 10,-1 5,2-1,4-7,-1-8,1-8,5-3,3-6,-1-4,3-9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8.26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168 2412,'0'-3,"0"-12,0-14,-4-9,0-8,-4-11,-7-16,-5-2,2 0,3 6,1 2,-5-3,2 8,3 7,5 23,3 28,2 29,3 16,1 12,1 8,0-3,-1-5,1-8,-1-8,4-10,8-10,9-7,18 7,10 9,3 7,0 1,-6-2,-7-6,-6-15,-9-12,-9-14,-3-13,-4-11,-3-4,-3-2,3-1,-1 4,3 3,1 0,-2 0,2 4,3 0,3 3,-4 6,-7 9,-12 6,-7 6,-4 3,-7 2,3-2,4-8,6-10,12-11,11-7,6-5,8-1,7 2,-1 2,-6 5,-7 0,-6-3,-5-3,-7 2,-2 5,-5 4,-4 7,-3 1,-3 4,-1 5,-5 1,-8 0,-5 1,0 3,6-1,6 1,3-1,6-3,5-3,6-2,3-5,2-3,1 0,1-3,1-4,2 4,2 3,-1-1,5-4,2 1,-1 1,-3 2,-3 2,-2-2,-1-3,-2-1,0-1,0 0,-1-1,1 1,-1-4,1-7,0-7,0-5,0-5,0 2,3 3,5 4,2 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9.39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 0,'-3'4,"-2"4,1 4,1 4,7 3,21-2,34-5,38-3,41-4,25-2,16-2,-1-1,-18-1,-31 0,-36 0,-39 1,-33-1,-20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54.8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218 14,'0'-4,"-3"0,-6-1,0 5,-2 6,-3 5,-3 4,2 3,4 2,3 5,-4 1,0 0,3-1,2-1,2-2,3 0,4-1,3-1,-1 1,7-1,1 0,3-3,-2-1,0 3,6-1,-1 0,-1 0,-2 1,-4 0,-4 0,-3 2,-2-1,-2 0,-4 1,-1 0,-4-1,0 1,2-1,-2 1,-3-1,-2-3,0-1,4 0,-1 1,-5 1,0 1,-1 1,-4 3,-3 3,0-5,4-5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04.36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156 1,'0'3,"0"5,0 5,0 3,0 3,0 1,0 1,0 0,0 1,0-1,4 0,0 0,4 3,4 1,0 4,-3-1,-2 0,-2-3,1-1,-1-1,3-6,0-1,-2 0,-1 1,-2 0,-2 2,0 0,-1 1,0 1,-1-1,1 1,0 0,-1-1,1 1,0 0,0-1,0 1,4-5,0 0,1 0,-1 1,-2 1,0 1,-1 1,-4 4,-2 4,-3-2,-1-2,-1 2,-4 0,2-1,2-1,3-2,-1 0,1-1,2-1,-2-3,0-1,2-1,-2 2,0 1,1 1,2 0,1 2,2-1,1 4,0 2,0-1,0-1,0-1,1-1,-1-1,0 0,0 3,0 5,0 0,0-1,3-5,2 1,-1-1,0-1,-2 0,0-1,2-3,5 1,0 2,-1 4,-3 1,-1-1,-1 0,-6-2,-5 3,-4 0,-1 0,-2-2,-1-1,-2-2,3 1,0-2,-1-3,2-1,0-1,3 2,3 1,2 1,3 0,2 1,1 1,0 0,1-1,0 1,-1 0,1-1,-1 1,0-1,0 1,0-1,0 1,-4-4,0-2,-1-2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12.10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165 4077,'0'-4,"-4"-4,-7-1,-3-2,2-3,-1 1,1-1,4-2,-1-1,1-1,2-1,2-2,-1 1,-1-1,1 0,-1 4,-1 1,1 0,2-1,-2-1,0-1,1-1,1 0,2-1,1 1,0-1,1-3,0-1,1-4,-1 0,0 2,0 1,4 3,4-3,4 3,1 3,-2-3,0-1,2 0,-2 1,2 1,-2 1,0-4,0 0,-4 0,-2 1,-2-3,-5 1,-6 0,-1 2,-3 5,1 1,-5-2,0-2,0 4,2-3,4-2,3 1,3 0,3 0,0 1,2 0,-1 0,1 0,3-2,5-2,4 0,3 1,3 4,-3 3,4 0,-2 0,0 2,-4 1,3-1,-1-1,4-6,-2-1,-1-1,-3 0,0 1,1-7,-3-1,-2 2,-4 1,-2 2,-3 3,0 1,-1 1,-1 0,0 1,1 0,6-3,7-2,0 0,2 5,2 1,-3 2,1 3,1 3,1 5,1-1,2-3,-1-2,-2-4,-1 2,-3-1,0-1,0-5,3 2,-2 0,0-1,1-3,5-1,3 0,1-4,-4 1,-2 0,-4 2,0 2,-4 1,1 4,-2 2,-2-3,1-6,3-2,2 0,4 2,-2 1,0 1,1 5,1 1,-2 1,0 0,5-2,-2-1,0 0,0 2,-3 1,0 0,-3-1,-4-4,-2-3,-3 0,-2 0,-1 1,-1 1,1 0,6 1,6-6,5-7,-1-3,4 0,-2-3,0 1,1 1,-1-1,2 3,-4 4,-1 5,1 2,-2 3,-1 1,-2 1,-3 1,1-1,-2 0,-1 0,-2 0,-2 0,-1-1,-1 1,0-1,-1 1,-2-1,-6 1,0-1,1 1,2-1,1 1,3-1,1 1,-3-1,-4 1,-4-1,0 1,2-1,6-2,11 1,7 5,12 6,6 4,-4 7,-9 7,-8 5,-10 9,-8 0,-7 0,0-1,-2 1,2 0,0 3,2 5,0-3,2-2,-1 1,1 5,3-1,2 2,3 0,0 1,2-1,0 1,1-2,-1-2,0-2,1-3,-1-1,0-1,0-1,0 0,0 4,0 1,0-1,0 0,0-1,0-1,0-1,0 0,0-1,0 1,-3-1,-2 0,1 1,-3-1,-4-3,0-1,-1-3,-2 2,-3 0,2 0,0-2,3 0,-1-3,-1-2,-2 5,-1-1,1 1,1-1,3 1,-1 1,3 2,-1-1,1-1,3 2,3 1,1 1,2 5,0 1,2 1,3-1,1 0,-1-2,0-1,-1 0,-1 0,-2 3,1 1,-5 0,-7-2,-7-3,-2-3,-3-3,0-5,1-4,-4-2,-4-2,0-1,-6-1,0 0,-1 0,-1 1,-1-1,6 4,5 5,8 5,3-1,5 2,0 9,4 4,1 1,3 2,3 0,0 2,1-1,0-3,1 2,-1-2,1-1,-1-3,0-1,-3 2,-5-3,-8-5,-5-3,-6-2,-4-1,-2 1,6-1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16.33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311 4100,'-7'-3,"-6"-9,0-9,-2-4,1-5,4-4,4 0,2 2,2 3,1 4,1 1,1 3,0 0,-1 1,1-4,-1 0,0 0,0 0,0-2,0-1,0 1,0-2,0 1,-7 0,-2 3,-3-3,0 1,2 0,4 2,2 1,1 2,3-1,-7 2,-2 0,0-1,3 1,1 0,2-1,2 1,0 0,1-1,-3-3,-1-1,-1 0,2 1,1 1,-7-6,-4-1,-1-4,-1 2,-2 2,3 3,3 3,4 1,2-2,3 0,2 1,3-3,6 0,1 1,2 1,-1 2,1 1,-1 1,1 4,2 1,1 0,3 0,-2-2,-1 3,1 0,-2-1,0 3,1 3,-3 0,1 1,2 0,1-3,-1-3,-4-2,0-2,1-1,-1 0,-2-5,-3 0,-3-1,-1 2,-1 1,2 0,1 2,7 0,5-6,3-3,2-6,0-1,-2 3,-2 0,-3 2,-5 3,1 0,1 5,2 2,7-1,3-1,4 1,2 0,-2 1,-1 1,-5 0,-6 0,-10 1,-5-1,-9-2,-4-2,1 0,2 1,6 1,5-3,1 0,8-2,1-1,3 5,0 0,3 0,3 1,5 4,1 6,0 1,0-1,-2 2,2 3,0 3,3 2,0 2,-2 0,-2 1,-1 1,5 0,-2-5,1-3,-4-6,-2 1,-3-2,1-5,-5-3,0-2,-3 1,-1-3,-1-1,-3 1,-2 1,1-2,0-3,2-1,0 3,1-2,4-3,-1 2,1 1,6-3,2-1,2-1,-1 6,-2 0,-3 2,0 2,1-2,0 0,5-1,-2-1,-1 5,-4 4,-1 1,0 0,1-3,2-2,0 4,2-2,-4-1,0-3,1 2,0 3,1 4,1 5,4 5,-12 3,-15 6,-10 3,-7 4,-6 3,-2 4,0 3,5-3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0.78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21 3167,'0'-3,"0"-6,0-7,0-8,0-7,0-2,0 2,0 2,0-1,0 1,0 3,0 1,-3 5,-1 3,-1 1,2-1,0 0,2-5,0-2,0 0,1 0,1 1,2 4,2 2,3 4,0-3,3 2,-1-1,-3-1,-1-2,-3 0,-1-2,-1 0,-1-1,3 1,1-5,3-3,1-6,3 1,2 6,-1 3,-2 0,0-1,-1 2,-2 0,-2-2,1-1,3 1,0 1,2 1,3 1,2 4,-1 2,0 0,0 3,3 3,0 1,-2-3,-7-5,-6-4,-7 2,-2 0,0 1,1-1,1 0,1-1,1 0,2 0,3-4,5-1,5 3,3 6,3-1,2 1,0 5,0 3,0 0,1 1,-1 2,-1-5,1-1,0 2,-1 1,-3 0,-1 0,-3-1,-5-3,-2-3,-4-2,-4 1,-3 1,1-2,-1 0,2-2,-3 4,1-4,-1-2,3 0,11-4,11 2,7 5,5 6,4 1,0 3,-2-1,-4-3,0-2,-4-3,-3-1,1-5,0-6,1-1,-5 1,-5 2,-6 2,-3 2,-3 1,-2 1,0 1,-1 0,0 0,0 0,0-1,1 1,0 0,0-4,3-5,2 0,3-3,4-3,-1 1,-1 3,4 0,3 2,-1 1,0 0,1 1,1 1,1 1,0 6,-2 2,-2 4,-2-3,-4-2,-3-5,-3-2,-2-7,-4-2,-10-5,-4-3,-8 1,1 6,4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14.3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332 5675,'-3'0,"-2"-3,0-5,2-5,0-3,2-2,0-6,0-5,1-2,1 2,-1 2,0 1,0 3,0 1,0 2,0-1,0 1,0 0,0 0,-3 0,-2-1,-3 1,0-1,1 1,-1-4,0-1,-2 4,-3 1,-5-2,-4-1,2 0,4 0,5 1,5 0,3 1,2 0,1 1,1-1,0-2,3-3,5 5,0 2,6 0,1 1,-3-1,-4-4,-3-5,-2-1,-3-2,-1-1,0 3,-1 3,1 2,-1 1,1-2,-1 0,-2-3,-2 0,-6-2,-5 0,0 2,-1 2,0 2,-2 2,3 1,4 0,4-2,4-6,5 4,4 1,0-5,2 3,1 1,-1 3,1-3,4 3,-1 2,-3 1,2 0,2-4,3-5,-2-1,1 1,1 2,-1 2,-4 1,-3 1,0 1,0 1,-2-4,-1-1,-2 1,2 3,4 7,8 4,29 5,31 10,17 7,-1 2,-6 9,-13 1,-16-4,-14-2,-11-4,-8-4,-7-8,-7-7,-5-6,-11-6,-7-2,-12-5,-13-6,-9-5,-2 1,-1 2,-4-1,5 3,3 6,-1-1,4 2,2 0,2 5,0 2,3-1,4 1,-2 1,4 1,3 2,1 4,0 3,-3-2,5-2,2-4,1 1,2-1,-1 1,4 0,5-2,3-2,4-2,2-5,2-1,1-1,-1 1,1 0,4 5,0 2,3 1,4-1,3 2,6 1,0-1,-4-2,-2 3,1 0,1-5,1-2,0 2,2-3,0-4,-3-2,-1 5,-3 2,-4 1,0 1,-2 0,2-4,3-4,-1-6,1 4,-1 3,-2 2,0 2,-1-6,-2-4,-2-2,-2-1,2 2,1 3,3 3,0 2,2 3,-1-2,2 2,3 3,-2 0,1 0,2 0,5-4,3-2,1-3,0 0,-5-3,-4 1,-6-2,-1 1,-1 3,-2-2,-2-2,-2 1,0-5,-2 1,1-5,-4 1,-8 4,-1 4,-4 4,3 3,3-1,3-3,4-1,1-6,3 0,0-1,0 2,1 3,0 3,-1 0,0 1,1 2,-1-2,7-4,6 1,7-2,4 1,6-1,-1 1,0 3,-2 5,-6 4,-2 5,1-2,6-2,1-1,-1-2,-4-3,-3 2,-4 2,-2 0,-2 0,-1 0,-1-3,-2-2,-2-3,-3 0,-1-7,-4 0,-2-1,-7 2,-2 3,-4 7,0 4,-4 2,2 1,1-1,3 0,5-4,4-3,-3-2,-1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35.73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2990,'4'0,"4"7,4 6,4 7,3 4,5 12,1 7,1 3,-1 0,-5-3,-5-3,-3-1,-2 0,3 4,0-3,5 0,-1-4,0-1,1-3,-3-3,-4-3,-3-3,-4-2,-2 0,-2-2,0 1,-1 0,0 0,1 0,-1 4,1 4,0 5,-1 0,1 2,0 1,0 2,1-2,-1-4,0 0,0 1,0-1,0 1,0 1,0-1,0-3,0 1,0-2,0-2,0-3,0-1,0-1,0 2,-4 1,-1 3,-3 0,0-1,1 2,-1-4,-4 0,1 0,2 3,3-1,2 0,-1-2,-1-2,2-1,0-1,2 0,-2-1,-1 0,0 0,2 0,1 4,0 1,2 0,0-1,0 2,0 1,0 2,0 0,0 6,4 0,4 8,5 3,-1 2,6 2,2-3,-2-3,0-9,-3-7,-2-1,-1-2,-4-1,0-6,-1-1,2-1,-1 1,-1 0,1 2,2-3,4-4,3-4,2-11,-3-8,-3-5,-5-4,-3-2,-2-8,-3-5,0-8,0-10,-1-3,-7 1,-2 3,-3 7,-2 7,1 7,-1 5,-1 4,-1 5,2 2,4 1,3-5,0-6,1-2,-1-1,-3-8,0-2,2-9,-1-3,1 3,3 0,2 0,1 2,2 1,1 1,0 5,0 1,1-3,-1-2,0 0,0-1,1 1,-1 3,7-2,2 3,0 1,-2 3,-2 4,-2 3,-1 3,-5 2,-2-5,0-2,1-3,1 0,1-1,5-2,1 2,4-1,0-2,3 6,2 1,0 2,0 5,-1 3,0 1,2-2,2-3,-2 0,4-3,-1-1,-4 1,0 1,-3 1,-2 2,-4 1,2 0,3-3,4-1,3 1,-2 0,1 1,1 1,2-2,-3-2,3-2,-1-1,0 2,0-2,5-3,1-3,1-2,4-2,-4-2,-2 0,-2 0,-3 3,-2 4,0 2,-2 2,-4 0,-3 1,-2 2,-3 2,-1 2,0 1,-1 2,1-1,-1 1,1 0,0 0,-1-4,1-4,0-2,0 2,0 1,0-1,0 1,0 1,0-2,0 0,4-5,4-4,4 1,1-1,-3-1,2-1,1 7,-2 4,2 4,5 6,6 6,3 6,1 2,-2 4,-5-3,-6-4,2-4,1-4,4-7,2-5,-2-3,-6 1,-5 1,-5-4,0-1,3-5,0 1,1-1,0 3,-3 0,-1 3,-3-1,-2 3,0-1,2-2,2-3,-2-5,1 0,1 1,5 0,-1 0,3 3,-1-3,1-4,2-3,2-6,-2-2,4 5,3-2,0 0,1 2,-4 3,3 2,-3 5,-1 3,-3 4,-1 1,2 1,-3 4,1 3,1 1,2 1,2 2,4 3,3 2,3-1,5 0,-1-2,-1 3,-4 0,-2 3,2 0,-5-2,-5-1,-6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43.25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919 2126,'-3'0,"-5"0,-5 0,-6-3,-5-5,-4-5,-4-6,-5-8,-5-2,-18-4,-15-6,-19 0,-15-4,1 5,11 6,20 8,22 5,24 6,24 4,24 5,23 2,12 2,4 1,2 3,-1 6,-3 3,-1 0,1 2,-1-3,-3 1,-3-2,1 1,-1-2,3-3,-2-2,-4-2,-6-2,-21-1,-26 0,-20-4,-11-1,-9 0,0 1,8-2,18 0,21 4,23 13,30 15,27 10,21 3,19 1,5-2,-3-8,-12-9,-17-8,-21-7,-19-3,-14-3,-14-5,-11-5,-7-4,-4-3,0-10,5 1,0-3,0 0,-2-2,-1 1,-1 2,-1 2,-1 3,0 0,0 2,-4 4,-1 2,1-1,0 0,2-2,0 0,1-2,1 0,0-4,0-1,0 0,1-3,-1 0,3 1,5 2,1-1,0-1,-3 1,-2 2,-5 12,-6 21,-2 14,-3 8,-2 15,-3 5,1 1,-3 3,-2-2,0-2,2-7,2 0,0-1,2-4,5-5,0-5,2-4,2-3,2-1,2-2,-10-3,-9-4,-11-5,-11-3,-9-3,-3-1,-1 0,4-1,8 0,8-3,10-5,10-4,0-7,-1-3,0-1,-2-1,0-2,3-1,3 2,2 1,-2-2,6 4,6 5,19 6,15 5,17 4,7 2,7 2,18 4,11 0,5 1,0-2,-8 0,-14-3,-17 0,-16 0,-10-1,-12-4,-6-4,-1-9,-4-3,0-4,2-3,-1 9,-3 5,-2-3,-3-6,-1-2,-1-4,-2-1,1-3,0 2,-1-2,1 1,-1-1,5 5,0 13,1 21,-1 12,-2 10,0 10,-1 5,2 3,9 0,1-1,3-8,2-11,1-10,1-7,4-7,1-2,1-6,-2-1,3-4,0-4,6 2,-3-2,0-5,0 0,-7 1,-2-1,-6 0,-5-4,-8 2,-8 1,-9-4,-3 0,-1 0,2 1,4 0,5-2,3-1,2 1,3 1,0 1,1-6,0-1,-1-3,1 1,-1-2,1 3,-1 2,0-4,0 0,0-2,0 3,0 2,0 3,0 3,0-2,3 1,-5 3,-7 14,-4 11,-4 8,-6 17,0 7,6 11,4 9,5 5,4 2,6-1,6-5,8-1,6-7,-2-7,0-12,-3-6,-2-8,-3-3,-4 1,1 1,2 1,-1 3,-3 0,-1 2,1 0,-1 1,0 0,-3 0,-1 0,0-1,-9-10,-30-34,-30-31,-11-17,-2-13,2-7,10 3,18 9,16 4,15 8,13 6,9 9,6 7,3 1,5 1,0 4,-2 6,-5 5,0 4,2 3,2-2,-1 0,-3 0,-3-3,1-3,2 0,0 22,-2 29,-3 27,-1 17,-2 10,-2 4,0-6,0-10,0-11,-1-4,1-8,0-6,-1-2,1 0,0-1,0 3,0 5,0 1,0 8,0 3,0 4,11 2,10-2,8-2,3-7,0-9,1-6,-1-8,-4-9,6-6,2-2,0-1,0-2,-3-1,-3-1,-3-1,-3 0,2-4,-1-1,0-3,1 0,8-10,1-4,9-3,4-4,0-3,-4-1,-6 6,-10 4,-5 2,-1 1,0 2,3 2,1 1,0 0,1-1,-3-2,-19-1,-29-4,-30-5,-18-5,-2 3,4 0,13-2,18 1,18-2,16 2,12 3,9-1,6 0,-2 3,-4 2,-2-3,5-9,-2-4,-3 3,-1 1,1 2,-2 4,-2-1,-4 0,-3-7,-1 0,-2-1,0 4,-1-4,1-5,-4-2,-8-4,-6 0,-2 1,-6 2,2 6,5 6,6 12,5 22,4 23,6 23,9 21,4 13,9 14,0 6,0-5,-4-7,-2-8,-4-14,-5-11,-3-7,4-10,0-2,-2-2,2 2,-1 1,-2 2,-2 4,1 10,3 6,4 0,0-6,4-2,-1-5,1-8,1-6,0-8,5-9,5-6,2-4,5-7,5-10,-6-6,-4 1,-4-1,-3-1,-5 1,-3-5,0-1,-2 0,-4-2,-3-1,-3 2,-2 1,-1 1,0-1,-1-4,0-1,1-2,-1 1,1 2,0 0,4 0,0-5,1 0,-1 3,-2 2,-4 3,-2 2,0 3,1 0,0 1,1 0,1 0,4-3,2-2,-1-3,0-1,-1 2,-1 1,-1 2,-1-2,0 0,0-2,0-1,-4 6,-1 9,0 18,2 12,0 9,1 5,2 1,-1 1,1 3,4 6,4 6,5-1,0-5,1 1,2 0,-2 0,4-4,-2 3,1 1,-3-4,-1-4,-2-4,1-1,1-2,-1-1,-3-3,-3-1,-2-1,1 0,0-1,0 0,-2 0,2 1,1-1,-1 0,-2 1,3-1,4-3,-1-12,-1-9,-2-9,-2-1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46.58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1715,'4'0,"4"-3,1-5,-1-8,5-12,0-4,-1-8,-4-7,-3-9,-1-3,-3-1,-1-2,0 1,-1-1,4 0,1-4,4 0,-1 0,4 8,2 6,3-1,-2 5,-2 7,-4-1,3 5,1 4,-2 4,-3 1,-3 1,2 5,3 0,-3 3,-3 16,-2 18,-1 17,0 11,-1 8,0 2,1-1,-1-2,1-2,0 0,-4 0,0-6,-4-2,0-5,1-4,2-2,1 3,2-2,1-2,1 1,4 0,1 1,7 2,4 7,4 0,-2-3,-4-4,-4-1,-4-2,-3-3,-2-1,-5-3,-2-1,-2 3,-1 5,1 3,3 8,8 3,4-2,1-4,3-8,9-3,12-6,11-5,19-6,10-1,6-2,0-2,9-1,-2-2,-10 3,-12 0,-12 1,-13-2,-11-4,-11-10,-12-12,-10-7,-7-1,-9-10,-3-7,-9-7,2-1,3-1,2 5,7 5,2 4,5 1,4 5,4 5,3 5,2 3,0-1,1-4,0-3,0-3,-1-7,0-3,1 0,-1-4,0 1,0-7,0 0,0-2,0-1,0 6,0 8,0 8,-4 3,0 0,-4 3,0-1,1 1,1 3,-4-2,-4 1,-1-1,0 3,-1 4,1-2,1-1,2 1,3 1,4 1,2 1,2 0,0 0,5 1,5-1,1 8,-2 16,-1 18,-3 12,-1 5,-2 5,-1 0,0-1,0-5,-1 0,1-4,0 0,3 4,8 10,10 8,7 4,4 4,2 3,-1-1,-2-1,0-9,-5-3,-3-10,-3-9,-4-3,-5 0,-4-1,-4-2,5 4,19 12,11 5,13 11,19 7,9-5,21-5,4-6,-4-11,-17-12,-18-7,-21-11,-17-10,-17-5,-11-9,-4-5,-2-9,-3-11,0-1,2-5,2 2,-4-2,-5 4,1 5,2 6,4 4,3 0,2 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48.1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1787 0,'-4'0,"-11"0,-6 0,-4 4,-1 0,1 7,1 2,4 2,3-1,0 3,0-1,2 1,1 3,-1 3,-1-3,1-1,1 3,-1-2,1-2,-6 4,-4-2,2-1,2 0,0 0,1-4,-1 1,-3-1,2 2,-3-3,4 1,1 0,-4 2,4 1,0-3,0 1,4 0,0 4,3 3,4 0,-1 4,2 1,-2 2,1 0,1-2,3-2,1-3,2 0,0-2,1-1,1 0,-1 1,0-1,1 0,2 4,6-3,0-1,2 0,3-1,3-2,-2-2,0-3,-2-1,0-1,1-2,-2 0,-3 2,-2 4,-4 2,-1 2,-5-1,-5-5,-9-4,-8-3,-3-2,-7-3,-2 0,-4-1,-7 1,3-1,1 0,5 1,5 0,6 0,-1 0,3 0,1 0,2 3,1 6,1 0,0 2,-2 7,1 3,6 2,1 0,4 0,3 0,-4-1,-3 2,1 2,3-1,3-1,3-1,2 3,2-1,1 4,1 0,-1-2,1-2,-1-1,1 2,-1-1,0 4,0 3,4-4,0-3,0-2,0-2,-2-1,0 0,-1 3,-1 5,-3 1,-2-1,0-1,-2-6,0-3,-2-1,-4-3,-2-4,-3-4,-1 1,-5-2,-2 0,-3-2,0 2,1 4,-2 4,2-1,4 2,4 1,1 3,1 4,3 6,4 1,4 0,4 4,1 5,2-1,1 0,-1-3,1-4,0 1,-1-2,1-3,-1-2,0-1,0-2,3 3,5 1,5 0,3-2,3-3,-2-3,2-4,6-1,-1 2,1-2,1 0,-1-1,-5 0,-5 2,-6 6,-4 3,-3 5,-2 1,-1 0,0-3,-3 0,-9-2,-12-5,-8 1,-6-1,3-2,5-3,4-3,3-1,2 2,2 3,3 6,6 3,4 4,3 5,2 4,2-1,1 1,0 1,0 1,3-2,2-1,2 5,4-1,3-4,-1-4,4-1,6 2,-1-5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4.74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44 0,'-4'0,"-4"0,-1 4,-2 4,0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0.99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300 994,'-3'-3,"-2"-5,1-8,0-8,2-4,0-7,1-2,-2-4,-6-6,0 2,2 1,-6 1,0 1,1 4,4 6,-1 0,2-1,1 2,2-1,2-2,-2-2,-5 1,-3 4,-1 0,0 5,-3 0,-1-3,-2 5,3 1,4 2,4 1,0 4,-2 1,0 0,2 16,6 22,7 14,9 11,3 5,1-1,2 3,0-6,1-3,-3 0,-2-4,1 2,3-4,-1 2,-3-3,-2 0,4-1,-1-3,-3-4,-1 0,1 2,2 5,-3 0,-2-4,-4-3,1-3,-2-4,-1-2,-1-8,-3-18,-3-7,-2-12,-11-10,-7-9,-2-2,-1 1,0 3,5 6,2 4,4 1,4 2,5 2,-2-2,-2 4,0-2,2 1,2 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08.6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226 2936,'0'-4,"0"-4,0-4,0-5,-3-1,-5-6,-1-2,1 0,2 1,2 2,1 0,2 2,1-4,3-7,2-2,0-2,-1 1,2 4,1 3,-2 3,-1 2,2-1,0-5,-1 0,-1 2,-2 1,0 1,-2-1,0 0,0-2,0-4,0 0,0 2,-1 3,1-1,0 1,0-3,0 2,-3-3,-2 1,0-1,2 1,-3 2,0 2,0 3,-4-3,-2 1,2 0,2-2,-1 3,1 3,-5-3,0-4,2-4,-1 0,-1-2,-3-1,-1-3,2 2,3 1,4 2,3 0,3-2,2-1,0 2,0-1,1-1,0-5,-1-2,1 2,-1-2,-3 3,-2 1,0 4,2 1,0 2,1 4,2 3,-1-2,1-2,0-4,1-3,2 1,6-1,0 3,-1 0,1-9,7-4,0 3,-2-6,-1-5,2 0,1 3,2 5,-3 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10.81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1 950,'3'0,"9"0,5 0,11 0,7-4,8-4,7-4,-1-1,-9-1,-8 2,-13 6,-9 8,-10 3,-9 5,-6 7,-1 4,3 3,3 0,7-4,11-5,18 1,19-1,12 0,13-3,16-4,8-2,-2-3,-3-1,-6-2,-10-1,-14 1,-14-1,-14-3,-13-4,-16-9,-12 0,-4-1,-3 2,1 1,3-1,1-1,-2-2,-1-3,1-3,-3-3,1-4,3 0,3-2,5 2,2-1,2-2,1-2,0 2,1 0,0 3,-4 6,-1 1,0 1,-3-6,-4 3,1 2,-3-2,-1 0,-3 2,-2 5,3 2,0 4,4 1,-1 0,2-3,0 3,-2-4,2-3,-2-1,2 0,3-1,2 0,7-2,5 2,7 5,0 12,1 21,-1 18,-3 18,0 17,-1 3,-3-2,2-11,-2-8,3-6,0-3,1-6,3-5,2-5,3-3,1-5,1-3,1-3,0-1,-4 2,0-2,-4 1,3 6,2-1,5-3,3-1,-4-1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26.63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1490,'10'0,"18"0,14 0,14 0,8 0,7 0,-1 0,-3 0,-5 0,-10 0,-4 0,-2 0,-3 0,3 0,-1-7,0-3,-1-2,-4-3,-6-3,-5-1,-4 3,-7-4,-5-1,-6-5,-4 0,-2-4,-12-10,-7-6,-9 2,-5 2,-5-3,0 2,0-1,-1 0,6 3,9 3,4 3,2 5,5 3,3 0,4 1,2-5,2-2,5-1,5 4,1 5,2 5,3 1,-2-2,5-2,2-3,5 5,-5 12,-10 21,-14 17,-8 12,-11 8,0 1,3 4,1 2,5-1,1 0,2-5,3-5,4-6,1 1,2-3,1 2,1 2,-1-2,1 2,-1 4,1 3,3 2,4-17,1-24,-1-25,1-20,0-28,-2-11,-2-5,5-1,7 0,5 4,2 10,1 4,-2-5,-3 1,-6 6,2 3,-2 0,-3 0,-4 3,-2 4,0 3,8 4,0 5,3 6,1 4,1 5,-9 6,-9 6,-9 12,-10 17,-1 15,-4 13,-9 17,-6 11,1 10,0 3,2-4,8-5,1-2,6-3,2-7,5-7,5-11,4-5,2-4,3-1,0-3,1-1,0-2,0 0,3 3,1-2,6 1,6-2,2 1,2-2,1-5,0-7,4-8,0-4,3-3,4-3,6-1,4-1,1 1,4 0,4 0,-3 1,-3-1,-6 1,-3 0,-1 0,1 0,-3 0,-3 0,-4 0,-2 0,0 4,4 4,0 4,6 8,4 3,12 2,9 3,0-3,-6-2,-9-6,-8-5,-15-4,-21-18,-24-15,-19-16,-10-12,1-4,2-2,10-2,4-5,8 3,8 4,8 2,6 4,7 4,3 3,8 3,5 4,0 7,0 7,-3 6,3 1,5 5,2 1,1 2,2 0,1 1,2 2,-1-1,4-10,-2-4,-4-7,-7-12,-6-2,-7 3,-3 4,-4 1,-2 4,0 3,0 3,0 2,0 2,0 1,4 10,8 32,3 23,2 17,-2 12,1 7,4 5,3-7,-3-5,-4-2,-5-2,-4-3,-3-2,-2-6,-1-2,-1 0,0 0,0 2,0 0,1-6,-4-4,-1-9,1-2,0-2,2-3,0-4,1 0,1 2,4 0,0-3,8-2,8 2,11-1,11-5,5-6,5-6,-2-5,-7-3,-7-1,-3-2,-3 0,-3-1,-4 1,6 1,5-1,-1 1,2-3,-2-6,-6-7,-2-1,-4-1,-6-2,-2 4,-3 0,0-3,2-7,-1-1,-3 0,-2 1,1-2,6-6,5-2,-1-1,-4-1,1-8,-4 0,-2 1,0-6,-1-5,2-2,0 4,-3 4,2 8,0 4,-3 1,-1 0,-1 3,-2 4,7 3,4 3,2 2,-3 1,4 1,0 0,0 4,-1 1,2-1,3 3,2 3,0 4,4-1,-9 1,-15 5,-11 6,-10 9,-12 12,-2 10,3 8,6 8,7 1,7 3,5 2,4-6,2-4,1 0,0-4,1-4,-1-4,0-5,-1-5,4 1,1 2,-1 1,3-6,0 0,-1 0,-2 3,-1-1,-1 0,-5-5,-5-2,-8 5,-5 0,-6 2,2 3,5 1,2-5,5-3,4-2,10-1,10-3,12-5,13 3,22 5,17 4,15 1,5-3,0-2,-1-5,-14-3,-17-5,-19-10,-17-8,-20-5,-12-3,-7-2,-6-1,-4 4,-4 5,-2 5,1 4,5-4,6-8,5-4,13-6,5-8,5-6,1-5,1 0,2-5,1-1,-1 5,-4 7,3 3,2 1,-1 3,-1 4,2 3,-3 3,0-2,4 0,0 0,-7 6,-16 4,-21 6,-20 8,-16 18,-8 19,-6 15,-4 16,8 7,2 5,14-5,15-7,16-8,11-7,9-10,4-4,7-5,5-8,8-6,15-1,11-2,17 1,10 1,8 1,4 0,-5 1,-10-3,-15-1,-15-3,-10-4,-9 3,-3 1,5 4,14 6,9 3,11 11,2-1,-1-3,0-4,-6-6,-5-4,-4-6,-1-4,2-4,5-3,8-2,-2 0,3-1,0 0,-7 0,-5 0,-7 1,-5 0,-10-4,-8-7,-6-7,-6-6,1-6,4-5,2-4,1-1,5-6,4 3,-2 1,-1 4,-3 5,-4 2,1 2,0-1,3 1,-1 3,-3 1,-3 2,0 2,7 0,0 1,6-1,-2 1,1 0,-4 0,-1-4,2 3,-4 0,5 5,2 5,-2 0,-4-1,-11 2,-9 2,-4 6,-3 4,1-3,2-4,-4-12,1-9,3-15,3-8,3-5,2-4,2-3,1 5,4 3,4 2,9 0,8 2,3-2,0 2,-1 1,-1 3,-2 8,2 11,3 9,11 9,16 4,13 4,8 2,-6 0,-10 0,-17 3,-16 4,-15 4,-10 4,-13 2,-12 4,-8 3,-11 3,-8 4,-2 7,-4 3,-6 5,4-2,-3 5,-1 0,6-4,10-7,4-3,6-5,6-1,4-1,0 0,3-1,6 1,2-4,4 1,-1-2,3-1,2-1,2-1,1-1,3 0,-4 3,-1 1,1-1,1 4,1 6,1 5,0-1,1-3,0-4,0-4,0-3,0-3,0 3,4-3,1-1,-1-1,0 0,-1 3,-2 2,0 1,-1-2,0 0,7 2,6-2,10-2,16-2,15 1,6-4,-1-1,-10 0,-11-2,-10 0,-8 5,-3-1,-2 1,5-4,5-3,5-4,2-3,-2-2,-2-2,-6 3,-3 1,-5 3,-5 7,-4 5,-6 3,-3 1,-5-3,-3-2,-4-4,1-1,-4-2,1-7,8-8,11-2,14-5,4-3,-2-3,0-6,-2-5,-2-9,-1-9,-4-6,-3-9,-2-8,-2-5,6-2,5-1,1 9,-2 12,-3 13,1 9,2 8,6 8,1 14,4 21,-2 16,-5 15,-4 10,0 10,4 6,-1 6,6 2,5-2,2-5,0-3,-1-12,-1-5,1-5,-3-7,2-8,-1-7,0-7,-5-4,2-5,7-5,14-3,13-3,7-1,4 0,-2-1,-2 0,-7 0,-7 1,-8-1,0 1,0 0,0 0,-3 0,-4 0,-2 4,-5 4,-4 1,-2 3,-1-2,3 6,2 6,3 7,4 5,8 0,-4-1,-3-8,-8-3,-8-3,-6 3,5 1,1 0,0-4,1-5,-2-12,-3-17,-8-12,-4-13,-10-6,-6-6,0-1,2 2,4 2,3 2,3 7,3 2,4 1,9 7,9 8,2 15,6 23,3 19,-1 17,-3 18,5 7,7 7,1-2,-4-2,-1-8,-3-9,-4-15,-3-15,-3-14,2-14,0-11,3-14,0-9,-1-1,-5 0,0 1,0 0,0-3,-4 1,-1 5,0 0,-4 2,-3 1,-3-7,-4 0,-2-3,7-7,0 1,1-3,-3-3,-5 1,-10 0,-3 4,0 6,2 1,6-1,5-1,1-1,1 1,-1 3,0 1,3 1,4 3,4-1,3 4,3-1,1 1,-3-3,0 0,-1 0,-2 3,0 0,-2 2,3 1,3 0,2 1,-3-7,3-6,2-1,-3-1,-2-2,-3-2,-1 3,-2 4,0 0,-2-2,-2 3,4-2,5 2,-2 3,2 2,-3-1,0 1,1 1,-1 1,0 1,2 2,1 0,-1 0,-11 4,-10-2,-13 2,-8 5,-3 3,1 4,2 2,1 6,-1 9,-3 2,0 6,-3 7,-5 8,1 3,2-2,4 0,3-3,8 0,6-2,2 4,4 3,-1-1,1-1,2-2,2 3,2 3,1-3,1-3,-4-1,0 0,0-1,1-2,-6 0,-2-2,2-1,1 4,3 5,-1 2,-1-1,2 0,2 0,1 1,1-2,0-4,1 0,0 1,1-2,-1-2,0-3,0-2,0 5,0 8,1 9,-1 10,0 5,-11 4,-3 1,1-8,2-6,4-5,6-11,3-7,1-6,4-4,4-4,4-5,-1 0,1-3,1 2,-2-2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33.89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1323,'10'0,"11"3,8 1,17 8,5 8,13 11,4 3,4 1,3 0,0-5,-2-8,-11-8,-12-6,-11-5,-5-2,-9-9,-8-10,-7-8,-6-4,-3-7,6-8,0-3,0-7,3-5,-2 1,3 0,5-4,4 1,-1 9,-4 6,-2 4,5-2,-1 1,0 4,-3 5,3 5,3 5,4-5,2 4,3 5,1 3,1 2,4-1,1 0,3-2,-3-3,-3-2,-4-1,0-6,2-1,-5 1,1-2,-1-1,-1 5,-5 4,1 2,-3 2,-1-6,-4-2,0-2,-2-1,-4 10,-6 15,-3 19,-8 15,-6 9,-1 2,3-1,-3-1,-2 1,-1-2,2-4,4-4,2-3,2-1,0-3,-5 8,-1 1,-4 6,-9 8,-4 1,-6 2,0-3,-4 2,-1-3,-1-2,5-1,4-7,6-2,4-6,7-3,3-6,0-5,1 2,-2 0,-1-3,-5-2,2 0,1 0,4 2,4 3,2 2,1 7,3 2,3 2,1-1,1 0,-2 5,-2 3,1-2,1-3,1 6,1 0,0 1,1-1,0-3,0-4,0 2,7-4,6 0,8-3,3-6,5-5,8-4,1-4,5 2,-2 0,3-1,4 3,5 8,0 0,-6 2,-7-1,-6-1,-3-2,-7 0,-6 2,-8 5,-4 3,-15 16,-8 4,-6-2,-5 7,-1-5,3-5,4-11,1-8,-9-15,-6-11,-5-11,-6-6,-1-3,1-2,-4-4,-2-3,1-3,12 7,17 8,19 8,17 8,17 4,10 8,20 10,20 12,21 10,10 9,19 1,14-4,10-9,5-7,-12-3,-13 1,-23-4,-19-1,-30-3,-31-5,-32-4,-29-3,-18-2,-10 6,2 1,2 4,7 2,9 3,7 2,8 1,5 1,3 0,-1 0,3 0,11-4,8-4,8-5,1-7,5-11,2-10,-2-6,-1-8,-4-6,-4-3,-5-8,-13-9,-16-9,-22-9,-23-6,-12 4,6 6,10 8,14 9,15 10,13 9,11 9,10 8,10 8,12 7,15 3,14 3,16 2,21-1,31 1,23 3,23 11,7 6,-11 0,-23-4,-30-5,-34 2,-30 2,-21 5,-19 6,-12 8,-6 2,-10 5,-1 2,-6 4,1 0,4-1,6-5,6-6,6-3,5-4,2 1,2-2,2-3,-1 2,0 3,0-1,0 2,-1-1,4-6,0-3,11-3,13 0,5-4,4-1,6-3,0-3,-9 1,-5 1,-22 0,-30-5,-32-11,-27-15,-24-7,-1 1,10 6,16 2,20 1,25 4,22 4,24 4,20 2,9 3,11 1,23 1,15 0,7-1,8 1,1-1,-14 1,-12-5,-19-4,-17-4,-14-5,-13-5,-9-3,-5 0,-3-3,-1-5,0 2,0-3,1 2,1-7,0-12,-2 0,-2 1,1 6,1 4,0 4,5 3,9 2,2 3,3 7,2 3,5 2,2 2,3 2,9-2,10-2,9 2,5-3,2 0,-2-3,-8-1,-13-2,-10 4,-10-2,-16 3,-18 7,-14 17,-13 17,-10 22,-3 15,1 13,5 2,5 6,2 3,4-7,3-5,2-8,4-8,7-10,6-9,6-8,5-5,3-3,1-2,1 0,1-1,-1 5,0 4,-1 2,1-1,-1-1,0-3,4-1,4 2,1 1,6-1,7-5,4-5,3-3,5 1,0-2,1 1,-2-2,0 1,2 2,-2-1,4 0,0-1,-4-3,0 1,-2-1,-4 2,-2 2,-2-1,-1-2,-1 1,-1-1,-4 1,3 6,-2 3,-4 3,-4 1,-11-1,-12 0,-7-3,-3-3,-5 4,3-5,5-9,7-8,6-12,3-10,4-7,1-7,1-2,0-6,4-2,0 1,0 0,-1 3,3 0,-1 2,3 1,-1 0,3-4,2 0,2 3,0 6,-4 2,0 0,-2 1,5-2,0-8,0 5,6-6,6-1,2-2,7-5,-3-5,-3-3,0 5,-4 2,-7-2,-3 0,3 1,-1 0,-4-2,-4 5,-4 5,-2-1,-2 5,-5 5,-1 3,-7-1,-5 7,0 0,3 2,5-2,6 1,4-3,3 1,3 2,4-2,4 1,2-2,3 4,0 3,1 6,1 2,-1 3,0 4,-4 11,-4 18,-5 19,-4 25,-9 14,-7 12,-13 14,-4 7,-2 2,1-8,-1-15,5-13,6-15,4-13,0-3,1-4,-2 3,2 2,4 8,1 5,1 6,3 2,2-4,2-3,1-1,-6 0,-6-4,0-2,2 2,3-3,3-7,-2-8,-2-4,-4-7,0-6,3-2,3-2,6-4,14 0,15 1,9 0,13 3,8 0,9 2,-5 0,-8-3,-14 2,-14 2,-11-6,-4-9,-2-17,-1-12,-2-7,-3-8,-1-5,-2-2,0 4,0 4,3 2,5 4,4 3,1 3,4 3,3 1,2 0,0 1,1 0,-5 1,-5-1,-4-1,-8 5,-10 3,-4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35.75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359 3146,'3'-3,"2"-12,-1-18,3-20,4-8,0-7,5-4,-1 5,-2 6,4 0,2 6,-3 6,1 1,3-2,-1 4,0 6,3 0,1 0,1 2,3-1,-3 1,-3 1,-4 2,-5 5,-5 0,-4-2,-1-3,-3-1,1-3,-5-1,0 3,-11 0,-5 4,-4 3,0 4,4 2,2 3,1 0,0-3,-1 0,4 0,3 0,1 5,2-1,0-2,0 1,2-4,0-1,-4-3,1 0,-2 1,1 2,0 2,-3 2,2 1,-8-3,-1-1,1 0,-5 2,0 0,-11-6,-9-1,-7-7,1 4,9 3,13 4,10 3,9 1,6-2,4-4,1-4,2-4,-1 1,0-1,-1 3,0-1,-1 3,0-5,4-2,4-2,1-2,-1-3,-2-2,5-2,1 2,-2 7,-3 6,1 6,0 0,-3 2,-1 1,-2 2,3 5,0 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51.38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106 4867,'0'-3,"0"-12,0-11,-4-7,0-5,-4-7,0-2,-10-1,-1 5,3 6,3 6,5 4,3 1,3 0,4 2,3-2,7-1,5-2,7-3,2 0,1 2,-1 3,2-1,4 1,-1-3,-2 2,-6 1,-3 5,-5 0,-2 0,-3 0,0-3,-1-5,1 1,2 0,0-1,0 1,3-2,1 5,2 3,1 2,2 4,-1 2,-3 0,0-1,-1-1,-2-1,-1-2,-2 0,4 3,0-2,3-6,0-1,3-7,1-5,-2 1,-5-1,-2 3,-2 1,-4 2,0 3,0 3,2 3,-1-2,-2-4,2-3,3 3,-1-1,-1-1,-3-3,-2 1,-2-1,-1 2,-1-1,0-1,-1-6,1-3,-1 3,1 4,0 5,0 4,0 0,0 1,0-2,0-3,0-4,0 1,-4 7,0 0,-1 1,1-1,2 0,0-6,1-8,1-3,0 1,0 6,0 5,1 4,-1 4,0-1,0 0,0-6,0-1,0-6,0-4,3 3,2-3,3-5,0 2,6 2,1 2,0 3,-1-2,0 3,1-3,2-2,1 3,-3 5,8-7,2 2,4-1,-2 3,-3 5,1 4,1 4,2 5,0 6,6 2,1 0,-3-3,1-1,-3-6,2-6,-2-2,-2 0,1-8,-1-2,-6-1,1-1,-3 3,-6 2,-1-1,-3-1,-3 2,-3 2,-2 1,-1 1,-2 1,1-3,-1-4,1 1,-1 4,1 3,0 5,0 1,0 3,0 1,0 0,0 0,-4 0,-1 11,1 13,0 10,-2 6,0 3,1 4,-2 2,-1-2,-1 3,-3 2,0 0,-4 5,0-1,0-6,2-1,0-3,-1 2,-2 0,3-2,0-2,-2 2,0-3,-3-2,-3-2,-3-3,0-1,1-4,5 1,4 1,6 2,5 2,2 1,1 2,2 4,0 1,0 1,0-2,0-1,-1 0,0-2,0 3,-3 2,-2-2,1 0,-4 2,1 4,-2 1,-4 1,-2 2,1 3,-1-5,-1-4,-1-4,-2-3,0 0,2-2,1 1,0-1,-1 4,-1-1,2-3,1 1,-1-1,-1-2,2-2,-3 4,2 2,-1 1,3 1,4-1,1 0,0-1,4 0,1 0,2-1,1 1,1-1,0 1,1-1,-1 1,0-1,4 0,4 1,5 3,-1 4,2-1,-1-4,-4 0,-2-2,-4-1,-1 3,-1 2,-2 3,1 0,-1 3,-3-1,-4-2,-5 5,-7 4,0-2,-7 5,-6-2,3-3,3-4,2-5,2-6,6-3,-3 3,4 1,3 0,1 1,3-1,-2 4,-1-3,1-1,-1 2,1 2,-1-1,2-1,3 3,-2 0,-2 3,1 0,1 2,3 3,-1 2,1 2,0 5,3-1,1 3,0 4,2 0,0 3,0-1,4-2,5 5,3-4,1-3,-2-6,4 1,-1-4,1-5,-2-4,-4-4,-2-3,-4-1,3-1,-1 0,-1-1,-1 5,-1 0,-1 4,-1 1,0-2,-7 2,-6 0,-1-3,-8 3,-18 13,-6 6,-1 2,-1 0,5 2,6-9,7-4,7-5,5-1,1-4,1-2,-4 0,1 0,4-1,5-2,3-2,4 0,-2-2,1 1,0-1,1 0,1 0,1-13,5-16,7-13,10-16,8-16,2-9,3-8,-4-10,4-4,-2-9,-2 5,-6 10,-4 5,-5 4,-5 1,2 1,3 2,-1 5,5 6,-3 9,1-2,-2 4,-2-5,-1 3,3-1,-1 3,1 7,5-2,-1 3,-1 0,5 0,1-5,3 1,-2 1,-6-1,-6 0,2-3,1 1,-1 5,0 2,0 3,-1 3,-1 4,-1 2,0 5,-2 3,0-4,3 2,-1-4,4-5,4-8,0-2,-1-2,-2-2,3-4,-1 2,-4 5,-1 4,-3 2,3 2,0 3,-3 2,1 2,1-3,2 4,2-2,2-1,5-3,-3 0,0 0,-5 2,3-2,-3 0,1-2,-4-3,0 0,1-1,2-2,-2 1,0-4,5-2,-2 2,-2 4,-1 0,0 4,-1-5,0 1,1 2,-2 4,1 3,2-2,1 1,2 4,-2 0,-4-1,-1 1,2 0,2 0,5-2,6-5,-1 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30.54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247 2457,'0'-7,"0"-6,0-7,0-5,0 0,0 0,0 0,0-2,0-3,0 0,0 1,0 2,0-1,0 1,0 1,-7-2,-6 1,0 1,-5-2,-4 0,3 2,1 2,-4-3,2 1,1-3,4-3,5 0,-1 2,3 3,2 2,2 3,2 0,-2 2,0 0,0 0,1 0,1-1,0 1,2 0,0 0,0-1,0 1,0-4,4-1,4-4,1-3,3 3,-2-3,2 0,-1 1,0 4,-1 2,1 6,3-2,-2 0,1 0,1 0,3-3,-3-1,-3-1,1-1,0-4,3-4,2 4,-2 5,-4 2,4 2,-1 2,0 0,2 0,1 1,-1-1,-1 0,0 0,2 3,2-2,0-6,1-4,-3-2,-5 2,-4 2,-3 1,-3 3,-2 1,0 1,-4 1,-5 3,-5 2,-2-4,-7 1,2 0,3 1,6-2,4 0,4-1,2 0,2-4,1-1,0 0,0 1,-1 1,1 0,-1 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36.3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1744,'0'-3,"0"-5,4-1,4-3,5 2,2-2,4-3,5-1,-2-2,-1 2,0 1,-1 2,-4-3,0-2,0-3,0 0,2 0,1 3,1 5,0 1,4 3,8-5,2 1,-1 2,-2 0,-4 1,5 0,6 1,-2-2,-1 2,-3 1,4 4,-1 1,1 1,-3 2,1 0,-3 0,1 1,2-4,2-2,-2 1,1 1,-6-3,-5 0,2-3,2-7,1 0,1-8,0 0,2-4,-2 1,-2 1,-2 1,-2-2,-2 1,-5 0,-1 2,0 1,-3-2,-4-4,1-1,-2-2,1-2,3-3,3 2,-2 3,4 3,0 4,0-1,1-3,0-1,1-1,1 4,4-4,1 0,0-5,-1 0,3-1,0 6,-2 5,0-1,1 2,-3 1,-2 4,-1 3,0 0,-5 0,0 3,-3 0,0 3,1-1,6-5,2-3,9-2,7-4,-5 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0.987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1271,'0'-4,"0"-4,0-4,0-5,0-1,0-2,0-1,0-4,0-5,0 0,0 1,0 2,0 2,0-1,0 0,4-3,1 0,-1 2,3 6,4 5,-1 3,2 0,6-1,11 1,3 3,0-3,-2 0,-6-2,-4 3,-1 0,2-3,2-1,-4-1,-1 1,0 1,0-1,1-2,-3 0,-5-1,-3-1,0 0,-2-1,-1-3,-2-2,-1-2,2-1,1-2,2 1,1-5,2-1,0 0,1 2,2 0,0 2,0 7,2 4,1 2,2 1,2-1,-3 8,-5 8,-4 15,-6 10,-5 7,-4 3,-2 3,1 1,-1 7,-3 2,0-3,3-6,3-4,2-5,-2-7,0-3,2-2,-3 1,1 1,0 1,2 1,2 1,-3 3,-4 3,-3 2,-1 1,3-1,-1 1,-2-4,2 1,-2-1,-1 2,-3-2,-1 0,-4 3,1 1,0-2,5-1,4-2,4-5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3.28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1938,'0'-3,"0"-9,0-5,0-7,0-3,7-11,6-5,4-3,-1-1,0-2,-2 3,0-4,1-1,-3 2,-2 5,0 3,-2 2,-2 1,-2-4,2 1,0 2,-2 3,0 1,-2 3,-1 0,3 2,1 3,-1 2,3 2,0-2,2-1,3 2,0 0,1 2,2 0,-2 1,1 0,1-2,-2-2,-3 0,4-3,2 4,0 3,3-3,2 3,5 2,0 3,1 2,-2 3,-1 3,-2 0,0 1,-1-2,-4-2,2-4,1-2,-2-5,-1-3,3 0,-1 0,-4 2,-5-3,-4-1,-3 2,-2 1,3 1,3-3,8 0,2 1,0 5,2 5,1 6,0 4,1 3,0 2,-1 1,1 0,0-7,-1-3,1 1,-4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2.39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1 639,'3'0,"5"0,8-11,2-6,3-8,3-6,4-1,-3 0,2 0,-5 1,-5 3,-2 2,3-1,-2 1,1 0,-3 3,-1-4,5-2,3-5,1 1,-3 2,-2 4,1 2,-4 2,-3 1,-8 8,-8 7,-9 11,-14 19,-8 9,-5 6,-3 7,2-1,10-4,5-5,5-6,5-4,3-2,3-3,1-3,1 1,-1-2,2 0,1 0,-1 9,1 6,1 2,2 5,2 0,0-2,2-5,0-1,4-4,8-8,5-6,11-6,4-3,3-3,-1-1,1-4,-5-7,-8-10,-8-8,-6-1,-5-4,-2 2,-2 2,0 0,-1-2,1 1,0 3,0 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5.03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616 1,'-3'0,"-9"3,-2 5,-2 5,-1-1,-3 2,-3 2,-2-2,-4-3,0-4,-2 1,0 2,3 3,1 0,7 0,2-1,-5 0,-3 5,-1 0,2-3,4 0,3-3,-7 4,-2 2,4 3,1 1,2-4,8-3,9-6,15-6,13-4,3-6,-5-4,-1-4,-2-2,-1-3,0 0,1 0,-4-1,3 5,-2 0,-1 4,1-3,8 2,3-1,-3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6.1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678 1,'0'3,"0"5,0 5,4 7,0 3,1 1,-2 8,0 1,-2 2,0-1,-4-3,-2-3,1-4,-3-1,-4-6,0-1,-1 0,-3 3,-2 4,2-1,4 5,-1 0,3-1,-1 3,-2-1,0-1,0-2,-2-2,-3-5,3 2,-1-2,0-2,-3 1,4 1,-5-4,-1 1,-5-3,-1-4,-4-2,1-4,4 3,4 0,5 3,1 3,-3 7,-2 0,-5 4,3 6,4 1,-2 3,3-1,1 5,3 3,3-1,5 3,2-6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1.09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1803,'0'-7,"0"-13,4-6,7-6,3-1,2 2,2-1,4 1,-1 3,3-4,-2-1,1-1,0 5,4-3,-3 0,1-1,4 2,0 2,-1 3,-2 2,-2 5,-2 3,3 0,4 0,3-2,5-4,-2-2,-3 4,-6 0,-5 2,-3-1,0 3,0 2,1-2,0-4,0 1,1 0,0 1,-3-2,-1 4,0-2,1 1,-2 0,-1 3,5 1,2 2,2 0,-1-2,4 1,4-1,1-4,1-1,3 1,2 2,-1 1,-1-2,-2 0,-3 2,0-4,-2 1,-1 4,-3 0,-2 3,0 3,-1 3,-1-2,-3-4,-5-2,-5-4,-3-2,-2-2,-2 0,0-1,2-4,9-4,2-1,-1 1,-3-1,-3 0,2 3,-2 2,3-2,-1 1,2 4,-1 2,2-1,2 1,-1 2,1 7,-1 12,-4 17,-2 12,-10 11,-4 3,0 4,-10 4,-1 0,-9 2,2-5,0-3,6-7,6-6,1-2,0-6,2-4,0-5,1-2,-1 0,2 1,-2-2,-2 0,1 5,-1 0,-1 3,-3-2,3 0,-4 3,-3-2,0-1,-1-3,0 2,-3 1,-1-2,4 0,-1-1,-4 2,0-3,-4 0,-2-3,-7-4,-3-2,-1-3,-1-2,1-1,1 0,0-1,5 0,5 1,5 0,-1-1,-1 8,-3 2,1 0,1-2,4-2,6 2,0 3,-1 3,1 3,3 3,2-3,3 0,4 7,0 4,-1 4,0 0,2-1,2 0,3 3,1-1,2-3,0-2,0-2,0-3,1 3,-1 0,1 3,-1 0,0-1,0 1,0 1,0-3,0-1,0-2,0 3,-4-1,-4 4,-1-1,-3-4,-2-7,-3 1,-1-3,-2-3,3-5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2.74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0 815,'0'-7,"4"-5,4-5,5-3,6 2,4 1,2 0,3-1,-3-1,-2 3,-5 0,-3 1,1-2,-3-1,-4-1,-3-5,-3-1,-2-3,0-1,-2 1,0 3,1 1,-1 1,1 2,0 0,-1 1,1 0,0-1,0 1,0 0,0 0,0-1,0-3,0-1,4-3,0-1,1 2,2 1,-3 9,-10 15,-7 17,-5 10,1 8,0 5,2 3,5-2,3 0,3-4,2-4,2-4,0-3,1-2,0-2,0 0,-1 0,4 3,0 1,1 1,-2-1,0-2,-2 4,4-4,0-1,-1-1,0-1,-2 0,0 1,2 3,0 5,4 2,0 2,-1-1,1-6,0 1,2 2,2-4,4-5,-3-7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3.7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104 257,'-4'0,"-4"0,-4 0,-5 0,-1 4,1-6,4-7,4-4,4-4,6 1,6-4,9-8,2-4,5 0,-2 3,-1 2,0 6,-3 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0.8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1621 1,'-4'7,"0"9,-1 9,-2 7,-3 6,-1-1,-1-3,-3 0,2-3,-1 0,2 0,4-4,-1-5,1-4,-2-4,2-1,1 0,2 5,-1 4,0 4,1 1,-2 4,1-1,-4-2,2-1,-3 1,2-1,-2 2,-3-4,2-2,3-3,2 0,0 0,-3-1,0 1,-2 3,-1-1,0-2,-7 3,-4 1,-6 3,4 1,2-5,1-2,2-5,4-2,5 1,1 4,-1 2,-2 9,-2 2,2-1,-1-5,3-4,-1-2,3-1,2 3,0 5,-3-2,1-2,2-2,2 0,2-1,2 0,2 1,0-1,0 0,1 0,-1 1,0 3,-3 1,-8-4,-3-1,-2-5,-1-5,1 0,0-3,0-1,-5-3,-2 3,-1-1,1-1,0-1,1-1,0 0,1 2,1 4,3 4,-3 1,3 1,1-2,-1-3,-1-3,-1 1,3 3,1 0,3 1,-1 3,0 5,1 4,2 0,4 5,3 0,1-1,1 2,2-1,-1-1,1 1,-1 3,1 0,-1 2,0-2,0 1,0-1,-7 1,-2-2,0-2,-1-3,-4-1,-1-2,-3 2,2 1,0 0,4-2,-1 0,-1-5,-2 2,-2 4,0 2,2 0,3-1,5-2,4 0,2-2,1 0,1 0,-2-1,-2 0,0 0,1 1,1-1,0 1,1-1,-2 4,-5 4,-1 2,1 2,2-1,-2 2,1-2,2 1,1-1,2-3,1-3,0-1,1 1,-3 1,-5-2,-1 0,2-2,1 0,2-1,1 0,2-1,1 0,0 1,0 2,1 2,-1 3,0 5,1-1,2 1,2 3,-1-2,0 0,-2-2,3-3,4-2,0-4,-1 3,-2-1,-2 0,-2-2,-1 0,0 2,-5 0,-1 0,0-1,1-1,2-1,0-1,5 3,4 5,9 0,2-1,0-2,-2-1,0-6,0 2,-3 0,1-4,8 0,0 0,7-3,-2-1,-1-2,-2-3,-6-3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3.6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616 4017,'-7'-3,"-5"-2,-9 1,-10-3,-7-1,-8 2,-3-1,1-1,0-5,6-1,6-4,6-3,7-2,2-3,0-5,-3-7,-1-1,1 3,3 4,7 4,4-4,2-3,1-3,2-5,2-2,2-1,1 1,0 0,0 2,0 4,1 6,-1 1,0-1,0 2,0-1,0-2,0-2,0 1,0 0,0 3,0-1,0-1,0-2,0 1,0 0,0-1,0-1,0 2,0 0,0 2,0 0,0 3,0-2,0 2,0 3,7 1,3 3,-2 1,0 2,-3-1,1 1,0 0,-1 0,6-4,0 0,-1-1,1-3,-1 1,1 4,-1-1,0 0,0-2,1-1,-2-2,2-1,-1-4,1 2,2 4,-1 3,4 3,3-3,-1 0,-4 1,-2 4,2-1,1-5,-1 0,-4 0,1 4,1 0,2 3,-1 1,1 4,-2-2,0-3,2-1,2-1,-2-3,-3-2,0 0,1-1,3-5,1 4,-1 0,4-3,5-2,2 0,4-1,0 2,-5 3,-3 6,-2 4,-1-2,0 2,-4-2,3-1,2 0,1-1,1 2,-1-4,4-1,-3 1,2 4,4 3,1 0,5 0,5 4,5-4,3 2,-3 0,-3 2,-1 1,-3 2,-2-4,-3-2,-3 0,-4 1,-5-1,-3-1,2 3,2-3,1 1,-1 0,8-3,2 1,-1 0,-2 0,-2 0,-3 3,-4 1,-3-1,0-1,4-1,-1-1,3 0,1-1,0 2,3 2,1 0,0-1,-3 2,0 1,1 2,1 3,3 4,-1 2,0 2,-3 1,-1 0,1 1,1-1,3 1,-1-1,-1 0,-5-3,-7-5,-2-4,4-8,-1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9.9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63 4038,'4'0,"4"-4,1-4,-1-8,-2-4,-6-7,-2-8,-1-6,-1-10,2 1,-7-5,-2-1,2-1,-2-1,1 3,3 2,2 5,2-1,1 5,-2-1,0 1,0 0,1 5,0 5,2 5,0 4,1-1,0 1,0 0,4-1,8-4,9-1,8 3,2 5,7 3,10 2,5 0,3-4,-1-1,-3-1,-3 1,-6 0,-11 1,-14-2,-10-2,-10-2,-9-4,-5 3,-3 1,-3 4,0 6,-1 3,1 4,1 0,-1-1,-2-2,-1-6,-7-3,2-1,-1 4,-2 1,5 1,3 3,3 1,5 0,2-2,3-2,4-4,0 1,1-6,-1-2,0-7,1 0,3 2,1 4,2 0,0-3,1-2,1-5,-1-3,0-5,1-1,2 4,6 3,3 2,4 3,-1-1,-2-2,-1 2,1 2,2 2,2 1,2 2,0 3,2 3,3 1,-2 3,-1 4,-1 5,3-3,5-1,0-2,0 2,6-4,6-1,5 3,-3 1,-1 3,-4 4,-2 0,-3 2,0 3,-2 1,1 2,-1 1,-3 1,2 0,-2 1,0-1,-3 1,-1-1,-2 0,4-3,4-2,0 1,6 0,7 2,1-3,-5-1,0 1,-5 2,-3-3,-4-4,-3 1,-2-3,0 2,-1-2,3-5,5-8,1-2,-1 0,-2 1,-1 1,-6-5,-2 2,-4 3,-1 2,-2 1,-3 1,4-3,4 3,-1 1,5 1,-2 0,1 3,0 1,0 3,2 3,-1 4,2 2,-1 2,0 1,1 1,0-1,-1 1,1 0,0-1,-1 0,1 0,-1 0,4 0,8 0,2 0,-1 0,-3 0,-3-3,-2-2,-3-6,-1-2,-4-2,2-2,1-1,-3-2,3 0,-2-1,0 4,-4 1,3-1,-2 0,1 2,-3 1,4-1,2-2,1 3,-2-1,-2 0,-2-2,-1 3,-3-1,-2 7,-3 7,-3 8,-1 6,-1 4,0 3,-8 2,-9 0,-4 0,-7 3,-5 1,-1-1,-1 0,6-2,3-4,3-3,-1 1,-4 0,-11 4,-2 2,2-3,4-1,-2 0,2-4,-8-4,-10 3,-3 2,5-1,4 0,2 1,7 2,1 7,5 4,4-4,2 2,4-1,1 2,1 3,0 1,0-3,-3 2,-2-2,1-2,0 1,1 3,4 4,3 2,-4 5,2 3,4 0,4-3,0-6,3-2,2 0,1-2,-1 1,0-3,-3-2,0-2,-2-6,-3 0,-3-2,2-2,-1-3,-1 0,-1-3,2 1,0-2,3 2,-4-2,-9 1,-11 7,-3-1,1 1,1-2,3 0,4 0,7 1,3 2,3-2,0-1,-1 1,-3 5,-3-2,0 0,-3 0,-1 0,2 1,1 0,5 3,2-1,5 2,4 0,4 0,3-1,1-1,1 0,1-1,0 0,0-1,-1 4,1 5,-5 0,0 3,-1-1,1-2,2-3,-3-2,-1-1,-2-2,-4 3,-6 4,-4 1,-5 3,-2-1,-2 1,-7 6,-4 3,-1-5,6-5,6-9,5-3,7-3,3 1,4 0,1 0,2 2,3 4,2 5,2 2,1 5,1 1,0 5,4-2,5 0,8 4,3-2,4-5,-1-1,1-3,-4-4,-6-3,-5-2,-4-1,-3-2,2 0,-1-4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31.96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106 2706,'-4'0,"-4"0,-5 0,1-3,-2-5,1-8,4-5,-1-5,2-3,2 1,1-2,3-3,1-2,1-3,0 2,4-4,8-1,6 2,6-3,6-4,2 2,-5 5,-3 6,-3 4,-1 2,0 0,-4 2,-5 2,0 1,-2 1,0 1,-1-1,2 1,-1 0,-2 0,-2 0,-2-1,2 1,0-1,-1 1,-1-1,-1 1,-4-1,-2 1,0-1,0-3,-2 3,-4-3,-4-4,-2-4,1 0,3-2,0-1,2 1,-4 2,0 5,3-2,3 2,2-5,3-2,2 0,1 1,1-5,-1-2,1 3,-1-1,1 4,-1 4,0 3,0 3,4-1,0-8,4 0,0-3,3 2,-1 3,1 4,3-2,-2 2,5-5,2-2,-1 0,-1 4,-3 4,-4 4,0 1,-2 1,-6 1,-6-1,-7 1,-8-5,-4 0,-2-1,4-3,5 1,1 4,4 3,4 1,3 0,1 0,3 0,4 7,1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41.65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 4351,'-3'0,"-2"-4,1-4,0-4,2-8,0-3,2-2,-1 1,1 0,0-3,4 1,4 0,12 1,2 2,1 5,0 5,-1 1,0 0,0-2,-1 1,3 3,4 0,5-2,0 1,-2-1,-6-2,-1 2,-1-5,0-3,-5-1,-1 0,-1-1,-3-3,-3-1,0 0,1 2,0 1,-3 1,-3 1,-1 0,-2 0,-2 1,0 0,0-1,-1 1,1 0,-1-1,1 1,0-1,0-3,-4-1,0 0,0 1,0 1,2 1,0 1,1 0,1 1,0-1,0 1,0-4,0-1,1-3,2-4,5-4,1-2,-1 2,-2 3,2 0,2 0,0 1,2 2,2 4,-1 2,-3 2,-3 1,-3-3,2-1,-1 1,3-3,3-4,0 0,-2-1,1-3,6 1,0 4,-3 2,-3 0,-7 1,-4 1,-6-2,-4 1,-5 2,-2-3,-9-3,0 0,5 2,2 2,5-1,-2-2,-2-4,3 1,4 2,4 0,-4-2,0 1,3-1,2-5,3-4,-2-4,0-2,2 4,-10-4,-2-2,2 5,3 3,3 5,4-2,1 0,3-2,0 0,0 0,1-1,0 1,-1-4,0-1,1 4,-5 6,0 1,-4 4,-1-3,2 0,-1-1,-4 3,1-2,2 0,-4-6,-3 4,0 1,0 0,0-1,1 2,1-1,-5-1,1-1,-3 2,-2-3,-7-6,1 1,-1-6,1 2,2 5,6 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2.61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0,'3'4,"9"7,5 10,3 4,6 5,1 1,4-1,-1-6,2-1,-4-3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51.767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56.02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188 2282,'-3'0,"-2"-3,1-5,0-8,2-5,0-5,1-3,1 1,0 2,0 1,0 2,0 1,4 1,1 1,-1-1,3 5,4-3,3-2,0 0,0 3,-2 1,-3 1,-3-2,1 0,3-1,0-1,-3 0,2-4,0-1,-3 0,-2 0,-1 2,-2 1,0 1,-1 0,-1 1,-3-1,-1 1,0 0,-2 3,0 1,1 0,2-1,-3 3,-2-1,-1 0,-2-1,2-2,1-1,0 2,-2 2,-4 2,-1 4,1 0,0 1,-1-1,2-3,0-3,-5-5,-2-4,2-3,1 1,4 3,3 1,5 2,2-1,3 1,1 0,1 0,-1 0,1 0,0-1,-1 1,1 0,2-1,2 1,3 3,0 1,3 0,-2-1,-1-1,-2-1,1-1,3 0,-1-1,-1 1,1-1,0 0,-3 1,-2-1,-1 1,-2-1,0-3,-5-1,-1-3,-3 2,-1 4,-1-3,0 0,2 1,-1 1,-3 0,1 2,-1 3,2 2,1 0,4-1,1 0,3-2,0-1,2 0,-1 0,0-1,5 4,3 1,5 0,3-5,-1 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7.2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47 505,'0'-3,"0"-9,0-5,3-6,2-4,6-4,6-3,-1 0,4-1,-1 2,-4 4,-5 2,-4-4,-2 0,-3 1,-1 3,-1 2,0 2,4 1,-2 12,-6 14,-4 17,-12 26,-2 11,0 11,-4 0,3-1,5-9,7-11,5-10,3-8,3-5,1-1,1 0,0 2,0 1,0-2,0 0,2-6,6-5,3-8,4-10,0-3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7.92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0 209,'4'-3,"4"-2,8-3,4-4,7-3,1 1,4-4,-1-3,1-1,0 0,4 0,6 4,10 4,11 6,1 3,-7 3,-13 5,-14 6,-12 5,-9 3,-7 2,-2 2,-3 0,1 1,-1-4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9.0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0 625,'0'-4,"0"-4,4-11,7-14,3-4,-2-6,1-6,-1-13,-4 2,5-1,-1 1,-1-1,-4 7,-2 10,-2 14,-2 35,-5 29,-1 24,0 15,1 10,1 0,1-6,1-10,1-8,-1-12,5-6,5-7,0-6,6-4,4-3,5-4,3-6,3-5,4-2,0-3,0-2,-1-3,-4-9,-2-1,-3-3,-2-4,-1-3,2-8,6-5,3-3,-3 1,-6 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9.98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9 266,'-3'0,"-2"-3,4-5,9-8,7-5,7 1,15-6,3-2,0 0,2 1,-1 2,-5 2,-5 4,-5 6,-2 5,-6 7,-6 8,-5 9,0 9,-1 4,-2 0,2-5,0-2,2-2,4-1,10 3,1 2,4-4,4-4,4-6,6-4,7-4,9-1,-1-2,-4 0,-4 0,1 0,-8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5.16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0 631,'0'-4,"0"-7,4-13,4-3,4-6,5-9,5-3,2-6,5 0,1 2,-2 1,-1 6,-3 7,-5 5,-2 8,-4 5,-1 4,1 6,2 2,2 4,1 1,2-3,0-1,1-3,-8-4,-12 0,-13 2,-12 2,-12 3,-3 5,0 6,2 5,5 8,6 4,7 1,7 0,1 3,0 0,-2 2,2-1,1 3,1 1,0 4,3 1,2 5,1 3,2-1,1 0,0-4,0-6,1-6,-1-3,0-11,1-14,2-14,5-9,8-8,5-5,6-3,-3-7,3-2,0-3,-1-5,1 2,-3 1,-2 7,-5 8,1 6,1 1,-2 3,-1-1,-3 0,-4 2,-3 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5.9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551 0,'0'7,"4"13,0 9,1 11,-1 9,-2 0,0 2,6 2,1-4,0-3,-2-3,1-1,0-5,-2-5,1-5,4-6,3-4,2-5,3-4,1 0,-3 2,-4 3,-8-1,-22-2,-26-3,-43-10,-36-11,-14-10,9-1,23 3,28 3,39 4,39 4,22 5,25 3,18 2,5 1,14 4,17 9,8 5,10 7,-8-2,-11-3,-14-7,-23-4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1.66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2047,'0'-7,"0"-5,0-9,0-3,0-5,0-1,0 1,0 2,0 3,0-3,0 1,0 1,3 1,2 1,6 1,2 1,-2 1,1 3,-1-2,0-5,3 2,-2 1,1 0,1 4,-1-1,1-3,-3 0,1 3,-2 2,-2-1,3 0,1-2,-2 0,1-4,-1-2,0 1,0-1,-3-1,1 2,0 3,-3 1,0-3,-3-1,-1-3,0-1,-2 1,1 1,0 3,-1 0,1 2,0 0,0 1,0 0,-4 3,0 1,-1 0,-2-4,-4-6,1-2,-3 4,2-1,3 0,-1 1,1 1,2 1,-2 5,-2-3,-1-1,3 0,-5-7,0-6,2-1,3 3,3 3,-1 2,-3 0,-1 1,3 0,1 3,3 0,1 2,1 0,1 0,0-2,0-2,1 0,-1 1,0 2,1 0,-1 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3.28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330 1002,'-3'-4,"-5"-15,-1-7,-3-3,-9-11,-5-2,-1 0,-4 2,1 3,-2 2,5 5,6 4,4 6,5 3,4-2,4-2,2-4,2-2,0-2,1-1,3 6,2 2,-1 3,-2 0,0-3,-1-2,-5 4,-1-3,-1 1,-2 2,0 3,-3-1,1 1,2-2,1 0,3-4,1-2,2 1,0 0,4 0,0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3.22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496 123,'-7'0,"-6"0,-3 0,-11 0,-10 0,-7-4,-5 0,-6-4,-3 0,4 1,9-5,4-1,9-1,14-2,27 2,23 3,23 4,19 2,19 10,0 7,-5 2,-8 1,-9-1,-11-3,-15-4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5.46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 1423,'-3'0,"-5"0,-1-3,1-6,2-7,5-1,3-1,1-2,7-3,6-2,3-4,1 0,2 2,4 1,-3 2,-5 1,-6-2,-1 0,-3 0,5 2,3 0,2-6,3 2,0 3,0-3,4-3,-3 0,-5 2,-1 2,-5 1,4-1,3 0,1 5,-2-2,-1 4,-2 1,-2 4,-1 0,0 0,2-1,2-3,-1 0,4-1,-2-5,1-1,-3-1,-1 2,-2-3,-2 0,-1 1,3 2,-1 1,-1 1,-4 1,-1 0,1 1,0 0,0 0,1 3,1 1,2 4,0-1,1 0,3-3,3 3,-2-1,1-1,4-2,3 2,-3 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0.68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253 800,'0'-4,"0"-4,0-8,0-8,-4-11,-7-2,-6-6,-11-9,-3 0,-4-1,0 5,4 7,6 7,8 6,6 4,6 3,3 1,2 1,1 0,1 0,3-1,0 0,0 0,3 0,-1-1,-1-2,2 1,-1 1,3 2,-2 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1.71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0 704,'0'-4,"0"-7,4-7,4-6,8 1,8-10,7 1,6 2,6 0,0 0,-5 3,-8 3,-9 1,-8 1,-7 1,-4 1,-3 0,0 0,-1-4,0-1,1 1,0-4,4 1,9 0,8 2,5 2,5 1,1 1,6 4,0 1,-7 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3.31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1092,'7'-7,"6"-2,0-4,2 1,2 3,1 2,2 3,0 1,0 2,4 5,5 5,5 0,3 0,-2-3,1-1,-2-3,-4-1,-3 0,-3-1,-2-4,3-8,-4-6,-5-6,-5-3,-5-4,-2 1,-4 0,0 4,-1 1,-4 2,0 2,-4 0,0 1,2 0,-2 3,1-2,2-1,-2 2,1-2,1-2,2 0,2 0,0-3,2-1,0 0,0 2,1 1,-1 1,0-3,0 0,1 0,-1 1,0 1,0 1,0 1,3 1,2-1,-1 1,-1 0,0-1,-2 1,-7 0,-6 3,-5 1,-6 0,-3-1,-4-1,0 2,1 1,6 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42.2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6.0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287 657,'4'-7,"4"-5,4-9,8-6,6-7,4-4,2-6,0 5,-5 1,-5 4,2 1,0 6,-4 4,-3 3,1 0,-1-2,-2-1,-4-1,-7 1,-8 4,-7 9,-9 9,0 13,-1 17,4 11,-3 16,-1 2,-1 5,-3 3,-1-7,0-6,2-6,0-7,6-6,1-10,1-2,-1-4,2-2,-2 3,-3-1,-1-1,0-3,-4-3,-4-5,-5-2,4-13,0-9,5-7,6-7,8-2,8-1,5 1,5 0,6 5,-1 5,3-2,-3 2,-2-4,4-2,-1-1,1 2,2-2,-2 2,0 2,1 5,5 0,6 0,3 4,-1 1,-2 1,-1-2,-2-3,-1 1,-5 1,-1-4,-3-5,-1 3,-3-2,-2 11,-2 15,-6 15,-3 12,-4 15,-7 8,-6 6,2-3,0 7,0 1,0-3,0-5,2-7,5-8,1-3,5-4,18-7,25-8,5-6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7.1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223 579,'0'-3,"0"-12,-3-17,-5-11,-12-14,-9-13,-3 0,-3 4,4 10,4 11,7 10,7 7,8 5,9 6,8 7,5 4,6 3,3 3,1 1,-1 0,-5 11,1 13,0 21,7 18,9 18,8 14,4 2,3-5,-7-16,-4-13,-6-18,-6-16,-1-17,-1-15,0-24,0-14,-5-4,-3-5,-5-2,-5 2,-4 2,-3 5,1 3,0 5,3 8,0 1,3 2,2 1,1 1,0 1,-2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8.0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228 257,'-3'7,"-5"9,-5 10,-3 9,-6 11,-3-4,0 3,3-1,0 4,2-4,2-8,4-18,4-26,3-22,4-13,13-16,4-6,10-1,5 3,11 1,10 5,2 5,-3 12,4 5,-5 5,-5 4,-8 7,-9 10,-10 10,-7 8,-5 10,-3 9,-2 5,-1 2,0 2,1-3,-1 1,2 1,-4 4,-1 4,1 0,-3-4,0-1,-3 0,1-8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DE2C9-76BD-4B76-9A72-449B84CCC81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738EF-1508-46AC-9E8E-F5CD025F7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2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this project, I sought to understand how spring backwater floods (river reversals and high stage events) impact spring metabolism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Furthermore, I wanted to understand, if and how disturbance influences spring typology. Specifically,…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springs with greater disturbance frequency less productive than less disturbed springs?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the metabolic impacts of these spring inverted-flood in the absence of bed scour?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explore my hypothesis, I selected 5 spring-runs spanning a river-reversal frequency gradient including the iconic Ichetucknee river to the frequently reversing Allen Mill Pond; it spends half of the year brown.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estimated each sites stream metabolism using two-station methods during normal conditions and one-station methods during flooded conditions.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project is ongoing, and I began monitoring these sites in late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18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any modeling, a pattern emerged between stage, CO2 and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every flood, as stage increased, DO decreased and CO2 increased in tandem displaying strong coupling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degree in which DO and CO2 changed aligned with each floods disturbance severity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high stage events, O2 decreased and CO2 increased with the rise in stage.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every river reversal, the spring run became hypoxic whether a brownout (mixing) or a flow reversals.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However, during a flow reversal at the height of each disturbance,  DO spikes and then dramatically falls. This an indicator of a true flow reversal. The river has higher DO concentrations than the groundwater-fed spring. The spike is the moment in which river water displaced spring water at the sensors location.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on, here are the stream metabolism results across sites including disturbed and non disturbed periods.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my sites were heterotrophic with LF and AM being the exception. They are exceedingly productive.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Across sites, a trend like DO’s emerged: as stage increased, GPP decreased, and ER increased.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summary, when stage went up, productivity fell, even for the more chemostatic sites, indicating depth and flow are significant factors in spring metabolic regime.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2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Zooming in, I wanted to explore whether the severity of disturbance impacts was dependent on spring disturbance magnitude.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simple percent-reduction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0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figure, the x axis represents the difference between the stage minimum and the flood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y axis I have the percent reduction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water become brown, GPP was diminished, regardless of flood magnitude and emphasized how light availability is strongly linked to spring productivity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high stage events, GPP and stage have a negative relationship with GPP decreasing with an increase in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for ER, ER did not increase with disturbance magnitude but did have a positive relationship with stage. Although this trend is significant, as stage increased, ER tended to increase. There seems to be some clustering among sites but minimally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Overall, river reversals drove GPP to 0 while ER tended to increase with increasing stage.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8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Continuing this thread, a spring’s recovery dependent on disturbance regime or disturbance magnitude, or both?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this, I fitted a linear regression between the height of the disturbance and when the spring-run recovered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extracted this linear relationship to estimate recovery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divided GPP and ER recovery by stage’s recovery and called these ratios,  recovery ratios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57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cases, both GPP and ER recovered along-side, or more often, slower with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Individually, recovery trend where similar to trends seen with reduction,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GPP, as stage increased, metabolism took longer to recover than stage. Although, this trend is not significant. ER had no relationship between recovery and disturbance magnitude but…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 have an increasing trend with disturbance regime, with sites experiencing a greater frequency of flow reversals experiencing quicker ER recoveries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GPP does not have any obvious relationships with disturbance regime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10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Lastly, With these results in mind, I wanted to investigate whether more disturbed springs were less chemostatic than less disturbed springs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Here I display the autocorrelation for each of my sites. The density data on the site is from Appling et al. 2020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My site followed the expected pattern with less disturbed sites having greater autocorrelation than more disturbed sites.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However, AR1 for GPP was unexpected with more chemostatic sites displaying weaker autocorrelations than my more disturbed sites. Specifically, IU which is the farthest from its blackwater river.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3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paints a unique picture of spring-run metabolic regime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Increased stage was significantly correlated with a decrease in productivity. However, once light was extinguished by the river, GPP became 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Indicating light availability is a major factor in spring metabolism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There swapping of headwaters is less important, once light is attenuated, there the spring-run will have a metabolic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97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I begin, briefly, the metabolic regime of  flowing waters refers to a stream or rivers productivity over a study period.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it’s first found by modeling a stream’s daily metabolism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Stream metabolism is the energy flow through out an ecosystem via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gross</a:t>
            </a:r>
            <a:r>
              <a:rPr lang="en-US" dirty="0"/>
              <a:t> </a:t>
            </a:r>
            <a:r>
              <a:rPr lang="en-US" b="1" dirty="0"/>
              <a:t>primary productivity</a:t>
            </a:r>
            <a:r>
              <a:rPr lang="en-US" dirty="0"/>
              <a:t>, GPP, organisms producing oxygen 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Ecosystem  respiration</a:t>
            </a:r>
            <a:r>
              <a:rPr lang="en-US" dirty="0"/>
              <a:t>, ER, consuming oxygen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Therefore, stream metabolism models estimates productivity by tracking the hourly changes in dissolved oxygen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These photos are from the classic publication, the</a:t>
            </a:r>
            <a:r>
              <a:rPr lang="en-US" i="0" dirty="0"/>
              <a:t> </a:t>
            </a:r>
            <a:r>
              <a:rPr lang="en-US" i="1" dirty="0"/>
              <a:t>Primary Production of Flowing Waters</a:t>
            </a:r>
            <a:r>
              <a:rPr lang="en-US" i="0" dirty="0"/>
              <a:t> where HT </a:t>
            </a:r>
            <a:r>
              <a:rPr lang="en-US" i="0" dirty="0" err="1"/>
              <a:t>Odum</a:t>
            </a:r>
            <a:r>
              <a:rPr lang="en-US" i="0" dirty="0"/>
              <a:t> researched the metabolic regime of… North Florida’s springs </a:t>
            </a:r>
            <a:r>
              <a:rPr lang="en-US" i="0" dirty="0">
                <a:sym typeface="Wingdings" panose="05000000000000000000" pitchFamily="2" charset="2"/>
              </a:rPr>
              <a:t>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Historically, modeling stream metabolism was challenging. Each of these little dots was hand sampled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Because of this, classic stream metabolism literature only encompassed a few days, and only observed normal, undisturbed conditions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In there present where high-frequency, durable DO sensors are available, stream metabolism experiments are much easier to conduct, and furthermore can encompass disturbed and non-disturbed days. </a:t>
            </a:r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3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Yet, spring metabolism recovered along side stage, indicating that although light influence the metabolic response, its bed scour determines recovery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the spring-runs retain their benthos, once light returns, they once again can photosynthesize resulting in a quick recovery time,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45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I found North Florida spring-runs span a gradient of flow regimes dependent on their disturbance regime</a:t>
            </a:r>
          </a:p>
          <a:p>
            <a:r>
              <a:rPr lang="en-US" dirty="0"/>
              <a:t>With some springs truly being some-what chemostatic and some…not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7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as such, disturbance is a key factor in spring-run metabolic regime and function, like any other flowing waters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800" dirty="0"/>
              <a:t>Stream metabolism, and stream metabolic regime,  is dictated by a multitude of factors that I have listed above such as canopy cover, disturbance, and nutrient concentrations but in my opinion, light, OM quality/quantity, and flow are the majoring determining factors. Light powers photosynthesis, OM is influential for ER, and flow velocity determines the export of solutes and biomass density.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969A-4104-4B3A-AB57-A6A9DDA209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brings me to my study sites, North Florida springs! A terrible place to do fieldwork!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Due to the upper Floridian aquifer (the UFA) discharging groundwater to the springs at a near constant rate and at a near constat temp of 73 degrees F year-round, FL’s springs have some of the clearest, stable and most productive waters in the world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HT </a:t>
            </a:r>
            <a:r>
              <a:rPr lang="en-US" dirty="0" err="1"/>
              <a:t>Odum</a:t>
            </a:r>
            <a:r>
              <a:rPr lang="en-US" dirty="0"/>
              <a:t> studied N FL springs, specifically Ichetucknee and Silver river, he described productive, clear, stable-flowing, waters with a distinct upstream and downstream.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6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although that is true for Ichetucknee and Silver River, that does not apply to all N Fl springs. Most reaches are much shorter (~500m), and their water is more green than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9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do they all have stable flow regimes. Many of Florida’s spring have dynamic stage, and therefore flow. Although these springs don’t experience drought, they do flood…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Florida’s springs discharge into a downstream blackwater river.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Spring vents are located at higher elevation with the river-spring confluence at lower elevation.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After prolonged precipitation (conditions that would cause flooding), the river’s water level will rise, minimizing the elevation difference between the spring and the river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all situations, the river will block or hinder spring discharge raising the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in the most severe scenarios, a backwater effect happens, meaning, the river’s elevation can even exceed the springs causing the river to flow into the springs.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high stage event occurs when the river acts like dam. Spring discharge is inhibited, water is accumulated within the run, and stage increases BUT water clarity is maintained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brownout occurs when the river elevation exceeds the spring-run. River water will enter and mix with spring water, and flow is stopped. Water is clarity is also reduced.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flow reversals, the river exceeds the spring vent and will flow into the run, displacing spring water. In this situation, the headwaters will have switched, and flow is backwards.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8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stream floods and river reversals are similar. They both experience an increase stage and reduced water clarity, but springs do not experience bed scour</a:t>
            </a:r>
          </a:p>
          <a:p>
            <a:r>
              <a:rPr lang="en-US" dirty="0"/>
              <a:t>In most streams, fast-flowing flood-waters causes bed scour, the physical removal of a stream's benthic material</a:t>
            </a:r>
          </a:p>
          <a:p>
            <a:endParaRPr lang="en-US" dirty="0"/>
          </a:p>
          <a:p>
            <a:r>
              <a:rPr lang="en-US" dirty="0"/>
              <a:t>During a river reversal, flow is diminished so there is no bed scour. The benthos is retained but under meters of water, sometimes blackwater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40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Florida springs belong to a gradient of flow regimes where some river-reversing with every major rain event , and others rarely ever experiencing a high stage event.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springs susceptibility to a river reversal is a largely dependent 1) its vent elevation and 2) its proximity to its receiving blackwater river (how long its spring run is)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Ichetucknee river, a spring with a long run, is rarely disturbed and is known for its clear waters and thick mats of macrophytes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shorter springs that experience a quarter to half the year brown (such as rum island ) tend to have less biodiversity and are murkier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A936-AA15-9FBA-142C-3CF365D34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925F3-E4BE-BEB4-1284-C7E9247F9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3BE13-9384-D359-62E4-01F6AD30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1F6D9-7AB1-D209-739E-06FE2878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F8CA8-B6FE-D753-2140-EAADC4DC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1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598B-53F7-F5FA-47E5-5F313323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CEE1A-F817-5132-844E-86552D015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1E08E-7752-29C7-5813-66F31867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2DC2C-3AF1-811D-3CA5-54A26CBC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365B5-2658-6AA9-A879-527F0AE4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1022D4-4AEC-258C-5DBA-E69802CAB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58229-4A3F-E46C-F6CF-73CFF0AF7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E49C-355D-FF7E-1C55-01365B67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E00D4-68ED-09CA-D802-83AAC2BD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3D860-6B90-5C77-F0F5-2FD83987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1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8D2A-F12E-F661-9DE3-5DAD3092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E817-C34B-2900-3639-4E341E54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7F18E-764A-FEFE-6BCD-8917FAC9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D1F2C-A307-F0B2-F052-9C92019E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92A5F-2DE8-9317-945E-3ED5BB2F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DB01-7085-D1C4-59B9-FB0EE81A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73482-D2AE-1CF3-5161-FB8A402DE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A6269-9E4E-7653-B5A3-5DCF8281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27F7-C6B3-091F-69A0-F21F1873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F766-3196-951D-D4CA-B91CE7C0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52B-1307-9472-6697-44B4B263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4D8F-A0A9-4F72-4A32-D8AA7EBBD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C8E86-3A5A-ADEA-1587-576088467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F8CA7-506E-046B-C9BD-CA19FB72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76FD7-1471-F440-7BDB-AEBE38AE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D11AB-2722-6AD4-8668-1142BA7B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5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E430-C01A-491C-618B-4C46C77E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9E292-590C-7C07-6B54-3E67325ED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BB193-643F-BAB2-AF4C-3B9AB9480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383F7-0C9C-3106-580E-773FED0BB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C98AB-3201-4B66-CB6C-F8A1131AB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400D05-B0B4-FD10-CC8C-12F9391F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32B26B-7F2E-5E4F-C3FA-C096DD50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28D69-E3FE-DAFA-0A43-6CEDA3BB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8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51EA-399A-1AC4-A5D1-992524C0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2AF04-9AFA-FFB7-DD72-3168D8E3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3A39E-8AD0-299F-D50C-624073A5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6699D-2E78-CBE9-5923-CE94F44D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8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5067B-C6CE-4BCB-8B95-AF697ED2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69BDF-37F2-B1CF-ED61-529C83DE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3A9D2-EC1E-4063-6358-86258DD1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5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5C81-CEF1-3FE4-B755-2227AC59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68AD-CF24-6424-1988-10E971564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8198F-F894-CF25-AFD1-3E8AA815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4BA5-BB4D-17D0-4A08-8643D623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527E1-B82E-91D5-5A3C-592CAE00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0A183-C3E9-42A4-B39E-B75A9FA4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1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F463-1464-F334-5892-AA56CA41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D0741-03A9-8A0B-40D8-5A03FAE48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08399-C4DB-0B4D-DB79-83A8C2237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EEFEF-6865-376F-1E4A-D30C5B1D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0EEC2-94DA-E48B-CB6D-797ABDC9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C20F9-90C3-0BE7-B47F-7C45266D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9E0AB-7EBF-D554-4AFF-0939EEB3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0EC06-DB1E-C259-59C2-8E0535EC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B3B-1372-0E4E-8D9F-A9CA53D28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A134-CD42-4A1C-B918-F81EFE5A0B31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9007E-0731-48EF-D4F6-30B29C40B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06CCF-5089-06C4-785B-6AE9C0FE3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.png"/><Relationship Id="rId4" Type="http://schemas.openxmlformats.org/officeDocument/2006/relationships/image" Target="../media/image6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57.jpeg"/><Relationship Id="rId4" Type="http://schemas.openxmlformats.org/officeDocument/2006/relationships/image" Target="../media/image92.jpe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.xml"/><Relationship Id="rId84" Type="http://schemas.openxmlformats.org/officeDocument/2006/relationships/image" Target="../media/image158.png"/><Relationship Id="rId42" Type="http://schemas.openxmlformats.org/officeDocument/2006/relationships/image" Target="../media/image137.png"/><Relationship Id="rId138" Type="http://schemas.openxmlformats.org/officeDocument/2006/relationships/customXml" Target="../ink/ink43.xml"/><Relationship Id="rId159" Type="http://schemas.openxmlformats.org/officeDocument/2006/relationships/customXml" Target="../ink/ink58.xml"/><Relationship Id="rId170" Type="http://schemas.openxmlformats.org/officeDocument/2006/relationships/image" Target="../media/image183.png"/><Relationship Id="rId107" Type="http://schemas.openxmlformats.org/officeDocument/2006/relationships/customXml" Target="../ink/ink18.xml"/><Relationship Id="rId16" Type="http://schemas.openxmlformats.org/officeDocument/2006/relationships/image" Target="../media/image124.png"/><Relationship Id="rId74" Type="http://schemas.openxmlformats.org/officeDocument/2006/relationships/image" Target="../media/image153.png"/><Relationship Id="rId79" Type="http://schemas.openxmlformats.org/officeDocument/2006/relationships/customXml" Target="../ink/ink4.xml"/><Relationship Id="rId102" Type="http://schemas.openxmlformats.org/officeDocument/2006/relationships/image" Target="../media/image167.png"/><Relationship Id="rId123" Type="http://schemas.openxmlformats.org/officeDocument/2006/relationships/customXml" Target="../ink/ink28.xml"/><Relationship Id="rId32" Type="http://schemas.openxmlformats.org/officeDocument/2006/relationships/image" Target="../media/image132.png"/><Relationship Id="rId128" Type="http://schemas.openxmlformats.org/officeDocument/2006/relationships/customXml" Target="../ink/ink33.xml"/><Relationship Id="rId58" Type="http://schemas.openxmlformats.org/officeDocument/2006/relationships/image" Target="../media/image145.png"/><Relationship Id="rId144" Type="http://schemas.openxmlformats.org/officeDocument/2006/relationships/customXml" Target="../ink/ink49.xml"/><Relationship Id="rId149" Type="http://schemas.openxmlformats.org/officeDocument/2006/relationships/customXml" Target="../ink/ink53.xml"/><Relationship Id="rId90" Type="http://schemas.openxmlformats.org/officeDocument/2006/relationships/image" Target="../media/image161.png"/><Relationship Id="rId95" Type="http://schemas.openxmlformats.org/officeDocument/2006/relationships/customXml" Target="../ink/ink12.xml"/><Relationship Id="rId160" Type="http://schemas.openxmlformats.org/officeDocument/2006/relationships/image" Target="../media/image178.png"/><Relationship Id="rId165" Type="http://schemas.openxmlformats.org/officeDocument/2006/relationships/customXml" Target="../ink/ink61.xml"/><Relationship Id="rId113" Type="http://schemas.openxmlformats.org/officeDocument/2006/relationships/image" Target="../media/image96.png"/><Relationship Id="rId118" Type="http://schemas.openxmlformats.org/officeDocument/2006/relationships/customXml" Target="../ink/ink23.xml"/><Relationship Id="rId22" Type="http://schemas.openxmlformats.org/officeDocument/2006/relationships/image" Target="../media/image127.png"/><Relationship Id="rId134" Type="http://schemas.openxmlformats.org/officeDocument/2006/relationships/customXml" Target="../ink/ink39.xml"/><Relationship Id="rId48" Type="http://schemas.openxmlformats.org/officeDocument/2006/relationships/image" Target="../media/image140.png"/><Relationship Id="rId139" Type="http://schemas.openxmlformats.org/officeDocument/2006/relationships/customXml" Target="../ink/ink44.xml"/><Relationship Id="rId64" Type="http://schemas.openxmlformats.org/officeDocument/2006/relationships/image" Target="../media/image148.png"/><Relationship Id="rId80" Type="http://schemas.openxmlformats.org/officeDocument/2006/relationships/image" Target="../media/image156.png"/><Relationship Id="rId85" Type="http://schemas.openxmlformats.org/officeDocument/2006/relationships/customXml" Target="../ink/ink7.xml"/><Relationship Id="rId150" Type="http://schemas.openxmlformats.org/officeDocument/2006/relationships/image" Target="../media/image173.png"/><Relationship Id="rId155" Type="http://schemas.openxmlformats.org/officeDocument/2006/relationships/customXml" Target="../ink/ink56.xml"/><Relationship Id="rId171" Type="http://schemas.openxmlformats.org/officeDocument/2006/relationships/customXml" Target="../ink/ink64.xml"/><Relationship Id="rId176" Type="http://schemas.openxmlformats.org/officeDocument/2006/relationships/image" Target="../media/image101.svg"/><Relationship Id="rId103" Type="http://schemas.openxmlformats.org/officeDocument/2006/relationships/customXml" Target="../ink/ink16.xml"/><Relationship Id="rId108" Type="http://schemas.openxmlformats.org/officeDocument/2006/relationships/image" Target="../media/image170.png"/><Relationship Id="rId12" Type="http://schemas.openxmlformats.org/officeDocument/2006/relationships/image" Target="../media/image122.png"/><Relationship Id="rId124" Type="http://schemas.openxmlformats.org/officeDocument/2006/relationships/customXml" Target="../ink/ink29.xml"/><Relationship Id="rId129" Type="http://schemas.openxmlformats.org/officeDocument/2006/relationships/customXml" Target="../ink/ink34.xml"/><Relationship Id="rId38" Type="http://schemas.openxmlformats.org/officeDocument/2006/relationships/image" Target="../media/image135.png"/><Relationship Id="rId75" Type="http://schemas.openxmlformats.org/officeDocument/2006/relationships/customXml" Target="../ink/ink2.xml"/><Relationship Id="rId91" Type="http://schemas.openxmlformats.org/officeDocument/2006/relationships/customXml" Target="../ink/ink10.xml"/><Relationship Id="rId96" Type="http://schemas.openxmlformats.org/officeDocument/2006/relationships/image" Target="../media/image164.png"/><Relationship Id="rId54" Type="http://schemas.openxmlformats.org/officeDocument/2006/relationships/image" Target="../media/image143.png"/><Relationship Id="rId140" Type="http://schemas.openxmlformats.org/officeDocument/2006/relationships/customXml" Target="../ink/ink45.xml"/><Relationship Id="rId145" Type="http://schemas.openxmlformats.org/officeDocument/2006/relationships/customXml" Target="../ink/ink50.xml"/><Relationship Id="rId70" Type="http://schemas.openxmlformats.org/officeDocument/2006/relationships/image" Target="../media/image151.png"/><Relationship Id="rId161" Type="http://schemas.openxmlformats.org/officeDocument/2006/relationships/customXml" Target="../ink/ink59.xml"/><Relationship Id="rId16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114" Type="http://schemas.openxmlformats.org/officeDocument/2006/relationships/image" Target="../media/image97.svg"/><Relationship Id="rId119" Type="http://schemas.openxmlformats.org/officeDocument/2006/relationships/customXml" Target="../ink/ink24.xml"/><Relationship Id="rId28" Type="http://schemas.openxmlformats.org/officeDocument/2006/relationships/image" Target="../media/image130.png"/><Relationship Id="rId81" Type="http://schemas.openxmlformats.org/officeDocument/2006/relationships/customXml" Target="../ink/ink5.xml"/><Relationship Id="rId86" Type="http://schemas.openxmlformats.org/officeDocument/2006/relationships/image" Target="../media/image159.png"/><Relationship Id="rId130" Type="http://schemas.openxmlformats.org/officeDocument/2006/relationships/customXml" Target="../ink/ink35.xml"/><Relationship Id="rId44" Type="http://schemas.openxmlformats.org/officeDocument/2006/relationships/image" Target="../media/image138.png"/><Relationship Id="rId135" Type="http://schemas.openxmlformats.org/officeDocument/2006/relationships/customXml" Target="../ink/ink40.xml"/><Relationship Id="rId60" Type="http://schemas.openxmlformats.org/officeDocument/2006/relationships/image" Target="../media/image146.png"/><Relationship Id="rId151" Type="http://schemas.openxmlformats.org/officeDocument/2006/relationships/customXml" Target="../ink/ink54.xml"/><Relationship Id="rId156" Type="http://schemas.openxmlformats.org/officeDocument/2006/relationships/image" Target="../media/image176.png"/><Relationship Id="rId172" Type="http://schemas.openxmlformats.org/officeDocument/2006/relationships/image" Target="../media/image184.png"/><Relationship Id="rId109" Type="http://schemas.openxmlformats.org/officeDocument/2006/relationships/customXml" Target="../ink/ink19.xml"/><Relationship Id="rId18" Type="http://schemas.openxmlformats.org/officeDocument/2006/relationships/image" Target="../media/image125.png"/><Relationship Id="rId76" Type="http://schemas.openxmlformats.org/officeDocument/2006/relationships/image" Target="../media/image154.png"/><Relationship Id="rId97" Type="http://schemas.openxmlformats.org/officeDocument/2006/relationships/customXml" Target="../ink/ink13.xml"/><Relationship Id="rId104" Type="http://schemas.openxmlformats.org/officeDocument/2006/relationships/image" Target="../media/image168.png"/><Relationship Id="rId120" Type="http://schemas.openxmlformats.org/officeDocument/2006/relationships/customXml" Target="../ink/ink25.xml"/><Relationship Id="rId125" Type="http://schemas.openxmlformats.org/officeDocument/2006/relationships/customXml" Target="../ink/ink30.xml"/><Relationship Id="rId34" Type="http://schemas.openxmlformats.org/officeDocument/2006/relationships/image" Target="../media/image133.png"/><Relationship Id="rId50" Type="http://schemas.openxmlformats.org/officeDocument/2006/relationships/image" Target="../media/image141.png"/><Relationship Id="rId141" Type="http://schemas.openxmlformats.org/officeDocument/2006/relationships/customXml" Target="../ink/ink46.xml"/><Relationship Id="rId146" Type="http://schemas.openxmlformats.org/officeDocument/2006/relationships/customXml" Target="../ink/ink51.xml"/><Relationship Id="rId167" Type="http://schemas.openxmlformats.org/officeDocument/2006/relationships/customXml" Target="../ink/ink62.xml"/><Relationship Id="rId92" Type="http://schemas.openxmlformats.org/officeDocument/2006/relationships/image" Target="../media/image162.png"/><Relationship Id="rId162" Type="http://schemas.openxmlformats.org/officeDocument/2006/relationships/image" Target="../media/image179.png"/><Relationship Id="rId2" Type="http://schemas.openxmlformats.org/officeDocument/2006/relationships/notesSlide" Target="../notesSlides/notesSlide22.xml"/><Relationship Id="rId87" Type="http://schemas.openxmlformats.org/officeDocument/2006/relationships/customXml" Target="../ink/ink8.xml"/><Relationship Id="rId110" Type="http://schemas.openxmlformats.org/officeDocument/2006/relationships/image" Target="../media/image171.png"/><Relationship Id="rId115" Type="http://schemas.openxmlformats.org/officeDocument/2006/relationships/customXml" Target="../ink/ink20.xml"/><Relationship Id="rId24" Type="http://schemas.openxmlformats.org/officeDocument/2006/relationships/image" Target="../media/image128.png"/><Relationship Id="rId40" Type="http://schemas.openxmlformats.org/officeDocument/2006/relationships/image" Target="../media/image136.png"/><Relationship Id="rId131" Type="http://schemas.openxmlformats.org/officeDocument/2006/relationships/customXml" Target="../ink/ink36.xml"/><Relationship Id="rId136" Type="http://schemas.openxmlformats.org/officeDocument/2006/relationships/customXml" Target="../ink/ink41.xml"/><Relationship Id="rId66" Type="http://schemas.openxmlformats.org/officeDocument/2006/relationships/image" Target="../media/image149.png"/><Relationship Id="rId157" Type="http://schemas.openxmlformats.org/officeDocument/2006/relationships/customXml" Target="../ink/ink57.xml"/><Relationship Id="rId82" Type="http://schemas.openxmlformats.org/officeDocument/2006/relationships/image" Target="../media/image157.png"/><Relationship Id="rId152" Type="http://schemas.openxmlformats.org/officeDocument/2006/relationships/image" Target="../media/image174.png"/><Relationship Id="rId173" Type="http://schemas.openxmlformats.org/officeDocument/2006/relationships/image" Target="../media/image98.png"/><Relationship Id="rId77" Type="http://schemas.openxmlformats.org/officeDocument/2006/relationships/customXml" Target="../ink/ink3.xml"/><Relationship Id="rId100" Type="http://schemas.openxmlformats.org/officeDocument/2006/relationships/image" Target="../media/image166.png"/><Relationship Id="rId105" Type="http://schemas.openxmlformats.org/officeDocument/2006/relationships/customXml" Target="../ink/ink17.xml"/><Relationship Id="rId14" Type="http://schemas.openxmlformats.org/officeDocument/2006/relationships/image" Target="../media/image123.png"/><Relationship Id="rId30" Type="http://schemas.openxmlformats.org/officeDocument/2006/relationships/image" Target="../media/image131.png"/><Relationship Id="rId126" Type="http://schemas.openxmlformats.org/officeDocument/2006/relationships/customXml" Target="../ink/ink31.xml"/><Relationship Id="rId56" Type="http://schemas.openxmlformats.org/officeDocument/2006/relationships/image" Target="../media/image144.png"/><Relationship Id="rId147" Type="http://schemas.openxmlformats.org/officeDocument/2006/relationships/customXml" Target="../ink/ink52.xml"/><Relationship Id="rId168" Type="http://schemas.openxmlformats.org/officeDocument/2006/relationships/image" Target="../media/image182.png"/><Relationship Id="rId93" Type="http://schemas.openxmlformats.org/officeDocument/2006/relationships/customXml" Target="../ink/ink11.xml"/><Relationship Id="rId98" Type="http://schemas.openxmlformats.org/officeDocument/2006/relationships/image" Target="../media/image165.png"/><Relationship Id="rId121" Type="http://schemas.openxmlformats.org/officeDocument/2006/relationships/customXml" Target="../ink/ink26.xml"/><Relationship Id="rId142" Type="http://schemas.openxmlformats.org/officeDocument/2006/relationships/customXml" Target="../ink/ink47.xml"/><Relationship Id="rId72" Type="http://schemas.openxmlformats.org/officeDocument/2006/relationships/image" Target="../media/image152.png"/><Relationship Id="rId163" Type="http://schemas.openxmlformats.org/officeDocument/2006/relationships/customXml" Target="../ink/ink60.xml"/><Relationship Id="rId3" Type="http://schemas.openxmlformats.org/officeDocument/2006/relationships/customXml" Target="../ink/ink1.xml"/><Relationship Id="rId116" Type="http://schemas.openxmlformats.org/officeDocument/2006/relationships/customXml" Target="../ink/ink21.xml"/><Relationship Id="rId46" Type="http://schemas.openxmlformats.org/officeDocument/2006/relationships/image" Target="../media/image139.png"/><Relationship Id="rId137" Type="http://schemas.openxmlformats.org/officeDocument/2006/relationships/customXml" Target="../ink/ink42.xml"/><Relationship Id="rId158" Type="http://schemas.openxmlformats.org/officeDocument/2006/relationships/image" Target="../media/image177.png"/><Relationship Id="rId83" Type="http://schemas.openxmlformats.org/officeDocument/2006/relationships/customXml" Target="../ink/ink6.xml"/><Relationship Id="rId88" Type="http://schemas.openxmlformats.org/officeDocument/2006/relationships/image" Target="../media/image160.png"/><Relationship Id="rId111" Type="http://schemas.openxmlformats.org/officeDocument/2006/relationships/image" Target="../media/image94.png"/><Relationship Id="rId20" Type="http://schemas.openxmlformats.org/officeDocument/2006/relationships/image" Target="../media/image126.png"/><Relationship Id="rId132" Type="http://schemas.openxmlformats.org/officeDocument/2006/relationships/customXml" Target="../ink/ink37.xml"/><Relationship Id="rId62" Type="http://schemas.openxmlformats.org/officeDocument/2006/relationships/image" Target="../media/image147.png"/><Relationship Id="rId153" Type="http://schemas.openxmlformats.org/officeDocument/2006/relationships/customXml" Target="../ink/ink55.xml"/><Relationship Id="rId174" Type="http://schemas.openxmlformats.org/officeDocument/2006/relationships/image" Target="../media/image99.svg"/><Relationship Id="rId106" Type="http://schemas.openxmlformats.org/officeDocument/2006/relationships/image" Target="../media/image169.png"/><Relationship Id="rId127" Type="http://schemas.openxmlformats.org/officeDocument/2006/relationships/customXml" Target="../ink/ink32.xml"/><Relationship Id="rId36" Type="http://schemas.openxmlformats.org/officeDocument/2006/relationships/image" Target="../media/image134.png"/><Relationship Id="rId78" Type="http://schemas.openxmlformats.org/officeDocument/2006/relationships/image" Target="../media/image155.png"/><Relationship Id="rId94" Type="http://schemas.openxmlformats.org/officeDocument/2006/relationships/image" Target="../media/image163.png"/><Relationship Id="rId99" Type="http://schemas.openxmlformats.org/officeDocument/2006/relationships/customXml" Target="../ink/ink14.xml"/><Relationship Id="rId101" Type="http://schemas.openxmlformats.org/officeDocument/2006/relationships/customXml" Target="../ink/ink15.xml"/><Relationship Id="rId10" Type="http://schemas.openxmlformats.org/officeDocument/2006/relationships/image" Target="../media/image121.png"/><Relationship Id="rId122" Type="http://schemas.openxmlformats.org/officeDocument/2006/relationships/customXml" Target="../ink/ink27.xml"/><Relationship Id="rId52" Type="http://schemas.openxmlformats.org/officeDocument/2006/relationships/image" Target="../media/image142.png"/><Relationship Id="rId143" Type="http://schemas.openxmlformats.org/officeDocument/2006/relationships/customXml" Target="../ink/ink48.xml"/><Relationship Id="rId148" Type="http://schemas.openxmlformats.org/officeDocument/2006/relationships/image" Target="../media/image172.png"/><Relationship Id="rId164" Type="http://schemas.openxmlformats.org/officeDocument/2006/relationships/image" Target="../media/image180.png"/><Relationship Id="rId169" Type="http://schemas.openxmlformats.org/officeDocument/2006/relationships/customXml" Target="../ink/ink63.xml"/><Relationship Id="rId26" Type="http://schemas.openxmlformats.org/officeDocument/2006/relationships/image" Target="../media/image129.png"/><Relationship Id="rId89" Type="http://schemas.openxmlformats.org/officeDocument/2006/relationships/customXml" Target="../ink/ink9.xml"/><Relationship Id="rId112" Type="http://schemas.openxmlformats.org/officeDocument/2006/relationships/image" Target="../media/image95.svg"/><Relationship Id="rId133" Type="http://schemas.openxmlformats.org/officeDocument/2006/relationships/customXml" Target="../ink/ink38.xml"/><Relationship Id="rId68" Type="http://schemas.openxmlformats.org/officeDocument/2006/relationships/image" Target="../media/image150.png"/><Relationship Id="rId154" Type="http://schemas.openxmlformats.org/officeDocument/2006/relationships/image" Target="../media/image175.png"/><Relationship Id="rId175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jpeg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4.jpe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39.svg"/><Relationship Id="rId5" Type="http://schemas.openxmlformats.org/officeDocument/2006/relationships/image" Target="../media/image59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58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ear blue water with rocks and trees&#10;&#10;Description automatically generated">
            <a:extLst>
              <a:ext uri="{FF2B5EF4-FFF2-40B4-BE49-F238E27FC236}">
                <a16:creationId xmlns:a16="http://schemas.microsoft.com/office/drawing/2014/main" id="{1705A6E9-11BE-6CEE-9D41-48595150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040" y="-2413072"/>
            <a:ext cx="13086080" cy="9814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AC8CA-ADEA-9C50-6BAD-63D535173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5842" y="66257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RIVER REVERSALS AND THE METABOLIC REGIMES OF FLORIDA’S SPRINGS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5CB7E-A85C-BBC9-BE17-926E4192C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4863"/>
            <a:ext cx="9144000" cy="1499351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dirty="0"/>
              <a:t>Samantha T. Howley</a:t>
            </a:r>
            <a:r>
              <a:rPr lang="en-US" sz="2800" baseline="30000" dirty="0"/>
              <a:t>1</a:t>
            </a:r>
            <a:r>
              <a:rPr lang="en-US" sz="2800" dirty="0"/>
              <a:t>, </a:t>
            </a:r>
            <a:r>
              <a:rPr lang="en-US" sz="2800" dirty="0" err="1"/>
              <a:t>Yusueng</a:t>
            </a:r>
            <a:r>
              <a:rPr lang="en-US" sz="2800" dirty="0"/>
              <a:t> Shin</a:t>
            </a:r>
            <a:r>
              <a:rPr lang="en-US" sz="2800" baseline="30000" dirty="0"/>
              <a:t>1</a:t>
            </a:r>
            <a:r>
              <a:rPr lang="en-US" sz="2800" dirty="0"/>
              <a:t>, Matt Cohen</a:t>
            </a:r>
            <a:r>
              <a:rPr lang="en-US" sz="2800" baseline="30000" dirty="0"/>
              <a:t>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aseline="30000" dirty="0"/>
              <a:t>School of Natural Resources and Environment (1)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aseline="30000" dirty="0"/>
              <a:t>School of Natural Forest, Fisheries, and Geomatic Sciences (2)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aseline="30000" dirty="0"/>
              <a:t>University of Florida | IFAS, Gainesville, FL 32611 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511574-3275-DCDB-A09D-E1D69EA8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64" y="5330551"/>
            <a:ext cx="5614737" cy="8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uwannee River Water Management District | U.S. Fish &amp; Wildlife Service">
            <a:extLst>
              <a:ext uri="{FF2B5EF4-FFF2-40B4-BE49-F238E27FC236}">
                <a16:creationId xmlns:a16="http://schemas.microsoft.com/office/drawing/2014/main" id="{FE852EC9-D479-796F-BED2-BA4DFAB7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20" y="4738970"/>
            <a:ext cx="1860620" cy="18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ources - School of Forest, Fisheries, &amp; Geomatics Sciences - Institute  of Food and Agricultural Sciences - University of Florida, Institute of  Food and Agricultural Sciences - UF/IFAS">
            <a:extLst>
              <a:ext uri="{FF2B5EF4-FFF2-40B4-BE49-F238E27FC236}">
                <a16:creationId xmlns:a16="http://schemas.microsoft.com/office/drawing/2014/main" id="{A40877D9-03DF-5EC3-B1BE-7AAD59CE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04" y="4618312"/>
            <a:ext cx="3207932" cy="2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22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8A9B17-8959-8914-6705-0523B5770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8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E5F58D-B28F-790C-72FC-AA7CF979EC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88758" y="-577516"/>
            <a:ext cx="12777537" cy="7700211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8740D-B7BD-9F54-0D55-6E637C04D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71" y="1615386"/>
            <a:ext cx="11858172" cy="51098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/>
              <a:t>What are the metabolic impacts of spring river-reversals, especially in the absence of bed scour?</a:t>
            </a:r>
          </a:p>
          <a:p>
            <a:pPr marL="0" indent="0">
              <a:buNone/>
            </a:pPr>
            <a:r>
              <a:rPr lang="en-US" sz="3200" i="1" dirty="0"/>
              <a:t>H1. Spring-run productivity will decline during floods, despite the absence of bed scour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Are springs with greater disturbance frequency less productive than less disturbed springs?</a:t>
            </a:r>
          </a:p>
          <a:p>
            <a:pPr marL="0" indent="0">
              <a:buNone/>
            </a:pPr>
            <a:r>
              <a:rPr lang="en-US" sz="3200" i="1" dirty="0"/>
              <a:t>H2. Flood magnitude will be positively correlated with metabolic recovery time and metabolic reduction.</a:t>
            </a:r>
          </a:p>
          <a:p>
            <a:pPr marL="0" indent="0">
              <a:buNone/>
            </a:pPr>
            <a:r>
              <a:rPr lang="en-US" sz="3200" i="1" dirty="0"/>
              <a:t>H1. Frequently disturbed springs will have less stable metabolic regimes than rarely disturbed springs.</a:t>
            </a: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829CD-0722-1888-ABFC-7D96A33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57" y="1327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effectLst/>
                <a:latin typeface="+mn-lt"/>
                <a:ea typeface="Calibri" panose="020F0502020204030204" pitchFamily="34" charset="0"/>
              </a:rPr>
              <a:t>I sought an improved understanding of spring metabolic regimes across a gradient of flow impacts. 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642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E41B754-F896-8C1C-60F5-BC1D965C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9" y="-24208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Methods: </a:t>
            </a:r>
            <a:r>
              <a:rPr lang="en-US" dirty="0"/>
              <a:t>Study Sites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0140C86-C6AA-A2A8-9D57-DD72AC7E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36" y="5369413"/>
            <a:ext cx="9500574" cy="148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45835-2D22-462F-6188-F0802ADBF1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0" b="656"/>
          <a:stretch/>
        </p:blipFill>
        <p:spPr>
          <a:xfrm>
            <a:off x="1913314" y="867272"/>
            <a:ext cx="8200745" cy="465027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1F78C50-086A-B586-1B22-51870FB4FB2A}"/>
              </a:ext>
            </a:extLst>
          </p:cNvPr>
          <p:cNvGrpSpPr/>
          <p:nvPr/>
        </p:nvGrpSpPr>
        <p:grpSpPr>
          <a:xfrm>
            <a:off x="0" y="0"/>
            <a:ext cx="12192000" cy="7476774"/>
            <a:chOff x="0" y="0"/>
            <a:chExt cx="12192000" cy="74767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34CA0C-F96F-A7BE-B5D1-B7DEDAA90A2A}"/>
                </a:ext>
              </a:extLst>
            </p:cNvPr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37300F-0513-574C-632D-E067AC6C86D9}"/>
                </a:ext>
              </a:extLst>
            </p:cNvPr>
            <p:cNvGrpSpPr>
              <a:grpSpLocks/>
            </p:cNvGrpSpPr>
            <p:nvPr/>
          </p:nvGrpSpPr>
          <p:grpSpPr>
            <a:xfrm>
              <a:off x="7590958" y="1132823"/>
              <a:ext cx="3652433" cy="5100924"/>
              <a:chOff x="6912407" y="1149018"/>
              <a:chExt cx="3652433" cy="510092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F7B45AA-0687-8D2A-C88A-A655BCE433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912407" y="1516598"/>
                <a:ext cx="3652433" cy="4733344"/>
                <a:chOff x="6912407" y="1516598"/>
                <a:chExt cx="3652433" cy="4733344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558C9CA2-EB96-BC2B-D17B-5CDA3E175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12407" y="1516598"/>
                  <a:ext cx="3652433" cy="4733344"/>
                </a:xfrm>
                <a:prstGeom prst="rect">
                  <a:avLst/>
                </a:prstGeom>
              </p:spPr>
            </p:pic>
            <p:sp>
              <p:nvSpPr>
                <p:cNvPr id="11" name="Star: 5 Points 10">
                  <a:extLst>
                    <a:ext uri="{FF2B5EF4-FFF2-40B4-BE49-F238E27FC236}">
                      <a16:creationId xmlns:a16="http://schemas.microsoft.com/office/drawing/2014/main" id="{29BA14E6-9323-A186-04C2-9D3379981B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579428" y="2017776"/>
                  <a:ext cx="276932" cy="219456"/>
                </a:xfrm>
                <a:prstGeom prst="star5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75445-7EE0-C70E-26F3-721B9441B0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2038" y="1149018"/>
                <a:ext cx="2541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One-Station Metabolism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44AEA75-A7D4-5C15-15A3-8D111BAE923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03222" y="1038160"/>
              <a:ext cx="3768967" cy="5075546"/>
              <a:chOff x="2013552" y="1190196"/>
              <a:chExt cx="3768967" cy="507554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BEEC8D5-1C98-02FE-3E1E-3CEC978352E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30086" y="1532398"/>
                <a:ext cx="3652433" cy="4733344"/>
                <a:chOff x="2130086" y="1532398"/>
                <a:chExt cx="3652433" cy="4733344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A1D8FF9-F721-F5E1-3EF3-5F8CFE9A96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30086" y="1532398"/>
                  <a:ext cx="3652433" cy="4733344"/>
                </a:xfrm>
                <a:prstGeom prst="rect">
                  <a:avLst/>
                </a:prstGeom>
              </p:spPr>
            </p:pic>
            <p:sp>
              <p:nvSpPr>
                <p:cNvPr id="17" name="Star: 5 Points 16">
                  <a:extLst>
                    <a:ext uri="{FF2B5EF4-FFF2-40B4-BE49-F238E27FC236}">
                      <a16:creationId xmlns:a16="http://schemas.microsoft.com/office/drawing/2014/main" id="{D37AFBAE-B9B5-064C-9924-4DA4C5ED37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217059" y="5567754"/>
                  <a:ext cx="276932" cy="219456"/>
                </a:xfrm>
                <a:prstGeom prst="star5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Star: 5 Points 17">
                  <a:extLst>
                    <a:ext uri="{FF2B5EF4-FFF2-40B4-BE49-F238E27FC236}">
                      <a16:creationId xmlns:a16="http://schemas.microsoft.com/office/drawing/2014/main" id="{AE289228-7FEA-9903-E476-854F479239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96776" y="2043889"/>
                  <a:ext cx="276932" cy="219456"/>
                </a:xfrm>
                <a:prstGeom prst="star5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D290A8-1667-A239-C548-33E113311C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3552" y="1190196"/>
                <a:ext cx="2541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Two-Station Metabolism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E9AC9D-4EA7-E6DA-D3A0-1CE6821C1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3050" y="3231059"/>
              <a:ext cx="210923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8B5E8F-0655-97F1-D9C2-C49A1711B4D3}"/>
                </a:ext>
              </a:extLst>
            </p:cNvPr>
            <p:cNvGrpSpPr/>
            <p:nvPr/>
          </p:nvGrpSpPr>
          <p:grpSpPr>
            <a:xfrm>
              <a:off x="1984023" y="1838020"/>
              <a:ext cx="1898373" cy="369332"/>
              <a:chOff x="1984023" y="1838020"/>
              <a:chExt cx="1898373" cy="36933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F632629-76C1-06E2-23AE-0DE1EFAD5765}"/>
                  </a:ext>
                </a:extLst>
              </p:cNvPr>
              <p:cNvCxnSpPr>
                <a:cxnSpLocks/>
                <a:stCxn id="23" idx="1"/>
              </p:cNvCxnSpPr>
              <p:nvPr/>
            </p:nvCxnSpPr>
            <p:spPr>
              <a:xfrm>
                <a:off x="1984023" y="2022686"/>
                <a:ext cx="1898373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414A79-0C76-7D19-8244-775C9D1388B2}"/>
                  </a:ext>
                </a:extLst>
              </p:cNvPr>
              <p:cNvSpPr txBox="1"/>
              <p:nvPr/>
            </p:nvSpPr>
            <p:spPr>
              <a:xfrm>
                <a:off x="1984023" y="1838020"/>
                <a:ext cx="13540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downstream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405675-3EDA-E8AB-606A-619B6CDA8957}"/>
                </a:ext>
              </a:extLst>
            </p:cNvPr>
            <p:cNvGrpSpPr/>
            <p:nvPr/>
          </p:nvGrpSpPr>
          <p:grpSpPr>
            <a:xfrm>
              <a:off x="498781" y="5369413"/>
              <a:ext cx="2107948" cy="369332"/>
              <a:chOff x="498781" y="5369413"/>
              <a:chExt cx="2107948" cy="36933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6AD157A-DE4D-2D2C-015E-51ED4BF92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233" y="5551002"/>
                <a:ext cx="1115496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62C2AF-91B8-40F6-F997-E7A131D6F09F}"/>
                  </a:ext>
                </a:extLst>
              </p:cNvPr>
              <p:cNvSpPr txBox="1"/>
              <p:nvPr/>
            </p:nvSpPr>
            <p:spPr>
              <a:xfrm>
                <a:off x="498781" y="5369413"/>
                <a:ext cx="13642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upstream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39DBC1-4CDE-ECA8-4753-9939B5112E14}"/>
                </a:ext>
              </a:extLst>
            </p:cNvPr>
            <p:cNvSpPr/>
            <p:nvPr/>
          </p:nvSpPr>
          <p:spPr>
            <a:xfrm>
              <a:off x="7585338" y="1503906"/>
              <a:ext cx="3652433" cy="4733343"/>
            </a:xfrm>
            <a:prstGeom prst="rect">
              <a:avLst/>
            </a:prstGeom>
            <a:solidFill>
              <a:srgbClr val="6A4310">
                <a:alpha val="3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465FB8-605A-F9A2-D3DB-2F630D77CF51}"/>
                </a:ext>
              </a:extLst>
            </p:cNvPr>
            <p:cNvSpPr/>
            <p:nvPr/>
          </p:nvSpPr>
          <p:spPr>
            <a:xfrm>
              <a:off x="5257800" y="3583156"/>
              <a:ext cx="2262197" cy="955152"/>
            </a:xfrm>
            <a:prstGeom prst="rect">
              <a:avLst/>
            </a:prstGeom>
            <a:solidFill>
              <a:srgbClr val="6A431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CFB757-1007-DEA5-0A1C-08389F00EBD1}"/>
                </a:ext>
              </a:extLst>
            </p:cNvPr>
            <p:cNvSpPr txBox="1"/>
            <p:nvPr/>
          </p:nvSpPr>
          <p:spPr>
            <a:xfrm>
              <a:off x="5448300" y="2737500"/>
              <a:ext cx="1921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9247C3-3FDF-9725-BB4F-13270F53B842}"/>
                </a:ext>
              </a:extLst>
            </p:cNvPr>
            <p:cNvSpPr txBox="1"/>
            <p:nvPr/>
          </p:nvSpPr>
          <p:spPr>
            <a:xfrm>
              <a:off x="5565747" y="3678406"/>
              <a:ext cx="1654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Flooded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CA53B1CA-C69A-3D57-8419-44CA679FC31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151211"/>
              <a:ext cx="1200350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i="1" dirty="0">
                  <a:latin typeface="+mn-lt"/>
                </a:rPr>
                <a:t>Riley &amp; Dodds et al. 2023; Reichert et al., 2009; </a:t>
              </a:r>
              <a:r>
                <a:rPr lang="en-US" sz="2800" i="1" dirty="0" err="1">
                  <a:latin typeface="+mn-lt"/>
                </a:rPr>
                <a:t>Demars</a:t>
              </a:r>
              <a:r>
                <a:rPr lang="en-US" sz="2800" i="1" dirty="0">
                  <a:latin typeface="+mn-lt"/>
                </a:rPr>
                <a:t> et al., 2015</a:t>
              </a:r>
              <a:br>
                <a:rPr lang="en-US" sz="2800" i="1" dirty="0">
                  <a:latin typeface="+mn-lt"/>
                </a:rPr>
              </a:br>
              <a:endParaRPr lang="en-US" sz="2800" i="1" dirty="0">
                <a:latin typeface="+mn-lt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BCF70C-8C9D-C1E3-DB7E-BE3EC772D232}"/>
              </a:ext>
            </a:extLst>
          </p:cNvPr>
          <p:cNvCxnSpPr>
            <a:cxnSpLocks/>
          </p:cNvCxnSpPr>
          <p:nvPr/>
        </p:nvCxnSpPr>
        <p:spPr>
          <a:xfrm>
            <a:off x="5353050" y="4210050"/>
            <a:ext cx="21399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87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several graphs&#10;&#10;Description automatically generated">
            <a:extLst>
              <a:ext uri="{FF2B5EF4-FFF2-40B4-BE49-F238E27FC236}">
                <a16:creationId xmlns:a16="http://schemas.microsoft.com/office/drawing/2014/main" id="{909AE73D-F9F7-7BFF-EDC2-78B9F786BE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49" y="1325880"/>
            <a:ext cx="9220201" cy="5532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A8AC1-8A57-65AD-4B72-5DDC3031EAAB}"/>
              </a:ext>
            </a:extLst>
          </p:cNvPr>
          <p:cNvSpPr/>
          <p:nvPr/>
        </p:nvSpPr>
        <p:spPr>
          <a:xfrm>
            <a:off x="131051" y="122455"/>
            <a:ext cx="11947845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Dissolved oxygen (DO) decreased, and CO2 increased with increasing stage. River reversals caused hypoxia.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H1. Spring-run productivity will decline during floods, despite the absence of bed scour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A4A771-FCA8-9610-84B3-A76A9F0937DD}"/>
              </a:ext>
            </a:extLst>
          </p:cNvPr>
          <p:cNvSpPr/>
          <p:nvPr/>
        </p:nvSpPr>
        <p:spPr>
          <a:xfrm>
            <a:off x="5795238" y="6261653"/>
            <a:ext cx="580445" cy="473892"/>
          </a:xfrm>
          <a:prstGeom prst="rect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544595-5D3C-762C-CCF5-9980D03AF88A}"/>
              </a:ext>
            </a:extLst>
          </p:cNvPr>
          <p:cNvSpPr/>
          <p:nvPr/>
        </p:nvSpPr>
        <p:spPr>
          <a:xfrm>
            <a:off x="9002231" y="6343807"/>
            <a:ext cx="580445" cy="402331"/>
          </a:xfrm>
          <a:prstGeom prst="rect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1EB181-9020-ED98-2B39-1C2142B1593B}"/>
              </a:ext>
            </a:extLst>
          </p:cNvPr>
          <p:cNvCxnSpPr>
            <a:cxnSpLocks/>
          </p:cNvCxnSpPr>
          <p:nvPr/>
        </p:nvCxnSpPr>
        <p:spPr>
          <a:xfrm>
            <a:off x="8646202" y="3897762"/>
            <a:ext cx="0" cy="388355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84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A1466F4-96AC-CDB0-C63E-3D875A3E23D9}"/>
              </a:ext>
            </a:extLst>
          </p:cNvPr>
          <p:cNvGrpSpPr/>
          <p:nvPr/>
        </p:nvGrpSpPr>
        <p:grpSpPr>
          <a:xfrm>
            <a:off x="1835608" y="241890"/>
            <a:ext cx="8841415" cy="6374219"/>
            <a:chOff x="1610390" y="-313661"/>
            <a:chExt cx="8841415" cy="6374219"/>
          </a:xfrm>
        </p:grpSpPr>
        <p:pic>
          <p:nvPicPr>
            <p:cNvPr id="9" name="Picture 8" descr="A graph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FE05FD6A-1F3A-23DB-63FF-4D4392758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90" y="-313661"/>
              <a:ext cx="8841415" cy="62409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F11E5F-8DEB-1064-D627-4E6F51F0E9DE}"/>
                </a:ext>
              </a:extLst>
            </p:cNvPr>
            <p:cNvSpPr/>
            <p:nvPr/>
          </p:nvSpPr>
          <p:spPr>
            <a:xfrm>
              <a:off x="2208908" y="5913391"/>
              <a:ext cx="3887092" cy="147167"/>
            </a:xfrm>
            <a:prstGeom prst="rect">
              <a:avLst/>
            </a:prstGeom>
            <a:gradFill flip="none" rotWithShape="1">
              <a:gsLst>
                <a:gs pos="5000">
                  <a:srgbClr val="00B0F0"/>
                </a:gs>
                <a:gs pos="89000">
                  <a:srgbClr val="54372C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879320A-3326-B046-60AE-AE9ADDB8D8D8}"/>
              </a:ext>
            </a:extLst>
          </p:cNvPr>
          <p:cNvSpPr/>
          <p:nvPr/>
        </p:nvSpPr>
        <p:spPr>
          <a:xfrm>
            <a:off x="96089" y="5842591"/>
            <a:ext cx="11999821" cy="93317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Stage and productivity have a negative relationship, regardless of river influence.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H1. Spring-run productivity will decline during floods, despite the absence of bed scour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02B05B0-0C4E-E3AA-F2C9-739553C3AD0D}"/>
              </a:ext>
            </a:extLst>
          </p:cNvPr>
          <p:cNvSpPr>
            <a:spLocks/>
          </p:cNvSpPr>
          <p:nvPr/>
        </p:nvSpPr>
        <p:spPr>
          <a:xfrm>
            <a:off x="5590417" y="3818567"/>
            <a:ext cx="1070542" cy="4414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CCE8C9-F5BF-3A81-A6AE-A15F5C1D6E6B}"/>
              </a:ext>
            </a:extLst>
          </p:cNvPr>
          <p:cNvSpPr>
            <a:spLocks/>
          </p:cNvSpPr>
          <p:nvPr/>
        </p:nvSpPr>
        <p:spPr>
          <a:xfrm>
            <a:off x="5678535" y="4675210"/>
            <a:ext cx="1070542" cy="4414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055BF2-F044-9273-9412-8EFB2127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07" y="1473440"/>
            <a:ext cx="5443836" cy="488743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F0AF1C7-C11B-6B0F-1A62-B3A6D93A9B8A}"/>
              </a:ext>
            </a:extLst>
          </p:cNvPr>
          <p:cNvSpPr>
            <a:spLocks/>
          </p:cNvSpPr>
          <p:nvPr/>
        </p:nvSpPr>
        <p:spPr>
          <a:xfrm>
            <a:off x="7332414" y="3719464"/>
            <a:ext cx="1197260" cy="567591"/>
          </a:xfrm>
          <a:prstGeom prst="ellipse">
            <a:avLst/>
          </a:prstGeom>
          <a:noFill/>
          <a:ln w="38100">
            <a:solidFill>
              <a:srgbClr val="6A43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F44F22-43C1-E909-E26F-E8C364697116}"/>
              </a:ext>
            </a:extLst>
          </p:cNvPr>
          <p:cNvSpPr>
            <a:spLocks/>
          </p:cNvSpPr>
          <p:nvPr/>
        </p:nvSpPr>
        <p:spPr>
          <a:xfrm>
            <a:off x="7390995" y="4612144"/>
            <a:ext cx="1197260" cy="567591"/>
          </a:xfrm>
          <a:prstGeom prst="ellipse">
            <a:avLst/>
          </a:prstGeom>
          <a:noFill/>
          <a:ln w="38100">
            <a:solidFill>
              <a:srgbClr val="6A43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C33AFB-BD34-F647-4E09-1CED7CF4C68E}"/>
              </a:ext>
            </a:extLst>
          </p:cNvPr>
          <p:cNvSpPr txBox="1"/>
          <p:nvPr/>
        </p:nvSpPr>
        <p:spPr>
          <a:xfrm>
            <a:off x="910646" y="58469"/>
            <a:ext cx="1072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Is disturbance magnitude correlated with spring-run </a:t>
            </a:r>
            <a:r>
              <a:rPr lang="en-US" sz="3600" b="1" dirty="0"/>
              <a:t>metabolic degradation</a:t>
            </a:r>
            <a:r>
              <a:rPr lang="en-US" sz="3600" dirty="0"/>
              <a:t>?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D43E5DC-0E90-7AC1-C21A-D8B024CD3CC2}"/>
              </a:ext>
            </a:extLst>
          </p:cNvPr>
          <p:cNvSpPr txBox="1">
            <a:spLocks/>
          </p:cNvSpPr>
          <p:nvPr/>
        </p:nvSpPr>
        <p:spPr>
          <a:xfrm>
            <a:off x="-47026" y="6275129"/>
            <a:ext cx="120035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Cite AJ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1B8B1F-7899-9E2D-AB3D-2F5DF5625527}"/>
                  </a:ext>
                </a:extLst>
              </p:cNvPr>
              <p:cNvSpPr txBox="1"/>
              <p:nvPr/>
            </p:nvSpPr>
            <p:spPr>
              <a:xfrm>
                <a:off x="307640" y="3906954"/>
                <a:ext cx="6095128" cy="1536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6A431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𝑑𝑖𝑠𝑡𝑢𝑟𝑏</m:t>
                            </m:r>
                          </m:sub>
                        </m:sSub>
                      </m:num>
                      <m:den>
                        <m:r>
                          <a:rPr lang="en-US" sz="4000" b="0" i="1" smtClean="0">
                            <a:solidFill>
                              <a:srgbClr val="89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  <m:t>𝑛𝑜𝑟𝑚𝑎𝑙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1B8B1F-7899-9E2D-AB3D-2F5DF5625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40" y="3906954"/>
                <a:ext cx="6095128" cy="1536511"/>
              </a:xfrm>
              <a:prstGeom prst="rect">
                <a:avLst/>
              </a:prstGeom>
              <a:blipFill>
                <a:blip r:embed="rId4"/>
                <a:stretch>
                  <a:fillRect l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C9C-9611-2BCE-A3BB-71FF95E3F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825" y="2024861"/>
            <a:ext cx="1734614" cy="4647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A3D14A-7FED-4C92-CDDC-9BE48739C20C}"/>
              </a:ext>
            </a:extLst>
          </p:cNvPr>
          <p:cNvSpPr txBox="1"/>
          <p:nvPr/>
        </p:nvSpPr>
        <p:spPr>
          <a:xfrm>
            <a:off x="-3221562" y="1659738"/>
            <a:ext cx="1072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Percent Reduction: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A850D1-60E6-2DF1-E608-9D7E07929703}"/>
                  </a:ext>
                </a:extLst>
              </p:cNvPr>
              <p:cNvSpPr txBox="1"/>
              <p:nvPr/>
            </p:nvSpPr>
            <p:spPr>
              <a:xfrm>
                <a:off x="163686" y="2612928"/>
                <a:ext cx="6095128" cy="1540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𝐺𝑃𝑃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𝑑𝑖𝑠𝑡𝑢𝑟𝑏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  <m:t>𝐺𝑃𝑃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  <m:t>𝑛𝑜𝑟𝑚𝑎𝑙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A850D1-60E6-2DF1-E608-9D7E0792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6" y="2612928"/>
                <a:ext cx="6095128" cy="1540037"/>
              </a:xfrm>
              <a:prstGeom prst="rect">
                <a:avLst/>
              </a:prstGeom>
              <a:blipFill>
                <a:blip r:embed="rId6"/>
                <a:stretch>
                  <a:fillRect l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FBD5051-2949-D9C3-158B-64DEFAD89B94}"/>
              </a:ext>
            </a:extLst>
          </p:cNvPr>
          <p:cNvSpPr>
            <a:spLocks/>
          </p:cNvSpPr>
          <p:nvPr/>
        </p:nvSpPr>
        <p:spPr>
          <a:xfrm>
            <a:off x="9049178" y="3140116"/>
            <a:ext cx="1470397" cy="761750"/>
          </a:xfrm>
          <a:prstGeom prst="ellipse">
            <a:avLst/>
          </a:prstGeom>
          <a:noFill/>
          <a:ln w="38100">
            <a:solidFill>
              <a:srgbClr val="005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91C1E9-E2E9-F802-042E-5810ED21800B}"/>
              </a:ext>
            </a:extLst>
          </p:cNvPr>
          <p:cNvSpPr>
            <a:spLocks/>
          </p:cNvSpPr>
          <p:nvPr/>
        </p:nvSpPr>
        <p:spPr>
          <a:xfrm>
            <a:off x="9128416" y="4895939"/>
            <a:ext cx="1470397" cy="761750"/>
          </a:xfrm>
          <a:prstGeom prst="ellipse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5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AEA9024-965A-7A7D-33F7-B25AE87B26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6" y="1274323"/>
            <a:ext cx="10590117" cy="48538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05D48-B471-2A79-2E09-E3D9B3586AFF}"/>
              </a:ext>
            </a:extLst>
          </p:cNvPr>
          <p:cNvSpPr txBox="1">
            <a:spLocks/>
          </p:cNvSpPr>
          <p:nvPr/>
        </p:nvSpPr>
        <p:spPr>
          <a:xfrm>
            <a:off x="0" y="6160164"/>
            <a:ext cx="25722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Acuna et al., 2004; Reisinger et al., 2017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E397F4-40BB-D5C2-638C-30965A17B356}"/>
              </a:ext>
            </a:extLst>
          </p:cNvPr>
          <p:cNvCxnSpPr>
            <a:cxnSpLocks/>
          </p:cNvCxnSpPr>
          <p:nvPr/>
        </p:nvCxnSpPr>
        <p:spPr>
          <a:xfrm flipV="1">
            <a:off x="625943" y="1771650"/>
            <a:ext cx="0" cy="3746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0F28B4-EDB0-C719-3A95-F7AC4E11AFCE}"/>
              </a:ext>
            </a:extLst>
          </p:cNvPr>
          <p:cNvSpPr txBox="1"/>
          <p:nvPr/>
        </p:nvSpPr>
        <p:spPr>
          <a:xfrm rot="16200000">
            <a:off x="-1576153" y="2809279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GPP decreases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CCB19A-388D-89A1-6F77-89674C0A8FC9}"/>
              </a:ext>
            </a:extLst>
          </p:cNvPr>
          <p:cNvCxnSpPr>
            <a:cxnSpLocks/>
          </p:cNvCxnSpPr>
          <p:nvPr/>
        </p:nvCxnSpPr>
        <p:spPr>
          <a:xfrm flipV="1">
            <a:off x="11853627" y="1823114"/>
            <a:ext cx="0" cy="3746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EB37AB-8189-41FA-18C6-BD57026EA5A3}"/>
              </a:ext>
            </a:extLst>
          </p:cNvPr>
          <p:cNvSpPr txBox="1"/>
          <p:nvPr/>
        </p:nvSpPr>
        <p:spPr>
          <a:xfrm rot="16200000" flipH="1">
            <a:off x="-1832080" y="5511743"/>
            <a:ext cx="1080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GPP decreases\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DCD36-7D3C-B3C6-F67F-8B2A77AAB0CA}"/>
              </a:ext>
            </a:extLst>
          </p:cNvPr>
          <p:cNvSpPr txBox="1"/>
          <p:nvPr/>
        </p:nvSpPr>
        <p:spPr>
          <a:xfrm rot="16200000">
            <a:off x="9753693" y="2466378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ER increases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76C5DA-B997-6D1C-7288-5B7FAA92E744}"/>
              </a:ext>
            </a:extLst>
          </p:cNvPr>
          <p:cNvSpPr txBox="1"/>
          <p:nvPr/>
        </p:nvSpPr>
        <p:spPr>
          <a:xfrm rot="16200000">
            <a:off x="11740426" y="2396528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ER increases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701C8A-8CD6-4310-1D7B-0E1903130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44" y="6160164"/>
            <a:ext cx="4695246" cy="33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02F60-DE9D-E3C1-23C1-D4D74E81F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876" y="6160164"/>
            <a:ext cx="2375379" cy="5841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2DDCFA-9884-CD0C-946A-3F3A94EFB450}"/>
              </a:ext>
            </a:extLst>
          </p:cNvPr>
          <p:cNvSpPr/>
          <p:nvPr/>
        </p:nvSpPr>
        <p:spPr>
          <a:xfrm>
            <a:off x="1837967" y="1605516"/>
            <a:ext cx="1293321" cy="4496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4CB9E-BDDD-D144-2035-62FB9A11C965}"/>
              </a:ext>
            </a:extLst>
          </p:cNvPr>
          <p:cNvCxnSpPr>
            <a:cxnSpLocks/>
          </p:cNvCxnSpPr>
          <p:nvPr/>
        </p:nvCxnSpPr>
        <p:spPr>
          <a:xfrm flipV="1">
            <a:off x="1987295" y="2386319"/>
            <a:ext cx="2366738" cy="260116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34D812-3B3B-4857-AB68-BA95BE7E2B71}"/>
              </a:ext>
            </a:extLst>
          </p:cNvPr>
          <p:cNvCxnSpPr>
            <a:cxnSpLocks/>
          </p:cNvCxnSpPr>
          <p:nvPr/>
        </p:nvCxnSpPr>
        <p:spPr>
          <a:xfrm flipV="1">
            <a:off x="7097755" y="1770309"/>
            <a:ext cx="1317915" cy="343868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1D83EE-1637-088F-B611-1A12B838195B}"/>
              </a:ext>
            </a:extLst>
          </p:cNvPr>
          <p:cNvGrpSpPr/>
          <p:nvPr/>
        </p:nvGrpSpPr>
        <p:grpSpPr>
          <a:xfrm>
            <a:off x="6053619" y="1287324"/>
            <a:ext cx="5496488" cy="4856821"/>
            <a:chOff x="6053619" y="1287324"/>
            <a:chExt cx="5496488" cy="48568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A99858F-C092-230E-57C3-07266F187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97"/>
            <a:stretch/>
          </p:blipFill>
          <p:spPr>
            <a:xfrm>
              <a:off x="6053619" y="1287324"/>
              <a:ext cx="5372835" cy="4856821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94224-5BC1-4036-CBC2-899784959344}"/>
                </a:ext>
              </a:extLst>
            </p:cNvPr>
            <p:cNvSpPr/>
            <p:nvPr/>
          </p:nvSpPr>
          <p:spPr>
            <a:xfrm>
              <a:off x="7022692" y="5521769"/>
              <a:ext cx="4527415" cy="159574"/>
            </a:xfrm>
            <a:prstGeom prst="rect">
              <a:avLst/>
            </a:prstGeom>
            <a:gradFill flip="none" rotWithShape="1">
              <a:gsLst>
                <a:gs pos="10000">
                  <a:srgbClr val="00B0F0"/>
                </a:gs>
                <a:gs pos="51000">
                  <a:srgbClr val="54372C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C875F-46D4-7C33-15A6-564EB8003E00}"/>
              </a:ext>
            </a:extLst>
          </p:cNvPr>
          <p:cNvSpPr/>
          <p:nvPr/>
        </p:nvSpPr>
        <p:spPr>
          <a:xfrm>
            <a:off x="0" y="75645"/>
            <a:ext cx="12207110" cy="13552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, </a:t>
            </a:r>
            <a:r>
              <a:rPr lang="en-US" sz="2800" dirty="0">
                <a:solidFill>
                  <a:srgbClr val="890000"/>
                </a:solidFill>
              </a:rPr>
              <a:t>ER </a:t>
            </a:r>
            <a:r>
              <a:rPr lang="en-US" sz="2800" dirty="0">
                <a:solidFill>
                  <a:schemeClr val="tx1"/>
                </a:solidFill>
              </a:rPr>
              <a:t>tended to </a:t>
            </a:r>
            <a:r>
              <a:rPr lang="en-US" sz="2800" dirty="0">
                <a:solidFill>
                  <a:srgbClr val="890000"/>
                </a:solidFill>
              </a:rPr>
              <a:t>increase </a:t>
            </a:r>
            <a:r>
              <a:rPr lang="en-US" sz="2800" dirty="0">
                <a:solidFill>
                  <a:schemeClr val="tx1"/>
                </a:solidFill>
              </a:rPr>
              <a:t>with increasing stage</a:t>
            </a:r>
            <a:r>
              <a:rPr lang="en-US" sz="2800" dirty="0">
                <a:solidFill>
                  <a:srgbClr val="890000"/>
                </a:solidFill>
              </a:rPr>
              <a:t>. </a:t>
            </a:r>
            <a:r>
              <a:rPr lang="en-US" sz="2800" dirty="0">
                <a:solidFill>
                  <a:schemeClr val="tx1"/>
                </a:solidFill>
              </a:rPr>
              <a:t>River reversals drove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GPP to 0</a:t>
            </a:r>
            <a:r>
              <a:rPr lang="en-US" sz="2800" dirty="0">
                <a:solidFill>
                  <a:schemeClr val="tx1"/>
                </a:solidFill>
              </a:rPr>
              <a:t>, regardless of flood magnitude.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H2. Flood magnitude will be positively correlated with metabolic recovery time and metabolic reduction</a:t>
            </a:r>
            <a:r>
              <a:rPr lang="en-US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86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8C51FC-3799-F53C-4D9C-EF105D15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" y="1077912"/>
            <a:ext cx="12028590" cy="39322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D775EF-0E32-0894-D13F-99F6113617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300984"/>
            <a:ext cx="12133263" cy="340932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A5926E-529A-4325-C036-7AFE5619D562}"/>
              </a:ext>
            </a:extLst>
          </p:cNvPr>
          <p:cNvCxnSpPr>
            <a:cxnSpLocks/>
          </p:cNvCxnSpPr>
          <p:nvPr/>
        </p:nvCxnSpPr>
        <p:spPr>
          <a:xfrm flipH="1" flipV="1">
            <a:off x="6228188" y="1965278"/>
            <a:ext cx="932337" cy="1787856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FB715E-BC2B-7272-754A-AB50EC4A8316}"/>
              </a:ext>
            </a:extLst>
          </p:cNvPr>
          <p:cNvCxnSpPr>
            <a:cxnSpLocks/>
          </p:cNvCxnSpPr>
          <p:nvPr/>
        </p:nvCxnSpPr>
        <p:spPr>
          <a:xfrm flipV="1">
            <a:off x="2242782" y="2124501"/>
            <a:ext cx="304800" cy="171052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7BBBAE-0FAD-05BF-4782-DA2492AE755F}"/>
              </a:ext>
            </a:extLst>
          </p:cNvPr>
          <p:cNvCxnSpPr>
            <a:cxnSpLocks/>
          </p:cNvCxnSpPr>
          <p:nvPr/>
        </p:nvCxnSpPr>
        <p:spPr>
          <a:xfrm flipH="1" flipV="1">
            <a:off x="10235821" y="1628633"/>
            <a:ext cx="832513" cy="2160895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335A8-5360-4C01-C9DA-A3E12307E585}"/>
                  </a:ext>
                </a:extLst>
              </p:cNvPr>
              <p:cNvSpPr txBox="1"/>
              <p:nvPr/>
            </p:nvSpPr>
            <p:spPr>
              <a:xfrm>
                <a:off x="2593116" y="1688279"/>
                <a:ext cx="1670302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335A8-5360-4C01-C9DA-A3E12307E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116" y="1688279"/>
                <a:ext cx="1670302" cy="575927"/>
              </a:xfrm>
              <a:prstGeom prst="rect">
                <a:avLst/>
              </a:prstGeom>
              <a:blipFill>
                <a:blip r:embed="rId4"/>
                <a:stretch>
                  <a:fillRect l="-8394" t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20DE3D-9155-2CEB-16F0-0B41597444E8}"/>
              </a:ext>
            </a:extLst>
          </p:cNvPr>
          <p:cNvCxnSpPr/>
          <p:nvPr/>
        </p:nvCxnSpPr>
        <p:spPr>
          <a:xfrm flipH="1">
            <a:off x="2631558" y="2052084"/>
            <a:ext cx="625903" cy="4199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A6C97-1300-7F1B-CFB1-C5044D675922}"/>
              </a:ext>
            </a:extLst>
          </p:cNvPr>
          <p:cNvGrpSpPr/>
          <p:nvPr/>
        </p:nvGrpSpPr>
        <p:grpSpPr>
          <a:xfrm>
            <a:off x="6682679" y="2155082"/>
            <a:ext cx="1269550" cy="696985"/>
            <a:chOff x="6682679" y="2155082"/>
            <a:chExt cx="1269550" cy="696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A9F5A08-FDB5-6C33-49E7-C5798B68FA6D}"/>
                    </a:ext>
                  </a:extLst>
                </p:cNvPr>
                <p:cNvSpPr txBox="1"/>
                <p:nvPr/>
              </p:nvSpPr>
              <p:spPr>
                <a:xfrm>
                  <a:off x="6682679" y="2155082"/>
                  <a:ext cx="126955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0" dirty="0"/>
                    <a:t>1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A9F5A08-FDB5-6C33-49E7-C5798B68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679" y="2155082"/>
                  <a:ext cx="1269550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1058" t="-1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599BE04-0E66-600B-211F-A3483A8BBBDB}"/>
                </a:ext>
              </a:extLst>
            </p:cNvPr>
            <p:cNvCxnSpPr/>
            <p:nvPr/>
          </p:nvCxnSpPr>
          <p:spPr>
            <a:xfrm flipH="1">
              <a:off x="6808382" y="2432081"/>
              <a:ext cx="625903" cy="4199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E451C4-D1FC-1163-6AD8-5423D25519B3}"/>
              </a:ext>
            </a:extLst>
          </p:cNvPr>
          <p:cNvGrpSpPr/>
          <p:nvPr/>
        </p:nvGrpSpPr>
        <p:grpSpPr>
          <a:xfrm>
            <a:off x="10751638" y="2124501"/>
            <a:ext cx="1269550" cy="742563"/>
            <a:chOff x="10751638" y="2124501"/>
            <a:chExt cx="1269550" cy="742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A5A18B-C55E-6CDF-F8D8-0120090FABA4}"/>
                    </a:ext>
                  </a:extLst>
                </p:cNvPr>
                <p:cNvSpPr txBox="1"/>
                <p:nvPr/>
              </p:nvSpPr>
              <p:spPr>
                <a:xfrm>
                  <a:off x="10751638" y="2124501"/>
                  <a:ext cx="126955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0" dirty="0"/>
                    <a:t>1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A5A18B-C55E-6CDF-F8D8-0120090FA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1638" y="2124501"/>
                  <a:ext cx="1269550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11538" t="-1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D9DFDD-905E-C3A0-71FA-67D062B7B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1131" y="2401500"/>
              <a:ext cx="545282" cy="4655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2A9AFA-FDE5-DF44-E200-24642F34147A}"/>
                  </a:ext>
                </a:extLst>
              </p:cNvPr>
              <p:cNvSpPr txBox="1"/>
              <p:nvPr/>
            </p:nvSpPr>
            <p:spPr>
              <a:xfrm>
                <a:off x="1016460" y="4962994"/>
                <a:ext cx="4654403" cy="88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𝐺𝑃𝑃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𝑆𝑡𝑎𝑔𝑒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𝐺𝑃𝑃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2A9AFA-FDE5-DF44-E200-24642F34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60" y="4962994"/>
                <a:ext cx="4654403" cy="882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B51A1C-34E6-B7AF-037E-307154079690}"/>
                  </a:ext>
                </a:extLst>
              </p:cNvPr>
              <p:cNvSpPr txBox="1"/>
              <p:nvPr/>
            </p:nvSpPr>
            <p:spPr>
              <a:xfrm>
                <a:off x="5670863" y="4948157"/>
                <a:ext cx="4654403" cy="88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𝑆𝑡𝑎𝑔𝑒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B51A1C-34E6-B7AF-037E-30715407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863" y="4948157"/>
                <a:ext cx="4654403" cy="882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246268BE-A62C-111B-3718-BD2183E55419}"/>
              </a:ext>
            </a:extLst>
          </p:cNvPr>
          <p:cNvSpPr txBox="1">
            <a:spLocks/>
          </p:cNvSpPr>
          <p:nvPr/>
        </p:nvSpPr>
        <p:spPr>
          <a:xfrm>
            <a:off x="-47025" y="6313229"/>
            <a:ext cx="259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Reisinger et a. 2017.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83EB79-7371-C212-CB22-814630B8CDE3}"/>
              </a:ext>
            </a:extLst>
          </p:cNvPr>
          <p:cNvSpPr txBox="1"/>
          <p:nvPr/>
        </p:nvSpPr>
        <p:spPr>
          <a:xfrm>
            <a:off x="910646" y="58469"/>
            <a:ext cx="1072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Is disturbance magnitude correlated with spring-run </a:t>
            </a:r>
            <a:r>
              <a:rPr lang="en-US" sz="3600" b="1" dirty="0"/>
              <a:t>recovery</a:t>
            </a:r>
            <a:r>
              <a:rPr lang="en-US" sz="36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FA065-E9AC-0D56-B0C3-0949093E2591}"/>
                  </a:ext>
                </a:extLst>
              </p:cNvPr>
              <p:cNvSpPr txBox="1"/>
              <p:nvPr/>
            </p:nvSpPr>
            <p:spPr>
              <a:xfrm>
                <a:off x="2547180" y="893528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FA065-E9AC-0D56-B0C3-0949093E2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180" y="893528"/>
                <a:ext cx="1670302" cy="80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F1EB-0BFE-BD35-AD52-13A117C54A8C}"/>
                  </a:ext>
                </a:extLst>
              </p:cNvPr>
              <p:cNvSpPr txBox="1"/>
              <p:nvPr/>
            </p:nvSpPr>
            <p:spPr>
              <a:xfrm>
                <a:off x="6599134" y="1332381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F1EB-0BFE-BD35-AD52-13A117C5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34" y="1332381"/>
                <a:ext cx="1670302" cy="80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80579-DEA2-8C49-28C2-463A11B91CB3}"/>
                  </a:ext>
                </a:extLst>
              </p:cNvPr>
              <p:cNvSpPr txBox="1"/>
              <p:nvPr/>
            </p:nvSpPr>
            <p:spPr>
              <a:xfrm>
                <a:off x="10546937" y="1311287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80579-DEA2-8C49-28C2-463A11B9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937" y="1311287"/>
                <a:ext cx="1670302" cy="80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102EDA6-1B97-4020-E32A-FEF77537D5C0}"/>
              </a:ext>
            </a:extLst>
          </p:cNvPr>
          <p:cNvSpPr txBox="1">
            <a:spLocks/>
          </p:cNvSpPr>
          <p:nvPr/>
        </p:nvSpPr>
        <p:spPr>
          <a:xfrm>
            <a:off x="451551" y="5718133"/>
            <a:ext cx="6565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Recover Ratio </a:t>
            </a:r>
            <a:r>
              <a:rPr lang="en-US" sz="2200" b="1" dirty="0">
                <a:latin typeface="+mn-lt"/>
              </a:rPr>
              <a:t>&gt; 1; Metabolism recovered quicker.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1ADA5E-320E-0C74-B999-3356E3FFC924}"/>
              </a:ext>
            </a:extLst>
          </p:cNvPr>
          <p:cNvSpPr txBox="1">
            <a:spLocks/>
          </p:cNvSpPr>
          <p:nvPr/>
        </p:nvSpPr>
        <p:spPr>
          <a:xfrm>
            <a:off x="6628586" y="5671102"/>
            <a:ext cx="6565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Recover Ratio </a:t>
            </a:r>
            <a:r>
              <a:rPr lang="en-US" sz="2200" b="1" dirty="0">
                <a:latin typeface="+mn-lt"/>
              </a:rPr>
              <a:t>&lt; 1; Stage recovered quicker </a:t>
            </a:r>
            <a:r>
              <a:rPr lang="en-US" sz="2200" i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35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98CB81-FA0B-7A79-9DD8-19B44A32E22F}"/>
              </a:ext>
            </a:extLst>
          </p:cNvPr>
          <p:cNvSpPr/>
          <p:nvPr/>
        </p:nvSpPr>
        <p:spPr>
          <a:xfrm>
            <a:off x="6396824" y="6031204"/>
            <a:ext cx="453225" cy="222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85718D-41A0-A371-477F-FA7896278222}"/>
              </a:ext>
            </a:extLst>
          </p:cNvPr>
          <p:cNvSpPr/>
          <p:nvPr/>
        </p:nvSpPr>
        <p:spPr>
          <a:xfrm>
            <a:off x="9123185" y="5997708"/>
            <a:ext cx="453225" cy="222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B6963C-B5B9-4E4E-FFDF-254A855C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177" y="6293100"/>
            <a:ext cx="4695246" cy="330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958C9C-F3D7-F6F9-D5BC-127CF2844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483" y="6108736"/>
            <a:ext cx="2375379" cy="584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D768C-538A-1E76-0C5E-192F319DB6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0" y="206334"/>
            <a:ext cx="11649740" cy="582487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BACD1-0293-6941-4ED4-34C77F5DB21B}"/>
              </a:ext>
            </a:extLst>
          </p:cNvPr>
          <p:cNvCxnSpPr>
            <a:cxnSpLocks/>
          </p:cNvCxnSpPr>
          <p:nvPr/>
        </p:nvCxnSpPr>
        <p:spPr>
          <a:xfrm>
            <a:off x="1685260" y="2014870"/>
            <a:ext cx="2753833" cy="289737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81E808-E283-31AE-6A49-AD68569467DE}"/>
              </a:ext>
            </a:extLst>
          </p:cNvPr>
          <p:cNvGrpSpPr/>
          <p:nvPr/>
        </p:nvGrpSpPr>
        <p:grpSpPr>
          <a:xfrm>
            <a:off x="239228" y="224242"/>
            <a:ext cx="11649740" cy="5824870"/>
            <a:chOff x="271130" y="234765"/>
            <a:chExt cx="11649740" cy="58248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49B28A-4FC4-6197-2BFB-651BD7A2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0" y="234765"/>
              <a:ext cx="11649740" cy="582487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240513-3D4B-560E-AC44-6C198EF17AD7}"/>
                </a:ext>
              </a:extLst>
            </p:cNvPr>
            <p:cNvSpPr/>
            <p:nvPr/>
          </p:nvSpPr>
          <p:spPr>
            <a:xfrm>
              <a:off x="1467181" y="5404810"/>
              <a:ext cx="4527415" cy="159574"/>
            </a:xfrm>
            <a:prstGeom prst="rect">
              <a:avLst/>
            </a:prstGeom>
            <a:gradFill flip="none" rotWithShape="1">
              <a:gsLst>
                <a:gs pos="10000">
                  <a:srgbClr val="00B0F0"/>
                </a:gs>
                <a:gs pos="51000">
                  <a:srgbClr val="54372C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2231E2-8846-97ED-8AAA-5DD96ADA0308}"/>
                </a:ext>
              </a:extLst>
            </p:cNvPr>
            <p:cNvSpPr/>
            <p:nvPr/>
          </p:nvSpPr>
          <p:spPr>
            <a:xfrm>
              <a:off x="7393455" y="5401541"/>
              <a:ext cx="4527415" cy="159574"/>
            </a:xfrm>
            <a:prstGeom prst="rect">
              <a:avLst/>
            </a:prstGeom>
            <a:gradFill flip="none" rotWithShape="1">
              <a:gsLst>
                <a:gs pos="10000">
                  <a:srgbClr val="00B0F0"/>
                </a:gs>
                <a:gs pos="51000">
                  <a:srgbClr val="54372C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CECBD7C-AC31-506E-0B84-D94D247FEC27}"/>
              </a:ext>
            </a:extLst>
          </p:cNvPr>
          <p:cNvSpPr/>
          <p:nvPr/>
        </p:nvSpPr>
        <p:spPr>
          <a:xfrm>
            <a:off x="122077" y="5550591"/>
            <a:ext cx="11947845" cy="12063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Spring metabolism recovered alongside or more quickly than stage. </a:t>
            </a:r>
            <a:r>
              <a:rPr lang="en-US" sz="2400" dirty="0">
                <a:solidFill>
                  <a:schemeClr val="tx1"/>
                </a:solidFill>
              </a:rPr>
              <a:t>ER recovered more quickly in more disturbed springs, and GPP took longer to recover with increasing stage.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H2. Flood magnitude will be positively correlated with metabolic recovery time.</a:t>
            </a:r>
          </a:p>
        </p:txBody>
      </p:sp>
    </p:spTree>
    <p:extLst>
      <p:ext uri="{BB962C8B-B14F-4D97-AF65-F5344CB8AC3E}">
        <p14:creationId xmlns:p14="http://schemas.microsoft.com/office/powerpoint/2010/main" val="269437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B0A0E2E-47D5-608E-5DB3-170CA6256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26" y="256310"/>
            <a:ext cx="11263745" cy="5631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7FF67-4458-15A0-5B24-532074079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979" y="6298324"/>
            <a:ext cx="2462569" cy="5596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F9CB2D-562E-122C-50AB-7954065BE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9994" y="0"/>
            <a:ext cx="7144747" cy="67541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537986-D363-ACF6-84A3-73CCDD5BCB82}"/>
              </a:ext>
            </a:extLst>
          </p:cNvPr>
          <p:cNvSpPr/>
          <p:nvPr/>
        </p:nvSpPr>
        <p:spPr>
          <a:xfrm>
            <a:off x="195346" y="5649268"/>
            <a:ext cx="11801307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Less disturbed spring-runs had more stable metabolic regimes than more disturbed spring-runs.</a:t>
            </a:r>
          </a:p>
        </p:txBody>
      </p:sp>
    </p:spTree>
    <p:extLst>
      <p:ext uri="{BB962C8B-B14F-4D97-AF65-F5344CB8AC3E}">
        <p14:creationId xmlns:p14="http://schemas.microsoft.com/office/powerpoint/2010/main" val="5703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6" name="Rectangle 8198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ADEEE-969D-70CC-5370-01D18222F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472848" y="61100"/>
            <a:ext cx="1619250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Bernhardt et al. 2018;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Mullholand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et al. 2001; Hensley et al. 2017;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Uehlinger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et al. 2000;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Donsky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2023</a:t>
            </a:r>
            <a:endParaRPr lang="en-US" sz="1200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715B67-E2B6-9F36-0D7C-E49C020976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5598" y="1492746"/>
            <a:ext cx="6065494" cy="154165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Stage and productivity have a negative relationship, regardless of river influence.</a:t>
            </a:r>
            <a:endParaRPr lang="en-US" sz="2800" dirty="0"/>
          </a:p>
        </p:txBody>
      </p:sp>
      <p:pic>
        <p:nvPicPr>
          <p:cNvPr id="10" name="Picture 9" descr="A diagram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C37C28E-5D5E-68EF-658B-7FEEB5D373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/>
          <a:stretch/>
        </p:blipFill>
        <p:spPr>
          <a:xfrm>
            <a:off x="8037586" y="548573"/>
            <a:ext cx="2435261" cy="343000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DBC3D-15F0-D9D9-90F5-CDAA09B141B3}"/>
              </a:ext>
            </a:extLst>
          </p:cNvPr>
          <p:cNvCxnSpPr>
            <a:cxnSpLocks noGrp="1" noRot="1" noMove="1" noResize="1" noEditPoints="1" noAdjustHandles="1" noChangeArrowheads="1" noChangeShapeType="1"/>
            <a:stCxn id="8" idx="3"/>
            <a:endCxn id="10" idx="1"/>
          </p:cNvCxnSpPr>
          <p:nvPr/>
        </p:nvCxnSpPr>
        <p:spPr>
          <a:xfrm>
            <a:off x="6781092" y="2263574"/>
            <a:ext cx="1256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5E7CB2-5CAC-98F0-C825-7068BF8AAB35}"/>
              </a:ext>
            </a:extLst>
          </p:cNvPr>
          <p:cNvSpPr>
            <a:spLocks/>
          </p:cNvSpPr>
          <p:nvPr/>
        </p:nvSpPr>
        <p:spPr>
          <a:xfrm>
            <a:off x="260366" y="3894961"/>
            <a:ext cx="6975959" cy="2215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, </a:t>
            </a:r>
            <a:r>
              <a:rPr lang="en-US" sz="2800" dirty="0">
                <a:solidFill>
                  <a:schemeClr val="tx1"/>
                </a:solidFill>
              </a:rPr>
              <a:t>Spring floods </a:t>
            </a:r>
            <a:r>
              <a:rPr lang="en-US" sz="2800" b="1" dirty="0">
                <a:solidFill>
                  <a:schemeClr val="tx1"/>
                </a:solidFill>
              </a:rPr>
              <a:t>did not </a:t>
            </a:r>
            <a:r>
              <a:rPr lang="en-US" sz="2800" dirty="0">
                <a:solidFill>
                  <a:schemeClr val="tx1"/>
                </a:solidFill>
              </a:rPr>
              <a:t>result in proportional </a:t>
            </a:r>
            <a:r>
              <a:rPr lang="en-US" sz="2800" dirty="0">
                <a:solidFill>
                  <a:srgbClr val="890000"/>
                </a:solidFill>
              </a:rPr>
              <a:t>ER increases</a:t>
            </a:r>
            <a:r>
              <a:rPr lang="en-US" sz="2800" dirty="0">
                <a:solidFill>
                  <a:schemeClr val="tx1"/>
                </a:solidFill>
              </a:rPr>
              <a:t>, but none the less an increase</a:t>
            </a:r>
            <a:r>
              <a:rPr lang="en-US" sz="2800" dirty="0">
                <a:solidFill>
                  <a:srgbClr val="890000"/>
                </a:solidFill>
              </a:rPr>
              <a:t>.</a:t>
            </a:r>
          </a:p>
          <a:p>
            <a:pPr algn="ctr"/>
            <a:endParaRPr lang="en-US" sz="2800" dirty="0">
              <a:solidFill>
                <a:srgbClr val="890000"/>
              </a:solidFill>
            </a:endParaRPr>
          </a:p>
          <a:p>
            <a:pPr algn="ctr"/>
            <a:r>
              <a:rPr lang="en-US" sz="2800" dirty="0"/>
              <a:t>, </a:t>
            </a:r>
            <a:r>
              <a:rPr lang="en-US" sz="2800" dirty="0">
                <a:solidFill>
                  <a:schemeClr val="tx1"/>
                </a:solidFill>
              </a:rPr>
              <a:t>River reversals drove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GPP to 0</a:t>
            </a:r>
            <a:r>
              <a:rPr lang="en-US" sz="2800" dirty="0">
                <a:solidFill>
                  <a:schemeClr val="tx1"/>
                </a:solidFill>
              </a:rPr>
              <a:t>, regardless of disturbance magnitude.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0CB261-7914-399A-677C-EFA2BEB06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416" y="4245240"/>
            <a:ext cx="4240185" cy="183236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51CAD3-ED6B-230C-FAAA-6C3B8AF6326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236325" y="5161423"/>
            <a:ext cx="635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479ECC-488E-3AB4-FC5B-B18C6031F680}"/>
              </a:ext>
            </a:extLst>
          </p:cNvPr>
          <p:cNvSpPr txBox="1"/>
          <p:nvPr/>
        </p:nvSpPr>
        <p:spPr>
          <a:xfrm>
            <a:off x="13512617" y="1162268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Site: OS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192B67-EA75-44B7-BE2B-6F425FD58D3F}"/>
              </a:ext>
            </a:extLst>
          </p:cNvPr>
          <p:cNvGrpSpPr/>
          <p:nvPr/>
        </p:nvGrpSpPr>
        <p:grpSpPr>
          <a:xfrm>
            <a:off x="-20414" y="0"/>
            <a:ext cx="12192001" cy="6858000"/>
            <a:chOff x="-1" y="0"/>
            <a:chExt cx="12192001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00773B-9E34-BC59-3EEA-B18ADDBF68BC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911F128-B7C0-34E0-E4DD-434CA4D2D6E1}"/>
                </a:ext>
              </a:extLst>
            </p:cNvPr>
            <p:cNvGrpSpPr/>
            <p:nvPr/>
          </p:nvGrpSpPr>
          <p:grpSpPr>
            <a:xfrm>
              <a:off x="758812" y="1883668"/>
              <a:ext cx="10671325" cy="4648656"/>
              <a:chOff x="-11569875" y="1939534"/>
              <a:chExt cx="10671325" cy="4648656"/>
            </a:xfrm>
          </p:grpSpPr>
          <p:pic>
            <p:nvPicPr>
              <p:cNvPr id="3" name="Picture 2" descr="A canoe in a swamp&#10;&#10;Description automatically generated">
                <a:extLst>
                  <a:ext uri="{FF2B5EF4-FFF2-40B4-BE49-F238E27FC236}">
                    <a16:creationId xmlns:a16="http://schemas.microsoft.com/office/drawing/2014/main" id="{A8A1E20F-C65C-C7B0-FC24-D34F912F9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69875" y="1976778"/>
                <a:ext cx="6148549" cy="4611412"/>
              </a:xfrm>
              <a:prstGeom prst="rect">
                <a:avLst/>
              </a:prstGeom>
            </p:spPr>
          </p:pic>
          <p:pic>
            <p:nvPicPr>
              <p:cNvPr id="30" name="Picture 29" descr="A canoe in a swamp&#10;&#10;Description automatically generated">
                <a:extLst>
                  <a:ext uri="{FF2B5EF4-FFF2-40B4-BE49-F238E27FC236}">
                    <a16:creationId xmlns:a16="http://schemas.microsoft.com/office/drawing/2014/main" id="{D131318D-5101-05E9-D3A6-BE26D993A2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098"/>
              <a:stretch/>
            </p:blipFill>
            <p:spPr>
              <a:xfrm>
                <a:off x="-5020695" y="1939534"/>
                <a:ext cx="4122145" cy="4611412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CDC1D8-101E-2A55-40B1-A024A7347336}"/>
                </a:ext>
              </a:extLst>
            </p:cNvPr>
            <p:cNvSpPr txBox="1"/>
            <p:nvPr/>
          </p:nvSpPr>
          <p:spPr>
            <a:xfrm>
              <a:off x="1508724" y="425007"/>
              <a:ext cx="947318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Indicating light availability is a major factor in spring-metabolism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C3CF89C-7771-D2E1-7BDA-B927A2A07DDB}"/>
              </a:ext>
            </a:extLst>
          </p:cNvPr>
          <p:cNvSpPr txBox="1"/>
          <p:nvPr/>
        </p:nvSpPr>
        <p:spPr>
          <a:xfrm>
            <a:off x="7374786" y="6495080"/>
            <a:ext cx="217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Site: OS</a:t>
            </a:r>
          </a:p>
        </p:txBody>
      </p:sp>
    </p:spTree>
    <p:extLst>
      <p:ext uri="{BB962C8B-B14F-4D97-AF65-F5344CB8AC3E}">
        <p14:creationId xmlns:p14="http://schemas.microsoft.com/office/powerpoint/2010/main" val="195613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9C32BBB6-2292-C6C0-E21F-7CF0B545B05E}"/>
              </a:ext>
            </a:extLst>
          </p:cNvPr>
          <p:cNvSpPr txBox="1">
            <a:spLocks/>
          </p:cNvSpPr>
          <p:nvPr/>
        </p:nvSpPr>
        <p:spPr>
          <a:xfrm>
            <a:off x="145173" y="-175844"/>
            <a:ext cx="120382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Metabolic Regime: the productivity of an ecosystem over a study period.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ABA05-6366-8759-3566-8EC0C1CD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6"/>
          <a:stretch/>
        </p:blipFill>
        <p:spPr>
          <a:xfrm>
            <a:off x="2322424" y="1842266"/>
            <a:ext cx="7321311" cy="50157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745596-6D77-433E-A607-6A88EC28EADF}"/>
              </a:ext>
            </a:extLst>
          </p:cNvPr>
          <p:cNvSpPr txBox="1">
            <a:spLocks/>
          </p:cNvSpPr>
          <p:nvPr/>
        </p:nvSpPr>
        <p:spPr>
          <a:xfrm>
            <a:off x="71905" y="564104"/>
            <a:ext cx="12038255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Stream metabolism: the energy flow through out an ecosystem via</a:t>
            </a:r>
            <a:r>
              <a:rPr lang="en-US" sz="2800" b="1" dirty="0">
                <a:solidFill>
                  <a:srgbClr val="005900"/>
                </a:solidFill>
              </a:rPr>
              <a:t> gross primary</a:t>
            </a:r>
          </a:p>
          <a:p>
            <a:pPr algn="ctr"/>
            <a:r>
              <a:rPr lang="en-US" sz="2800" b="1" dirty="0">
                <a:solidFill>
                  <a:srgbClr val="005900"/>
                </a:solidFill>
              </a:rPr>
              <a:t>Productivity (GPP) </a:t>
            </a:r>
            <a:r>
              <a:rPr lang="en-US" sz="2800" b="1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ecosystem  respiration (ER). </a:t>
            </a:r>
            <a:endParaRPr 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70397-DDE2-6F13-B87C-639E5E1FA9C4}"/>
              </a:ext>
            </a:extLst>
          </p:cNvPr>
          <p:cNvSpPr/>
          <p:nvPr/>
        </p:nvSpPr>
        <p:spPr>
          <a:xfrm>
            <a:off x="2561275" y="2676384"/>
            <a:ext cx="1881962" cy="1557670"/>
          </a:xfrm>
          <a:prstGeom prst="rect">
            <a:avLst/>
          </a:prstGeom>
          <a:noFill/>
          <a:ln w="57150">
            <a:solidFill>
              <a:srgbClr val="005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F0F316-43D7-5D66-C3B1-3C0D418095D8}"/>
              </a:ext>
            </a:extLst>
          </p:cNvPr>
          <p:cNvSpPr/>
          <p:nvPr/>
        </p:nvSpPr>
        <p:spPr>
          <a:xfrm>
            <a:off x="4443237" y="2676384"/>
            <a:ext cx="1461977" cy="15576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388CB6-9523-3DE7-4B1E-7906F07EE8DC}"/>
              </a:ext>
            </a:extLst>
          </p:cNvPr>
          <p:cNvSpPr txBox="1">
            <a:spLocks/>
          </p:cNvSpPr>
          <p:nvPr/>
        </p:nvSpPr>
        <p:spPr>
          <a:xfrm>
            <a:off x="145173" y="3657193"/>
            <a:ext cx="2986768" cy="171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5900"/>
                </a:solidFill>
              </a:rPr>
              <a:t>Gross Primary Productivity (GPP): </a:t>
            </a:r>
            <a:r>
              <a:rPr lang="en-US" sz="2400" dirty="0"/>
              <a:t>total photosynthesis; </a:t>
            </a:r>
            <a:r>
              <a:rPr lang="en-US" sz="2400" b="1" dirty="0"/>
              <a:t>producing oxygen</a:t>
            </a:r>
            <a:r>
              <a:rPr lang="en-US" sz="1800" b="1" dirty="0"/>
              <a:t>.</a:t>
            </a:r>
            <a:endParaRPr lang="en-US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8E2DE1-AC6F-A499-1F91-A5667AA9BAEB}"/>
              </a:ext>
            </a:extLst>
          </p:cNvPr>
          <p:cNvSpPr txBox="1">
            <a:spLocks/>
          </p:cNvSpPr>
          <p:nvPr/>
        </p:nvSpPr>
        <p:spPr>
          <a:xfrm>
            <a:off x="81840" y="5287810"/>
            <a:ext cx="4187174" cy="1083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Ecosystem Respiration (ER): </a:t>
            </a:r>
            <a:r>
              <a:rPr lang="en-US" sz="2400" dirty="0"/>
              <a:t>total respiration; </a:t>
            </a:r>
            <a:r>
              <a:rPr lang="en-US" sz="2400" b="1" dirty="0"/>
              <a:t>consuming oxygen</a:t>
            </a:r>
            <a:r>
              <a:rPr lang="en-US" sz="2400" dirty="0"/>
              <a:t>.</a:t>
            </a:r>
          </a:p>
          <a:p>
            <a:pPr algn="ctr"/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F200F2-172B-991E-5705-6BBFDDA67798}"/>
              </a:ext>
            </a:extLst>
          </p:cNvPr>
          <p:cNvSpPr txBox="1">
            <a:spLocks/>
          </p:cNvSpPr>
          <p:nvPr/>
        </p:nvSpPr>
        <p:spPr>
          <a:xfrm>
            <a:off x="9209665" y="4206872"/>
            <a:ext cx="267465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00FF"/>
                </a:solidFill>
              </a:rPr>
              <a:t>Net Ecosystem Productivity (NEP) </a:t>
            </a:r>
            <a:r>
              <a:rPr lang="en-US" sz="2400" dirty="0"/>
              <a:t>= GPP-ER</a:t>
            </a:r>
          </a:p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1475DF5-4B6B-2787-76D0-68BEA13556FB}"/>
              </a:ext>
            </a:extLst>
          </p:cNvPr>
          <p:cNvSpPr txBox="1">
            <a:spLocks/>
          </p:cNvSpPr>
          <p:nvPr/>
        </p:nvSpPr>
        <p:spPr>
          <a:xfrm>
            <a:off x="8293810" y="5760720"/>
            <a:ext cx="381635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/>
              <a:t>Primary Production of Flowing Waters </a:t>
            </a:r>
            <a:r>
              <a:rPr lang="en-US" sz="2400" b="1" dirty="0"/>
              <a:t>(1956), HT </a:t>
            </a:r>
            <a:r>
              <a:rPr lang="en-US" sz="2400" b="1" dirty="0" err="1"/>
              <a:t>Odum</a:t>
            </a:r>
            <a:r>
              <a:rPr lang="en-US" sz="2400" b="1" dirty="0"/>
              <a:t> 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F229AEF-9322-1E5A-BD43-43C66E6CB6AD}"/>
              </a:ext>
            </a:extLst>
          </p:cNvPr>
          <p:cNvSpPr txBox="1">
            <a:spLocks/>
          </p:cNvSpPr>
          <p:nvPr/>
        </p:nvSpPr>
        <p:spPr>
          <a:xfrm>
            <a:off x="14254086" y="6353351"/>
            <a:ext cx="381635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/>
              <a:t>Primary Production of Flowing Waters </a:t>
            </a:r>
            <a:r>
              <a:rPr lang="en-US" sz="2400" b="1" dirty="0"/>
              <a:t>(1956), HT </a:t>
            </a:r>
            <a:r>
              <a:rPr lang="en-US" sz="2400" b="1" dirty="0" err="1"/>
              <a:t>Odum</a:t>
            </a:r>
            <a:r>
              <a:rPr lang="en-US" sz="2400" b="1" dirty="0"/>
              <a:t> </a:t>
            </a:r>
            <a:endParaRPr lang="en-US" sz="2400" dirty="0"/>
          </a:p>
          <a:p>
            <a:pPr algn="ctr"/>
            <a:endParaRPr lang="en-US" sz="2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7D9007-296A-FD07-8AE8-7B7DD42A99A2}"/>
              </a:ext>
            </a:extLst>
          </p:cNvPr>
          <p:cNvGrpSpPr/>
          <p:nvPr/>
        </p:nvGrpSpPr>
        <p:grpSpPr>
          <a:xfrm>
            <a:off x="-8572" y="0"/>
            <a:ext cx="12192000" cy="6858000"/>
            <a:chOff x="8572" y="26219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EBACE-6AF0-BE86-2CAE-CF1E3FDE9211}"/>
                </a:ext>
              </a:extLst>
            </p:cNvPr>
            <p:cNvSpPr>
              <a:spLocks/>
            </p:cNvSpPr>
            <p:nvPr/>
          </p:nvSpPr>
          <p:spPr>
            <a:xfrm>
              <a:off x="8572" y="26219"/>
              <a:ext cx="12192000" cy="6858000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AABA70-6106-657D-6C75-4B4477A4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4900" y="404940"/>
              <a:ext cx="6924041" cy="5993701"/>
            </a:xfrm>
            <a:prstGeom prst="rect">
              <a:avLst/>
            </a:prstGeom>
          </p:spPr>
        </p:pic>
        <p:pic>
          <p:nvPicPr>
            <p:cNvPr id="21" name="Graphic 20" descr="Dim (Medium Sun) with solid fill">
              <a:extLst>
                <a:ext uri="{FF2B5EF4-FFF2-40B4-BE49-F238E27FC236}">
                  <a16:creationId xmlns:a16="http://schemas.microsoft.com/office/drawing/2014/main" id="{6FFC0ACC-EA43-055B-7A4A-602D5F50E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19454" y="793552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Moon and stars with solid fill">
              <a:extLst>
                <a:ext uri="{FF2B5EF4-FFF2-40B4-BE49-F238E27FC236}">
                  <a16:creationId xmlns:a16="http://schemas.microsoft.com/office/drawing/2014/main" id="{6D6D8AA8-3CAC-932A-085E-A8E1BCBD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81269" y="2417886"/>
              <a:ext cx="605519" cy="605519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662C2B5-0EAE-D164-B38E-F6063F328A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188" y="1236368"/>
            <a:ext cx="9351623" cy="414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8C9DD-3237-98FE-C5A9-4F94529F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23" y="3330139"/>
            <a:ext cx="6219388" cy="30884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888152-FC7A-9385-5C21-4039707AABDD}"/>
              </a:ext>
            </a:extLst>
          </p:cNvPr>
          <p:cNvSpPr/>
          <p:nvPr/>
        </p:nvSpPr>
        <p:spPr>
          <a:xfrm>
            <a:off x="2288401" y="299459"/>
            <a:ext cx="7355232" cy="18064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Spring metabolism recovered more quickly or as quickly as stage</a:t>
            </a:r>
            <a:endParaRPr lang="en-US" sz="3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0A56E8-21BF-BE81-053B-6BCBAE26E624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5966017" y="2105891"/>
            <a:ext cx="0" cy="122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017B62-8575-666E-557E-B02D9A91F44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-27564"/>
            <a:chExt cx="12192001" cy="6858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8705BE-F715-B517-BE82-A1BDDF4CA09A}"/>
                </a:ext>
              </a:extLst>
            </p:cNvPr>
            <p:cNvSpPr/>
            <p:nvPr/>
          </p:nvSpPr>
          <p:spPr>
            <a:xfrm>
              <a:off x="-1" y="-27564"/>
              <a:ext cx="12192001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94" name="Picture 2" descr="A warming California sets the stage for future floods | UCLA">
              <a:extLst>
                <a:ext uri="{FF2B5EF4-FFF2-40B4-BE49-F238E27FC236}">
                  <a16:creationId xmlns:a16="http://schemas.microsoft.com/office/drawing/2014/main" id="{0811B2B8-F391-BEFD-F359-AF6ED123A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" r="-3" b="-3"/>
            <a:stretch/>
          </p:blipFill>
          <p:spPr bwMode="auto">
            <a:xfrm>
              <a:off x="570515" y="1948728"/>
              <a:ext cx="5767325" cy="386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boat floating in water&#10;&#10;Description automatically generated">
              <a:extLst>
                <a:ext uri="{FF2B5EF4-FFF2-40B4-BE49-F238E27FC236}">
                  <a16:creationId xmlns:a16="http://schemas.microsoft.com/office/drawing/2014/main" id="{85ED57F0-62ED-3235-674C-E21B507D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277" y="1897295"/>
              <a:ext cx="5154967" cy="38662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370706-422F-AA6C-1355-2DE526099832}"/>
                </a:ext>
              </a:extLst>
            </p:cNvPr>
            <p:cNvSpPr txBox="1"/>
            <p:nvPr/>
          </p:nvSpPr>
          <p:spPr>
            <a:xfrm>
              <a:off x="6715277" y="5782570"/>
              <a:ext cx="2170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Site: ID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D76397-246B-52EA-B69B-E06A2213F21B}"/>
                </a:ext>
              </a:extLst>
            </p:cNvPr>
            <p:cNvSpPr txBox="1"/>
            <p:nvPr/>
          </p:nvSpPr>
          <p:spPr>
            <a:xfrm>
              <a:off x="1486948" y="543866"/>
              <a:ext cx="947318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Light availability determines productivity, but </a:t>
              </a:r>
              <a:r>
                <a:rPr lang="en-US" sz="3600" b="1" dirty="0">
                  <a:latin typeface="+mj-lt"/>
                </a:rPr>
                <a:t>the retention of the benthos decides recovery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41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chetucknee Springs Park – Fort White, Florida | Blue Hole Springs">
            <a:extLst>
              <a:ext uri="{FF2B5EF4-FFF2-40B4-BE49-F238E27FC236}">
                <a16:creationId xmlns:a16="http://schemas.microsoft.com/office/drawing/2014/main" id="{1BA1CA2C-7700-84C3-8786-330911F9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74" y="2989114"/>
            <a:ext cx="3575531" cy="23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tream with trees and bushes&#10;&#10;Description automatically generated">
            <a:extLst>
              <a:ext uri="{FF2B5EF4-FFF2-40B4-BE49-F238E27FC236}">
                <a16:creationId xmlns:a16="http://schemas.microsoft.com/office/drawing/2014/main" id="{3B732D34-38F3-A6EE-CC56-ABC9ADA64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02" y="2997806"/>
            <a:ext cx="3176290" cy="2382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40F537-7694-BD3C-92BB-6260578268B1}"/>
              </a:ext>
            </a:extLst>
          </p:cNvPr>
          <p:cNvSpPr/>
          <p:nvPr/>
        </p:nvSpPr>
        <p:spPr>
          <a:xfrm>
            <a:off x="484546" y="5765796"/>
            <a:ext cx="11621729" cy="236101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87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Metabolic Stability</a:t>
            </a:r>
          </a:p>
        </p:txBody>
      </p:sp>
      <p:sp>
        <p:nvSpPr>
          <p:cNvPr id="28" name="Text Box 42">
            <a:extLst>
              <a:ext uri="{FF2B5EF4-FFF2-40B4-BE49-F238E27FC236}">
                <a16:creationId xmlns:a16="http://schemas.microsoft.com/office/drawing/2014/main" id="{F60E4E78-88F1-B995-42F6-AADCC4628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360" y="5292997"/>
            <a:ext cx="140299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Rum Springs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51521F7-EBD9-295E-6B61-66D2B3F07237}"/>
              </a:ext>
            </a:extLst>
          </p:cNvPr>
          <p:cNvSpPr/>
          <p:nvPr/>
        </p:nvSpPr>
        <p:spPr>
          <a:xfrm rot="10800000">
            <a:off x="11131349" y="5629615"/>
            <a:ext cx="339672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242A65A-0728-574E-2989-ECD694CC30B3}"/>
              </a:ext>
            </a:extLst>
          </p:cNvPr>
          <p:cNvSpPr/>
          <p:nvPr/>
        </p:nvSpPr>
        <p:spPr>
          <a:xfrm rot="10800000">
            <a:off x="462564" y="5629615"/>
            <a:ext cx="291614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42">
            <a:extLst>
              <a:ext uri="{FF2B5EF4-FFF2-40B4-BE49-F238E27FC236}">
                <a16:creationId xmlns:a16="http://schemas.microsoft.com/office/drawing/2014/main" id="{990029E6-C46A-EBAD-695B-78D7FEC36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99" y="5319734"/>
            <a:ext cx="261079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Ichetucknee Headspring</a:t>
            </a:r>
          </a:p>
        </p:txBody>
      </p:sp>
      <p:sp>
        <p:nvSpPr>
          <p:cNvPr id="20" name="Text Box 42">
            <a:extLst>
              <a:ext uri="{FF2B5EF4-FFF2-40B4-BE49-F238E27FC236}">
                <a16:creationId xmlns:a16="http://schemas.microsoft.com/office/drawing/2014/main" id="{9E08539F-E817-A04C-D3F9-44464A2CE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78" y="5322510"/>
            <a:ext cx="223664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Allen Mill Pond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B00546-4F6C-CA7B-4B02-C3AFF6777493}"/>
              </a:ext>
            </a:extLst>
          </p:cNvPr>
          <p:cNvSpPr/>
          <p:nvPr/>
        </p:nvSpPr>
        <p:spPr>
          <a:xfrm rot="10800000">
            <a:off x="7485393" y="5638306"/>
            <a:ext cx="291614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GET UP AND GO KAYAKING - GILCHRIST BLUE - 18 Photos - 1447 S W Rum Island  Ter, Fort White, Florida - Rafting/Kayaking - Phone Number - Yelp">
            <a:extLst>
              <a:ext uri="{FF2B5EF4-FFF2-40B4-BE49-F238E27FC236}">
                <a16:creationId xmlns:a16="http://schemas.microsoft.com/office/drawing/2014/main" id="{460F5D7D-6E34-19F0-B66C-CB2E62A78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b="12356"/>
          <a:stretch/>
        </p:blipFill>
        <p:spPr bwMode="auto">
          <a:xfrm>
            <a:off x="9101615" y="3006498"/>
            <a:ext cx="2918681" cy="237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AF7E34-9892-93AF-0C35-8E5B708EAC0C}"/>
              </a:ext>
            </a:extLst>
          </p:cNvPr>
          <p:cNvSpPr/>
          <p:nvPr/>
        </p:nvSpPr>
        <p:spPr>
          <a:xfrm>
            <a:off x="314754" y="904352"/>
            <a:ext cx="6333957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Overall, less disturbed spring-runs had more stable metabolic regimes than more disturbed spring-runs.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1C3EE-57A6-42E0-003C-95E81EF5F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868" y="362509"/>
            <a:ext cx="4605428" cy="224831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FC3AFC-CC87-CAD8-2D0E-B89CCE48479A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6648711" y="1482811"/>
            <a:ext cx="766157" cy="3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75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CD51B331-FCE5-8554-C2DF-C14E27152A2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63283" y="3156108"/>
            <a:ext cx="2942280" cy="1761794"/>
            <a:chOff x="2463283" y="3156108"/>
            <a:chExt cx="2942280" cy="176179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60F6CBD-0958-7E31-6A2B-197EF7127E1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777490" y="3820308"/>
                <a:ext cx="374400" cy="9378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60F6CBD-0958-7E31-6A2B-197EF7127E1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14850" y="3442308"/>
                  <a:ext cx="50004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1865A0E-3A88-8C4B-9D0D-1CF69327332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238290" y="3328188"/>
                <a:ext cx="87480" cy="3312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1865A0E-3A88-8C4B-9D0D-1CF69327332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75290" y="2950548"/>
                  <a:ext cx="21312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F7AB8B2B-4220-1B01-50CA-DF797C017F3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267683" y="4538462"/>
                <a:ext cx="137880" cy="379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F7AB8B2B-4220-1B01-50CA-DF797C017F3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04683" y="4160822"/>
                  <a:ext cx="263520" cy="11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C5BDD1C-8CA2-9864-EDA2-7DD1B5E7C7C1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984723" y="4570502"/>
                <a:ext cx="160560" cy="2768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C5BDD1C-8CA2-9864-EDA2-7DD1B5E7C7C1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22083" y="4192502"/>
                  <a:ext cx="28620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79E0C21E-E0D0-7BFE-54A7-CCD4EEA2220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102803" y="4711982"/>
                <a:ext cx="81720" cy="792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79E0C21E-E0D0-7BFE-54A7-CCD4EEA2220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40163" y="4333982"/>
                  <a:ext cx="20736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ED46591-1532-4BE5-502B-573C35E29F7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998043" y="4756262"/>
                <a:ext cx="252360" cy="446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ED46591-1532-4BE5-502B-573C35E29F7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5043" y="4378262"/>
                  <a:ext cx="37800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6BC34D3-4BFD-C0DA-659D-E2358DFBB36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406843" y="4482825"/>
                <a:ext cx="234000" cy="3038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6BC34D3-4BFD-C0DA-659D-E2358DFBB36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44203" y="4104825"/>
                  <a:ext cx="35964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D2CF463-BB08-A0BC-5D87-5F275D79522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724723" y="4555185"/>
                <a:ext cx="303120" cy="269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D2CF463-BB08-A0BC-5D87-5F275D79522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661723" y="4177185"/>
                  <a:ext cx="42876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BC1B16-9EFB-0092-4B6E-EDA5E7A810E0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922003" y="4538265"/>
                <a:ext cx="181440" cy="2390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BC1B16-9EFB-0092-4B6E-EDA5E7A810E0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59003" y="4160265"/>
                  <a:ext cx="30708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03B621D3-2666-B3D3-D70B-4F01F2B673E5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168243" y="4376625"/>
                <a:ext cx="235440" cy="4665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03B621D3-2666-B3D3-D70B-4F01F2B673E5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05603" y="3998985"/>
                  <a:ext cx="36108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B2F1C07-DAA2-C247-FE21-604F4646FD8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69170" y="3850908"/>
                <a:ext cx="141840" cy="9763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B2F1C07-DAA2-C247-FE21-604F4646FD8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06170" y="3473268"/>
                  <a:ext cx="267480" cy="17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9B44450-4CF4-B79A-8170-94B8BB02B36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85730" y="3156108"/>
                <a:ext cx="266400" cy="904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9B44450-4CF4-B79A-8170-94B8BB02B36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23090" y="2778108"/>
                  <a:ext cx="392040" cy="16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213521B8-963D-45AB-B4EB-690AD34F8A6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920123" y="4475265"/>
                <a:ext cx="213120" cy="3477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213521B8-963D-45AB-B4EB-690AD34F8A6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57123" y="4097625"/>
                  <a:ext cx="33876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2BC5605-54C4-4B45-8829-E92F3214674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63283" y="4484265"/>
                <a:ext cx="471960" cy="424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2BC5605-54C4-4B45-8829-E92F3214674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00643" y="4106265"/>
                  <a:ext cx="597600" cy="11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9BB54DB-B81C-BA26-C142-5AC82587A2FE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415702" y="3515470"/>
                <a:ext cx="376920" cy="12261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9BB54DB-B81C-BA26-C142-5AC82587A2FE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52702" y="3137830"/>
                  <a:ext cx="502560" cy="19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96A599D7-7F96-1107-7237-C3EAF4D699C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288262" y="3211630"/>
                <a:ext cx="320760" cy="14709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96A599D7-7F96-1107-7237-C3EAF4D699C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25262" y="2833990"/>
                  <a:ext cx="446400" cy="22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DEE78D20-8DE5-FAA7-640A-1431D5547B0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530241" y="4478226"/>
                <a:ext cx="130320" cy="2682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DEE78D20-8DE5-FAA7-640A-1431D5547B0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7601" y="4100586"/>
                  <a:ext cx="25596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C4B5E0ED-B3E9-909E-1053-55D0A9447D8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766761" y="3939666"/>
                <a:ext cx="187560" cy="8686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C4B5E0ED-B3E9-909E-1053-55D0A9447D8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03761" y="3561666"/>
                  <a:ext cx="313200" cy="16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2D3C2D3E-D3F8-3B4E-E7E3-69BEF0904000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271121" y="4734186"/>
                <a:ext cx="468720" cy="385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2D3C2D3E-D3F8-3B4E-E7E3-69BEF0904000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208481" y="4356186"/>
                  <a:ext cx="594360" cy="79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4" name="Rectangle 363">
            <a:extLst>
              <a:ext uri="{FF2B5EF4-FFF2-40B4-BE49-F238E27FC236}">
                <a16:creationId xmlns:a16="http://schemas.microsoft.com/office/drawing/2014/main" id="{EEEDAA19-E419-092D-1677-58FE52DEC7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9309" y="-21822"/>
            <a:ext cx="12495265" cy="7105361"/>
          </a:xfrm>
          <a:prstGeom prst="rect">
            <a:avLst/>
          </a:prstGeom>
          <a:solidFill>
            <a:srgbClr val="00C6FE">
              <a:alpha val="3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2AD95A1D-128B-741B-2ED6-45ADAC1477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81521" y="4687306"/>
            <a:ext cx="13018169" cy="2585923"/>
          </a:xfrm>
          <a:custGeom>
            <a:avLst/>
            <a:gdLst>
              <a:gd name="connsiteX0" fmla="*/ 481264 w 13018169"/>
              <a:gd name="connsiteY0" fmla="*/ 1347537 h 2093495"/>
              <a:gd name="connsiteX1" fmla="*/ 457200 w 13018169"/>
              <a:gd name="connsiteY1" fmla="*/ 409074 h 2093495"/>
              <a:gd name="connsiteX2" fmla="*/ 1708485 w 13018169"/>
              <a:gd name="connsiteY2" fmla="*/ 192506 h 2093495"/>
              <a:gd name="connsiteX3" fmla="*/ 3729790 w 13018169"/>
              <a:gd name="connsiteY3" fmla="*/ 0 h 2093495"/>
              <a:gd name="connsiteX4" fmla="*/ 6352674 w 13018169"/>
              <a:gd name="connsiteY4" fmla="*/ 96253 h 2093495"/>
              <a:gd name="connsiteX5" fmla="*/ 8301790 w 13018169"/>
              <a:gd name="connsiteY5" fmla="*/ 457200 h 2093495"/>
              <a:gd name="connsiteX6" fmla="*/ 9938085 w 13018169"/>
              <a:gd name="connsiteY6" fmla="*/ 770021 h 2093495"/>
              <a:gd name="connsiteX7" fmla="*/ 11117179 w 13018169"/>
              <a:gd name="connsiteY7" fmla="*/ 1010653 h 2093495"/>
              <a:gd name="connsiteX8" fmla="*/ 12585032 w 13018169"/>
              <a:gd name="connsiteY8" fmla="*/ 1515979 h 2093495"/>
              <a:gd name="connsiteX9" fmla="*/ 13018169 w 13018169"/>
              <a:gd name="connsiteY9" fmla="*/ 1660358 h 2093495"/>
              <a:gd name="connsiteX10" fmla="*/ 12440653 w 13018169"/>
              <a:gd name="connsiteY10" fmla="*/ 2093495 h 2093495"/>
              <a:gd name="connsiteX11" fmla="*/ 3176337 w 13018169"/>
              <a:gd name="connsiteY11" fmla="*/ 1949116 h 2093495"/>
              <a:gd name="connsiteX12" fmla="*/ 72190 w 13018169"/>
              <a:gd name="connsiteY12" fmla="*/ 1756611 h 2093495"/>
              <a:gd name="connsiteX13" fmla="*/ 0 w 13018169"/>
              <a:gd name="connsiteY13" fmla="*/ 673769 h 2093495"/>
              <a:gd name="connsiteX0" fmla="*/ 457200 w 13018169"/>
              <a:gd name="connsiteY0" fmla="*/ 409074 h 2093495"/>
              <a:gd name="connsiteX1" fmla="*/ 1708485 w 13018169"/>
              <a:gd name="connsiteY1" fmla="*/ 192506 h 2093495"/>
              <a:gd name="connsiteX2" fmla="*/ 3729790 w 13018169"/>
              <a:gd name="connsiteY2" fmla="*/ 0 h 2093495"/>
              <a:gd name="connsiteX3" fmla="*/ 6352674 w 13018169"/>
              <a:gd name="connsiteY3" fmla="*/ 96253 h 2093495"/>
              <a:gd name="connsiteX4" fmla="*/ 8301790 w 13018169"/>
              <a:gd name="connsiteY4" fmla="*/ 457200 h 2093495"/>
              <a:gd name="connsiteX5" fmla="*/ 9938085 w 13018169"/>
              <a:gd name="connsiteY5" fmla="*/ 770021 h 2093495"/>
              <a:gd name="connsiteX6" fmla="*/ 11117179 w 13018169"/>
              <a:gd name="connsiteY6" fmla="*/ 1010653 h 2093495"/>
              <a:gd name="connsiteX7" fmla="*/ 12585032 w 13018169"/>
              <a:gd name="connsiteY7" fmla="*/ 1515979 h 2093495"/>
              <a:gd name="connsiteX8" fmla="*/ 13018169 w 13018169"/>
              <a:gd name="connsiteY8" fmla="*/ 1660358 h 2093495"/>
              <a:gd name="connsiteX9" fmla="*/ 12440653 w 13018169"/>
              <a:gd name="connsiteY9" fmla="*/ 2093495 h 2093495"/>
              <a:gd name="connsiteX10" fmla="*/ 3176337 w 13018169"/>
              <a:gd name="connsiteY10" fmla="*/ 1949116 h 2093495"/>
              <a:gd name="connsiteX11" fmla="*/ 72190 w 13018169"/>
              <a:gd name="connsiteY11" fmla="*/ 1756611 h 2093495"/>
              <a:gd name="connsiteX12" fmla="*/ 0 w 13018169"/>
              <a:gd name="connsiteY12" fmla="*/ 673769 h 209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8169" h="2093495">
                <a:moveTo>
                  <a:pt x="457200" y="409074"/>
                </a:moveTo>
                <a:lnTo>
                  <a:pt x="1708485" y="192506"/>
                </a:lnTo>
                <a:lnTo>
                  <a:pt x="3729790" y="0"/>
                </a:lnTo>
                <a:lnTo>
                  <a:pt x="6352674" y="96253"/>
                </a:lnTo>
                <a:lnTo>
                  <a:pt x="8301790" y="457200"/>
                </a:lnTo>
                <a:lnTo>
                  <a:pt x="9938085" y="770021"/>
                </a:lnTo>
                <a:lnTo>
                  <a:pt x="11117179" y="1010653"/>
                </a:lnTo>
                <a:lnTo>
                  <a:pt x="12585032" y="1515979"/>
                </a:lnTo>
                <a:lnTo>
                  <a:pt x="13018169" y="1660358"/>
                </a:lnTo>
                <a:lnTo>
                  <a:pt x="12440653" y="2093495"/>
                </a:lnTo>
                <a:lnTo>
                  <a:pt x="3176337" y="1949116"/>
                </a:lnTo>
                <a:lnTo>
                  <a:pt x="72190" y="1756611"/>
                </a:lnTo>
                <a:lnTo>
                  <a:pt x="0" y="673769"/>
                </a:lnTo>
              </a:path>
            </a:pathLst>
          </a:custGeom>
          <a:solidFill>
            <a:srgbClr val="5437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aphic 18" descr="Seaweed with solid fill">
            <a:extLst>
              <a:ext uri="{FF2B5EF4-FFF2-40B4-BE49-F238E27FC236}">
                <a16:creationId xmlns:a16="http://schemas.microsoft.com/office/drawing/2014/main" id="{CBC163C3-9C6E-7EA8-6121-AE5B29AF47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4907840" y="3563129"/>
            <a:ext cx="970929" cy="1190060"/>
            <a:chOff x="12311859" y="16199465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9DDDE2C-EEEA-AE7A-C857-235B7F762A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4012" y="16199465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6DB4C69-67E0-0BFF-D59E-5736C1CD6C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11859" y="16253571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ADA49550-F3FF-5557-79EF-92786D91E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71006" y="16298713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4EAA967-233C-5462-4104-C1D2BFA9AD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554" y="16351353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F27F624-1D14-779A-98D3-7C5BCF2F3B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93498" y="16401416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542274A-23D1-E4B9-4DDE-B359D65330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44895" y="16440642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D00FC47-0734-2014-D256-288495F315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16695" y="16486384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21" descr="Seaweed with solid fill">
            <a:extLst>
              <a:ext uri="{FF2B5EF4-FFF2-40B4-BE49-F238E27FC236}">
                <a16:creationId xmlns:a16="http://schemas.microsoft.com/office/drawing/2014/main" id="{3F83F275-1435-0C60-D3BD-BBBA6B1B47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9401">
            <a:off x="2551821" y="3122365"/>
            <a:ext cx="1277277" cy="1759911"/>
            <a:chOff x="11477621" y="15893544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DCD0A59-DDD9-F19A-14BA-CA0B3ED5F6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45544" y="15893544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36394DB-8D05-5C06-8577-69AAE05354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77621" y="16153476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E1AE30F-9CB9-0336-AC69-A04D7867E1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81173" y="16116586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1A804143-4E75-CE53-AC7D-72221DF967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15962" y="15934660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2740828-EC44-51A8-18B3-55FA69877A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02771" y="16000905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14382A2-F5CC-9E45-A661-79184F98B5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55139" y="16078169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27" descr="Seaweed with solid fill">
            <a:extLst>
              <a:ext uri="{FF2B5EF4-FFF2-40B4-BE49-F238E27FC236}">
                <a16:creationId xmlns:a16="http://schemas.microsoft.com/office/drawing/2014/main" id="{75CF8902-8272-5D8B-FC89-37DCDBBB3DD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931507" y="3352657"/>
            <a:ext cx="1277277" cy="1759911"/>
            <a:chOff x="12671954" y="16212396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D7DB9DD-D267-B76C-FF8E-AB45C9DF1E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39877" y="16212396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6C8756-43C6-79EE-023B-208F3E7D6D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71954" y="16472328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06DB244-B2C2-4EE6-136E-AC9090BEB5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75506" y="16435438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8C33534-CBBF-9FE7-8AE3-F669BA4902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10295" y="16253512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6BFC3D5-5C57-F309-36A5-143AF0DC5B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97104" y="16319757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65C2B7DE-94D7-5695-25C8-3835D97059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9472" y="16397021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28" descr="Seaweed with solid fill">
            <a:extLst>
              <a:ext uri="{FF2B5EF4-FFF2-40B4-BE49-F238E27FC236}">
                <a16:creationId xmlns:a16="http://schemas.microsoft.com/office/drawing/2014/main" id="{F41E4D90-EDA5-B209-4B1C-F1C95783D36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1030151" y="3221136"/>
            <a:ext cx="1277277" cy="1759911"/>
            <a:chOff x="10924067" y="1581678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0A04788-367E-E2BD-C70C-1E2A696B92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990" y="1581678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7F48C5D-9728-6DD8-67A2-DC889A3AAF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24067" y="1607671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3968A73-5D11-2DF2-2462-44B4C2F309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27619" y="1603982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5DD41C4-F407-7F09-B791-4418B264F0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62408" y="1585789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3DB7D8B-99B4-F516-7B5B-DEE1502DB1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49217" y="1592414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6C4351C-4911-5102-B482-0418B3707F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01585" y="1600140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31" descr="Seaweed with solid fill">
            <a:extLst>
              <a:ext uri="{FF2B5EF4-FFF2-40B4-BE49-F238E27FC236}">
                <a16:creationId xmlns:a16="http://schemas.microsoft.com/office/drawing/2014/main" id="{517FA1A8-AB86-CFF0-1AE3-088925BAA5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303921">
            <a:off x="3451772" y="2752238"/>
            <a:ext cx="910022" cy="2127270"/>
            <a:chOff x="11816556" y="15821491"/>
            <a:chExt cx="334088" cy="718275"/>
          </a:xfrm>
          <a:solidFill>
            <a:srgbClr val="92D050"/>
          </a:solidFill>
        </p:grpSpPr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D254431-1841-D831-24FC-4223557D10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36196" y="15821491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E40454E-EF43-625A-8894-C370DD07BA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6556" y="16135680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A8D9099-011F-A8FB-2F99-B496B9616F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2828" y="16091091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7C34A56-D715-6EEB-845E-862628C3EA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43872" y="15871190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8C25028-0B10-369F-14FE-3C622EFE3E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05722" y="15951263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1DC47BD-8E2C-6A3B-6795-B965EBBCC4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71785" y="16044654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30" descr="Seaweed with solid fill">
            <a:extLst>
              <a:ext uri="{FF2B5EF4-FFF2-40B4-BE49-F238E27FC236}">
                <a16:creationId xmlns:a16="http://schemas.microsoft.com/office/drawing/2014/main" id="{8058A9F9-683F-F7DA-A2A2-BFDA3B5E5E5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651750" y="3601614"/>
            <a:ext cx="848890" cy="1515230"/>
            <a:chOff x="10769963" y="15900665"/>
            <a:chExt cx="311646" cy="511618"/>
          </a:xfrm>
          <a:solidFill>
            <a:srgbClr val="92D050"/>
          </a:solidFill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CCBEC56-BB4C-2601-F609-13DBDE900C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81566" y="15900665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46A58654-4966-78D7-E632-0A43EE5704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69963" y="16124459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E4DAEF4-7923-FB74-07D9-2AEBA4A877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71708" y="16092698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E3D9490-5FC3-0B6B-0FF2-3C3AEFD04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95445" y="15936065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3560A58-64F1-810A-DB6B-93DEA80C92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53139" y="15993100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EDF2C4A-A775-B18D-B0EE-564F75EEA9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21482" y="16059622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2" descr="Seaweed with solid fill">
            <a:extLst>
              <a:ext uri="{FF2B5EF4-FFF2-40B4-BE49-F238E27FC236}">
                <a16:creationId xmlns:a16="http://schemas.microsoft.com/office/drawing/2014/main" id="{66086DA5-D78B-6E36-4DCE-3EBF490AD42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627789">
            <a:off x="-136133" y="4328905"/>
            <a:ext cx="574369" cy="916887"/>
            <a:chOff x="10455043" y="16076443"/>
            <a:chExt cx="210863" cy="309589"/>
          </a:xfrm>
          <a:solidFill>
            <a:srgbClr val="92D050"/>
          </a:solidFill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469A0C-A72D-1C61-6F75-EB940C41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30555" y="16076443"/>
              <a:ext cx="98341" cy="309589"/>
            </a:xfrm>
            <a:custGeom>
              <a:avLst/>
              <a:gdLst>
                <a:gd name="connsiteX0" fmla="*/ 47277 w 98341"/>
                <a:gd name="connsiteY0" fmla="*/ 247766 h 309589"/>
                <a:gd name="connsiteX1" fmla="*/ 56281 w 98341"/>
                <a:gd name="connsiteY1" fmla="*/ 228250 h 309589"/>
                <a:gd name="connsiteX2" fmla="*/ 38129 w 98341"/>
                <a:gd name="connsiteY2" fmla="*/ 196284 h 309589"/>
                <a:gd name="connsiteX3" fmla="*/ 56963 w 98341"/>
                <a:gd name="connsiteY3" fmla="*/ 174369 h 309589"/>
                <a:gd name="connsiteX4" fmla="*/ 47867 w 98341"/>
                <a:gd name="connsiteY4" fmla="*/ 150015 h 309589"/>
                <a:gd name="connsiteX5" fmla="*/ 68313 w 98341"/>
                <a:gd name="connsiteY5" fmla="*/ 136555 h 309589"/>
                <a:gd name="connsiteX6" fmla="*/ 63626 w 98341"/>
                <a:gd name="connsiteY6" fmla="*/ 116366 h 309589"/>
                <a:gd name="connsiteX7" fmla="*/ 86698 w 98341"/>
                <a:gd name="connsiteY7" fmla="*/ 95104 h 309589"/>
                <a:gd name="connsiteX8" fmla="*/ 80773 w 98341"/>
                <a:gd name="connsiteY8" fmla="*/ 73751 h 309589"/>
                <a:gd name="connsiteX9" fmla="*/ 97874 w 98341"/>
                <a:gd name="connsiteY9" fmla="*/ 39992 h 309589"/>
                <a:gd name="connsiteX10" fmla="*/ 86433 w 98341"/>
                <a:gd name="connsiteY10" fmla="*/ 22885 h 309589"/>
                <a:gd name="connsiteX11" fmla="*/ 98341 w 98341"/>
                <a:gd name="connsiteY11" fmla="*/ 485 h 309589"/>
                <a:gd name="connsiteX12" fmla="*/ 65052 w 98341"/>
                <a:gd name="connsiteY12" fmla="*/ 9907 h 309589"/>
                <a:gd name="connsiteX13" fmla="*/ 60088 w 98341"/>
                <a:gd name="connsiteY13" fmla="*/ 35207 h 309589"/>
                <a:gd name="connsiteX14" fmla="*/ 39375 w 98341"/>
                <a:gd name="connsiteY14" fmla="*/ 52613 h 309589"/>
                <a:gd name="connsiteX15" fmla="*/ 43691 w 98341"/>
                <a:gd name="connsiteY15" fmla="*/ 88637 h 309589"/>
                <a:gd name="connsiteX16" fmla="*/ 12824 w 98341"/>
                <a:gd name="connsiteY16" fmla="*/ 106810 h 309589"/>
                <a:gd name="connsiteX17" fmla="*/ 20296 w 98341"/>
                <a:gd name="connsiteY17" fmla="*/ 145038 h 309589"/>
                <a:gd name="connsiteX18" fmla="*/ 2171 w 98341"/>
                <a:gd name="connsiteY18" fmla="*/ 170772 h 309589"/>
                <a:gd name="connsiteX19" fmla="*/ 11807 w 98341"/>
                <a:gd name="connsiteY19" fmla="*/ 202799 h 309589"/>
                <a:gd name="connsiteX20" fmla="*/ 1366 w 98341"/>
                <a:gd name="connsiteY20" fmla="*/ 225511 h 309589"/>
                <a:gd name="connsiteX21" fmla="*/ 15069 w 98341"/>
                <a:gd name="connsiteY21" fmla="*/ 246800 h 309589"/>
                <a:gd name="connsiteX22" fmla="*/ 20921 w 98341"/>
                <a:gd name="connsiteY22" fmla="*/ 267824 h 309589"/>
                <a:gd name="connsiteX23" fmla="*/ 29814 w 98341"/>
                <a:gd name="connsiteY23" fmla="*/ 306156 h 309589"/>
                <a:gd name="connsiteX24" fmla="*/ 35415 w 98341"/>
                <a:gd name="connsiteY24" fmla="*/ 309308 h 309589"/>
                <a:gd name="connsiteX25" fmla="*/ 37481 w 98341"/>
                <a:gd name="connsiteY25" fmla="*/ 307572 h 309589"/>
                <a:gd name="connsiteX26" fmla="*/ 48059 w 98341"/>
                <a:gd name="connsiteY26" fmla="*/ 293935 h 309589"/>
                <a:gd name="connsiteX27" fmla="*/ 57135 w 98341"/>
                <a:gd name="connsiteY27" fmla="*/ 272400 h 309589"/>
                <a:gd name="connsiteX28" fmla="*/ 47277 w 98341"/>
                <a:gd name="connsiteY28" fmla="*/ 247766 h 30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8341" h="309589">
                  <a:moveTo>
                    <a:pt x="47277" y="247766"/>
                  </a:moveTo>
                  <a:cubicBezTo>
                    <a:pt x="50397" y="241433"/>
                    <a:pt x="55494" y="244546"/>
                    <a:pt x="56281" y="228250"/>
                  </a:cubicBezTo>
                  <a:cubicBezTo>
                    <a:pt x="56894" y="215369"/>
                    <a:pt x="38010" y="209902"/>
                    <a:pt x="38129" y="196284"/>
                  </a:cubicBezTo>
                  <a:cubicBezTo>
                    <a:pt x="38231" y="184665"/>
                    <a:pt x="55084" y="185328"/>
                    <a:pt x="56963" y="174369"/>
                  </a:cubicBezTo>
                  <a:cubicBezTo>
                    <a:pt x="58203" y="167148"/>
                    <a:pt x="45483" y="156509"/>
                    <a:pt x="47867" y="150015"/>
                  </a:cubicBezTo>
                  <a:cubicBezTo>
                    <a:pt x="50251" y="143520"/>
                    <a:pt x="61445" y="142780"/>
                    <a:pt x="68313" y="136555"/>
                  </a:cubicBezTo>
                  <a:cubicBezTo>
                    <a:pt x="75284" y="130256"/>
                    <a:pt x="63649" y="122958"/>
                    <a:pt x="63626" y="116366"/>
                  </a:cubicBezTo>
                  <a:cubicBezTo>
                    <a:pt x="63603" y="109775"/>
                    <a:pt x="84360" y="106723"/>
                    <a:pt x="86698" y="95104"/>
                  </a:cubicBezTo>
                  <a:cubicBezTo>
                    <a:pt x="89036" y="83485"/>
                    <a:pt x="82460" y="83304"/>
                    <a:pt x="80773" y="73751"/>
                  </a:cubicBezTo>
                  <a:cubicBezTo>
                    <a:pt x="79086" y="64198"/>
                    <a:pt x="95367" y="52431"/>
                    <a:pt x="97874" y="39992"/>
                  </a:cubicBezTo>
                  <a:cubicBezTo>
                    <a:pt x="99567" y="31579"/>
                    <a:pt x="88556" y="29692"/>
                    <a:pt x="86433" y="22885"/>
                  </a:cubicBezTo>
                  <a:cubicBezTo>
                    <a:pt x="83985" y="15041"/>
                    <a:pt x="98341" y="485"/>
                    <a:pt x="98341" y="485"/>
                  </a:cubicBezTo>
                  <a:cubicBezTo>
                    <a:pt x="81421" y="-1837"/>
                    <a:pt x="68790" y="4647"/>
                    <a:pt x="65052" y="9907"/>
                  </a:cubicBezTo>
                  <a:cubicBezTo>
                    <a:pt x="59136" y="18255"/>
                    <a:pt x="64878" y="30681"/>
                    <a:pt x="60088" y="35207"/>
                  </a:cubicBezTo>
                  <a:cubicBezTo>
                    <a:pt x="53647" y="41290"/>
                    <a:pt x="43243" y="41849"/>
                    <a:pt x="39375" y="52613"/>
                  </a:cubicBezTo>
                  <a:cubicBezTo>
                    <a:pt x="36102" y="61698"/>
                    <a:pt x="51457" y="78737"/>
                    <a:pt x="43691" y="88637"/>
                  </a:cubicBezTo>
                  <a:cubicBezTo>
                    <a:pt x="36349" y="98011"/>
                    <a:pt x="17471" y="93529"/>
                    <a:pt x="12824" y="106810"/>
                  </a:cubicBezTo>
                  <a:cubicBezTo>
                    <a:pt x="7912" y="120811"/>
                    <a:pt x="26860" y="131303"/>
                    <a:pt x="20296" y="145038"/>
                  </a:cubicBezTo>
                  <a:cubicBezTo>
                    <a:pt x="14520" y="157121"/>
                    <a:pt x="4053" y="157784"/>
                    <a:pt x="2171" y="170772"/>
                  </a:cubicBezTo>
                  <a:cubicBezTo>
                    <a:pt x="623" y="181469"/>
                    <a:pt x="15101" y="192583"/>
                    <a:pt x="11807" y="202799"/>
                  </a:cubicBezTo>
                  <a:cubicBezTo>
                    <a:pt x="8592" y="212772"/>
                    <a:pt x="-4146" y="215837"/>
                    <a:pt x="1366" y="225511"/>
                  </a:cubicBezTo>
                  <a:cubicBezTo>
                    <a:pt x="7985" y="237123"/>
                    <a:pt x="18458" y="235666"/>
                    <a:pt x="15069" y="246800"/>
                  </a:cubicBezTo>
                  <a:cubicBezTo>
                    <a:pt x="12217" y="256158"/>
                    <a:pt x="15986" y="262124"/>
                    <a:pt x="20921" y="267824"/>
                  </a:cubicBezTo>
                  <a:cubicBezTo>
                    <a:pt x="30441" y="278817"/>
                    <a:pt x="26642" y="291004"/>
                    <a:pt x="29814" y="306156"/>
                  </a:cubicBezTo>
                  <a:cubicBezTo>
                    <a:pt x="30609" y="308818"/>
                    <a:pt x="33117" y="310230"/>
                    <a:pt x="35415" y="309308"/>
                  </a:cubicBezTo>
                  <a:cubicBezTo>
                    <a:pt x="36236" y="308979"/>
                    <a:pt x="36955" y="308375"/>
                    <a:pt x="37481" y="307572"/>
                  </a:cubicBezTo>
                  <a:cubicBezTo>
                    <a:pt x="40391" y="302432"/>
                    <a:pt x="43957" y="297834"/>
                    <a:pt x="48059" y="293935"/>
                  </a:cubicBezTo>
                  <a:cubicBezTo>
                    <a:pt x="54739" y="288188"/>
                    <a:pt x="60838" y="282494"/>
                    <a:pt x="57135" y="272400"/>
                  </a:cubicBezTo>
                  <a:cubicBezTo>
                    <a:pt x="52839" y="260677"/>
                    <a:pt x="41373" y="259752"/>
                    <a:pt x="47277" y="247766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9744B0-1CCF-D273-0164-EBD47652D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55043" y="16211864"/>
              <a:ext cx="86954" cy="166641"/>
            </a:xfrm>
            <a:custGeom>
              <a:avLst/>
              <a:gdLst>
                <a:gd name="connsiteX0" fmla="*/ 69705 w 86954"/>
                <a:gd name="connsiteY0" fmla="*/ 111329 h 166641"/>
                <a:gd name="connsiteX1" fmla="*/ 70820 w 86954"/>
                <a:gd name="connsiteY1" fmla="*/ 86052 h 166641"/>
                <a:gd name="connsiteX2" fmla="*/ 56516 w 86954"/>
                <a:gd name="connsiteY2" fmla="*/ 72724 h 166641"/>
                <a:gd name="connsiteX3" fmla="*/ 57187 w 86954"/>
                <a:gd name="connsiteY3" fmla="*/ 44819 h 166641"/>
                <a:gd name="connsiteX4" fmla="*/ 39047 w 86954"/>
                <a:gd name="connsiteY4" fmla="*/ 30590 h 166641"/>
                <a:gd name="connsiteX5" fmla="*/ 25051 w 86954"/>
                <a:gd name="connsiteY5" fmla="*/ 7403 h 166641"/>
                <a:gd name="connsiteX6" fmla="*/ 8310 w 86954"/>
                <a:gd name="connsiteY6" fmla="*/ 0 h 166641"/>
                <a:gd name="connsiteX7" fmla="*/ 5932 w 86954"/>
                <a:gd name="connsiteY7" fmla="*/ 27676 h 166641"/>
                <a:gd name="connsiteX8" fmla="*/ 20331 w 86954"/>
                <a:gd name="connsiteY8" fmla="*/ 44941 h 166641"/>
                <a:gd name="connsiteX9" fmla="*/ 22707 w 86954"/>
                <a:gd name="connsiteY9" fmla="*/ 76233 h 166641"/>
                <a:gd name="connsiteX10" fmla="*/ 40662 w 86954"/>
                <a:gd name="connsiteY10" fmla="*/ 85712 h 166641"/>
                <a:gd name="connsiteX11" fmla="*/ 40124 w 86954"/>
                <a:gd name="connsiteY11" fmla="*/ 123176 h 166641"/>
                <a:gd name="connsiteX12" fmla="*/ 68528 w 86954"/>
                <a:gd name="connsiteY12" fmla="*/ 163827 h 166641"/>
                <a:gd name="connsiteX13" fmla="*/ 74546 w 86954"/>
                <a:gd name="connsiteY13" fmla="*/ 166069 h 166641"/>
                <a:gd name="connsiteX14" fmla="*/ 76216 w 86954"/>
                <a:gd name="connsiteY14" fmla="*/ 164348 h 166641"/>
                <a:gd name="connsiteX15" fmla="*/ 86759 w 86954"/>
                <a:gd name="connsiteY15" fmla="*/ 139071 h 166641"/>
                <a:gd name="connsiteX16" fmla="*/ 69705 w 86954"/>
                <a:gd name="connsiteY16" fmla="*/ 111329 h 16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954" h="166641">
                  <a:moveTo>
                    <a:pt x="69705" y="111329"/>
                  </a:moveTo>
                  <a:cubicBezTo>
                    <a:pt x="68581" y="101799"/>
                    <a:pt x="72101" y="90642"/>
                    <a:pt x="70820" y="86052"/>
                  </a:cubicBezTo>
                  <a:cubicBezTo>
                    <a:pt x="67271" y="73333"/>
                    <a:pt x="60277" y="80120"/>
                    <a:pt x="56516" y="72724"/>
                  </a:cubicBezTo>
                  <a:cubicBezTo>
                    <a:pt x="51890" y="63639"/>
                    <a:pt x="60071" y="56149"/>
                    <a:pt x="57187" y="44819"/>
                  </a:cubicBezTo>
                  <a:cubicBezTo>
                    <a:pt x="54820" y="35522"/>
                    <a:pt x="50179" y="36643"/>
                    <a:pt x="39047" y="30590"/>
                  </a:cubicBezTo>
                  <a:cubicBezTo>
                    <a:pt x="31530" y="26501"/>
                    <a:pt x="29779" y="15953"/>
                    <a:pt x="25051" y="7403"/>
                  </a:cubicBezTo>
                  <a:cubicBezTo>
                    <a:pt x="21348" y="707"/>
                    <a:pt x="8310" y="0"/>
                    <a:pt x="8310" y="0"/>
                  </a:cubicBezTo>
                  <a:cubicBezTo>
                    <a:pt x="-5967" y="1501"/>
                    <a:pt x="1555" y="21626"/>
                    <a:pt x="5932" y="27676"/>
                  </a:cubicBezTo>
                  <a:cubicBezTo>
                    <a:pt x="10919" y="34577"/>
                    <a:pt x="19088" y="32450"/>
                    <a:pt x="20331" y="44941"/>
                  </a:cubicBezTo>
                  <a:cubicBezTo>
                    <a:pt x="21766" y="59409"/>
                    <a:pt x="18203" y="64181"/>
                    <a:pt x="22707" y="76233"/>
                  </a:cubicBezTo>
                  <a:cubicBezTo>
                    <a:pt x="27674" y="89531"/>
                    <a:pt x="37865" y="75483"/>
                    <a:pt x="40662" y="85712"/>
                  </a:cubicBezTo>
                  <a:cubicBezTo>
                    <a:pt x="43299" y="95366"/>
                    <a:pt x="34946" y="111514"/>
                    <a:pt x="40124" y="123176"/>
                  </a:cubicBezTo>
                  <a:cubicBezTo>
                    <a:pt x="46671" y="137911"/>
                    <a:pt x="60992" y="140491"/>
                    <a:pt x="68528" y="163827"/>
                  </a:cubicBezTo>
                  <a:cubicBezTo>
                    <a:pt x="69656" y="166371"/>
                    <a:pt x="72350" y="167375"/>
                    <a:pt x="74546" y="166069"/>
                  </a:cubicBezTo>
                  <a:cubicBezTo>
                    <a:pt x="75219" y="165668"/>
                    <a:pt x="75794" y="165076"/>
                    <a:pt x="76216" y="164348"/>
                  </a:cubicBezTo>
                  <a:cubicBezTo>
                    <a:pt x="81277" y="156912"/>
                    <a:pt x="84875" y="148286"/>
                    <a:pt x="86759" y="139071"/>
                  </a:cubicBezTo>
                  <a:cubicBezTo>
                    <a:pt x="89030" y="123381"/>
                    <a:pt x="70800" y="120615"/>
                    <a:pt x="69705" y="111329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61A7AF0-5C3C-4408-69CB-D1F4A10037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91546" y="16192645"/>
              <a:ext cx="74360" cy="172357"/>
            </a:xfrm>
            <a:custGeom>
              <a:avLst/>
              <a:gdLst>
                <a:gd name="connsiteX0" fmla="*/ 64939 w 74360"/>
                <a:gd name="connsiteY0" fmla="*/ 42012 h 172357"/>
                <a:gd name="connsiteX1" fmla="*/ 73875 w 74360"/>
                <a:gd name="connsiteY1" fmla="*/ 10184 h 172357"/>
                <a:gd name="connsiteX2" fmla="*/ 51433 w 74360"/>
                <a:gd name="connsiteY2" fmla="*/ 9804 h 172357"/>
                <a:gd name="connsiteX3" fmla="*/ 35640 w 74360"/>
                <a:gd name="connsiteY3" fmla="*/ 39502 h 172357"/>
                <a:gd name="connsiteX4" fmla="*/ 34382 w 74360"/>
                <a:gd name="connsiteY4" fmla="*/ 63561 h 172357"/>
                <a:gd name="connsiteX5" fmla="*/ 19021 w 74360"/>
                <a:gd name="connsiteY5" fmla="*/ 72060 h 172357"/>
                <a:gd name="connsiteX6" fmla="*/ 19373 w 74360"/>
                <a:gd name="connsiteY6" fmla="*/ 95432 h 172357"/>
                <a:gd name="connsiteX7" fmla="*/ 3454 w 74360"/>
                <a:gd name="connsiteY7" fmla="*/ 111156 h 172357"/>
                <a:gd name="connsiteX8" fmla="*/ 3228 w 74360"/>
                <a:gd name="connsiteY8" fmla="*/ 138549 h 172357"/>
                <a:gd name="connsiteX9" fmla="*/ 5592 w 74360"/>
                <a:gd name="connsiteY9" fmla="*/ 168742 h 172357"/>
                <a:gd name="connsiteX10" fmla="*/ 8616 w 74360"/>
                <a:gd name="connsiteY10" fmla="*/ 172357 h 172357"/>
                <a:gd name="connsiteX11" fmla="*/ 11354 w 74360"/>
                <a:gd name="connsiteY11" fmla="*/ 170518 h 172357"/>
                <a:gd name="connsiteX12" fmla="*/ 30046 w 74360"/>
                <a:gd name="connsiteY12" fmla="*/ 144431 h 172357"/>
                <a:gd name="connsiteX13" fmla="*/ 34667 w 74360"/>
                <a:gd name="connsiteY13" fmla="*/ 118676 h 172357"/>
                <a:gd name="connsiteX14" fmla="*/ 53702 w 74360"/>
                <a:gd name="connsiteY14" fmla="*/ 104208 h 172357"/>
                <a:gd name="connsiteX15" fmla="*/ 51512 w 74360"/>
                <a:gd name="connsiteY15" fmla="*/ 79486 h 172357"/>
                <a:gd name="connsiteX16" fmla="*/ 70009 w 74360"/>
                <a:gd name="connsiteY16" fmla="*/ 67373 h 172357"/>
                <a:gd name="connsiteX17" fmla="*/ 64939 w 74360"/>
                <a:gd name="connsiteY17" fmla="*/ 42012 h 1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360" h="172357">
                  <a:moveTo>
                    <a:pt x="64939" y="42012"/>
                  </a:moveTo>
                  <a:cubicBezTo>
                    <a:pt x="72338" y="33812"/>
                    <a:pt x="75694" y="21859"/>
                    <a:pt x="73875" y="10184"/>
                  </a:cubicBezTo>
                  <a:cubicBezTo>
                    <a:pt x="71682" y="-3147"/>
                    <a:pt x="53458" y="-3511"/>
                    <a:pt x="51433" y="9804"/>
                  </a:cubicBezTo>
                  <a:cubicBezTo>
                    <a:pt x="49883" y="20013"/>
                    <a:pt x="52534" y="31548"/>
                    <a:pt x="35640" y="39502"/>
                  </a:cubicBezTo>
                  <a:cubicBezTo>
                    <a:pt x="23924" y="45020"/>
                    <a:pt x="37583" y="57588"/>
                    <a:pt x="34382" y="63561"/>
                  </a:cubicBezTo>
                  <a:cubicBezTo>
                    <a:pt x="31182" y="69533"/>
                    <a:pt x="22565" y="66855"/>
                    <a:pt x="19021" y="72060"/>
                  </a:cubicBezTo>
                  <a:cubicBezTo>
                    <a:pt x="12757" y="81256"/>
                    <a:pt x="22062" y="88383"/>
                    <a:pt x="19373" y="95432"/>
                  </a:cubicBezTo>
                  <a:cubicBezTo>
                    <a:pt x="16059" y="104110"/>
                    <a:pt x="9004" y="102562"/>
                    <a:pt x="3454" y="111156"/>
                  </a:cubicBezTo>
                  <a:cubicBezTo>
                    <a:pt x="-1100" y="118222"/>
                    <a:pt x="-1126" y="120739"/>
                    <a:pt x="3228" y="138549"/>
                  </a:cubicBezTo>
                  <a:cubicBezTo>
                    <a:pt x="5187" y="148444"/>
                    <a:pt x="5982" y="158600"/>
                    <a:pt x="5592" y="168742"/>
                  </a:cubicBezTo>
                  <a:cubicBezTo>
                    <a:pt x="5565" y="170707"/>
                    <a:pt x="6919" y="172326"/>
                    <a:pt x="8616" y="172357"/>
                  </a:cubicBezTo>
                  <a:cubicBezTo>
                    <a:pt x="9752" y="172377"/>
                    <a:pt x="10805" y="171670"/>
                    <a:pt x="11354" y="170518"/>
                  </a:cubicBezTo>
                  <a:cubicBezTo>
                    <a:pt x="16036" y="160615"/>
                    <a:pt x="22739" y="148983"/>
                    <a:pt x="30046" y="144431"/>
                  </a:cubicBezTo>
                  <a:cubicBezTo>
                    <a:pt x="39909" y="138290"/>
                    <a:pt x="34315" y="129444"/>
                    <a:pt x="34667" y="118676"/>
                  </a:cubicBezTo>
                  <a:cubicBezTo>
                    <a:pt x="35085" y="106334"/>
                    <a:pt x="47736" y="111762"/>
                    <a:pt x="53702" y="104208"/>
                  </a:cubicBezTo>
                  <a:cubicBezTo>
                    <a:pt x="60486" y="95644"/>
                    <a:pt x="49101" y="89110"/>
                    <a:pt x="51512" y="79486"/>
                  </a:cubicBezTo>
                  <a:cubicBezTo>
                    <a:pt x="54381" y="68029"/>
                    <a:pt x="66533" y="74695"/>
                    <a:pt x="70009" y="67373"/>
                  </a:cubicBezTo>
                  <a:cubicBezTo>
                    <a:pt x="75931" y="54876"/>
                    <a:pt x="54715" y="53644"/>
                    <a:pt x="64939" y="42012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83EF42D-A8F0-D5E0-0777-2CC6C4CCA8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2284" y="16097864"/>
              <a:ext cx="26673" cy="30902"/>
            </a:xfrm>
            <a:custGeom>
              <a:avLst/>
              <a:gdLst>
                <a:gd name="connsiteX0" fmla="*/ 13337 w 26673"/>
                <a:gd name="connsiteY0" fmla="*/ 30903 h 30902"/>
                <a:gd name="connsiteX1" fmla="*/ 26673 w 26673"/>
                <a:gd name="connsiteY1" fmla="*/ 15451 h 30902"/>
                <a:gd name="connsiteX2" fmla="*/ 13337 w 26673"/>
                <a:gd name="connsiteY2" fmla="*/ 0 h 30902"/>
                <a:gd name="connsiteX3" fmla="*/ 0 w 26673"/>
                <a:gd name="connsiteY3" fmla="*/ 15451 h 30902"/>
                <a:gd name="connsiteX4" fmla="*/ 13337 w 26673"/>
                <a:gd name="connsiteY4" fmla="*/ 30903 h 3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3" h="30902">
                  <a:moveTo>
                    <a:pt x="13337" y="30903"/>
                  </a:moveTo>
                  <a:cubicBezTo>
                    <a:pt x="20702" y="30903"/>
                    <a:pt x="26673" y="23985"/>
                    <a:pt x="26673" y="15451"/>
                  </a:cubicBezTo>
                  <a:cubicBezTo>
                    <a:pt x="26673" y="6918"/>
                    <a:pt x="20702" y="0"/>
                    <a:pt x="13337" y="0"/>
                  </a:cubicBezTo>
                  <a:cubicBezTo>
                    <a:pt x="5971" y="0"/>
                    <a:pt x="0" y="6918"/>
                    <a:pt x="0" y="15451"/>
                  </a:cubicBezTo>
                  <a:cubicBezTo>
                    <a:pt x="0" y="23985"/>
                    <a:pt x="5971" y="30903"/>
                    <a:pt x="13337" y="30903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F89575F-2BD5-18B2-21C4-B86294731B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11321" y="16132377"/>
              <a:ext cx="17786" cy="20606"/>
            </a:xfrm>
            <a:custGeom>
              <a:avLst/>
              <a:gdLst>
                <a:gd name="connsiteX0" fmla="*/ 8890 w 17786"/>
                <a:gd name="connsiteY0" fmla="*/ 20606 h 20606"/>
                <a:gd name="connsiteX1" fmla="*/ 17786 w 17786"/>
                <a:gd name="connsiteY1" fmla="*/ 10306 h 20606"/>
                <a:gd name="connsiteX2" fmla="*/ 8896 w 17786"/>
                <a:gd name="connsiteY2" fmla="*/ 0 h 20606"/>
                <a:gd name="connsiteX3" fmla="*/ 0 w 17786"/>
                <a:gd name="connsiteY3" fmla="*/ 10300 h 20606"/>
                <a:gd name="connsiteX4" fmla="*/ 0 w 17786"/>
                <a:gd name="connsiteY4" fmla="*/ 10303 h 20606"/>
                <a:gd name="connsiteX5" fmla="*/ 8890 w 17786"/>
                <a:gd name="connsiteY5" fmla="*/ 20606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6" h="20606">
                  <a:moveTo>
                    <a:pt x="8890" y="20606"/>
                  </a:moveTo>
                  <a:cubicBezTo>
                    <a:pt x="13802" y="20608"/>
                    <a:pt x="17784" y="15997"/>
                    <a:pt x="17786" y="10306"/>
                  </a:cubicBezTo>
                  <a:cubicBezTo>
                    <a:pt x="17788" y="4616"/>
                    <a:pt x="13807" y="2"/>
                    <a:pt x="8896" y="0"/>
                  </a:cubicBezTo>
                  <a:cubicBezTo>
                    <a:pt x="3984" y="-2"/>
                    <a:pt x="2" y="4609"/>
                    <a:pt x="0" y="10300"/>
                  </a:cubicBezTo>
                  <a:cubicBezTo>
                    <a:pt x="0" y="10301"/>
                    <a:pt x="0" y="10302"/>
                    <a:pt x="0" y="10303"/>
                  </a:cubicBezTo>
                  <a:cubicBezTo>
                    <a:pt x="0" y="15992"/>
                    <a:pt x="3980" y="20604"/>
                    <a:pt x="8890" y="20606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6523D5A-E830-E367-8B46-6E8646D103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89902" y="16172631"/>
              <a:ext cx="15619" cy="18096"/>
            </a:xfrm>
            <a:custGeom>
              <a:avLst/>
              <a:gdLst>
                <a:gd name="connsiteX0" fmla="*/ 0 w 15619"/>
                <a:gd name="connsiteY0" fmla="*/ 9045 h 18096"/>
                <a:gd name="connsiteX1" fmla="*/ 7807 w 15619"/>
                <a:gd name="connsiteY1" fmla="*/ 18096 h 18096"/>
                <a:gd name="connsiteX2" fmla="*/ 15619 w 15619"/>
                <a:gd name="connsiteY2" fmla="*/ 9051 h 18096"/>
                <a:gd name="connsiteX3" fmla="*/ 7813 w 15619"/>
                <a:gd name="connsiteY3" fmla="*/ 0 h 18096"/>
                <a:gd name="connsiteX4" fmla="*/ 7810 w 15619"/>
                <a:gd name="connsiteY4" fmla="*/ 0 h 18096"/>
                <a:gd name="connsiteX5" fmla="*/ 0 w 15619"/>
                <a:gd name="connsiteY5" fmla="*/ 9045 h 1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19" h="18096">
                  <a:moveTo>
                    <a:pt x="0" y="9045"/>
                  </a:moveTo>
                  <a:cubicBezTo>
                    <a:pt x="-2" y="14042"/>
                    <a:pt x="3494" y="18094"/>
                    <a:pt x="7807" y="18096"/>
                  </a:cubicBezTo>
                  <a:cubicBezTo>
                    <a:pt x="12120" y="18098"/>
                    <a:pt x="15618" y="14048"/>
                    <a:pt x="15619" y="9051"/>
                  </a:cubicBezTo>
                  <a:cubicBezTo>
                    <a:pt x="15621" y="4054"/>
                    <a:pt x="12126" y="2"/>
                    <a:pt x="7813" y="0"/>
                  </a:cubicBezTo>
                  <a:cubicBezTo>
                    <a:pt x="7812" y="0"/>
                    <a:pt x="7811" y="0"/>
                    <a:pt x="7810" y="0"/>
                  </a:cubicBezTo>
                  <a:cubicBezTo>
                    <a:pt x="3498" y="0"/>
                    <a:pt x="2" y="4049"/>
                    <a:pt x="0" y="9045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34" descr="Seaweed with solid fill">
            <a:extLst>
              <a:ext uri="{FF2B5EF4-FFF2-40B4-BE49-F238E27FC236}">
                <a16:creationId xmlns:a16="http://schemas.microsoft.com/office/drawing/2014/main" id="{6A43D4B7-95DE-5A00-E048-43A5759A2D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193875" y="3645484"/>
            <a:ext cx="958594" cy="1320819"/>
            <a:chOff x="12402971" y="16246242"/>
            <a:chExt cx="351920" cy="445975"/>
          </a:xfrm>
          <a:solidFill>
            <a:srgbClr val="92D050"/>
          </a:solidFill>
        </p:grpSpPr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0A0012F7-6C8E-DBB3-3190-30E11C3DA1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28997" y="16246242"/>
              <a:ext cx="164126" cy="445975"/>
            </a:xfrm>
            <a:custGeom>
              <a:avLst/>
              <a:gdLst>
                <a:gd name="connsiteX0" fmla="*/ 78904 w 164126"/>
                <a:gd name="connsiteY0" fmla="*/ 356916 h 445975"/>
                <a:gd name="connsiteX1" fmla="*/ 93930 w 164126"/>
                <a:gd name="connsiteY1" fmla="*/ 328802 h 445975"/>
                <a:gd name="connsiteX2" fmla="*/ 63635 w 164126"/>
                <a:gd name="connsiteY2" fmla="*/ 282754 h 445975"/>
                <a:gd name="connsiteX3" fmla="*/ 95069 w 164126"/>
                <a:gd name="connsiteY3" fmla="*/ 251185 h 445975"/>
                <a:gd name="connsiteX4" fmla="*/ 79888 w 164126"/>
                <a:gd name="connsiteY4" fmla="*/ 216101 h 445975"/>
                <a:gd name="connsiteX5" fmla="*/ 114012 w 164126"/>
                <a:gd name="connsiteY5" fmla="*/ 196713 h 445975"/>
                <a:gd name="connsiteX6" fmla="*/ 106188 w 164126"/>
                <a:gd name="connsiteY6" fmla="*/ 167630 h 445975"/>
                <a:gd name="connsiteX7" fmla="*/ 144694 w 164126"/>
                <a:gd name="connsiteY7" fmla="*/ 137001 h 445975"/>
                <a:gd name="connsiteX8" fmla="*/ 134806 w 164126"/>
                <a:gd name="connsiteY8" fmla="*/ 106241 h 445975"/>
                <a:gd name="connsiteX9" fmla="*/ 163346 w 164126"/>
                <a:gd name="connsiteY9" fmla="*/ 57609 h 445975"/>
                <a:gd name="connsiteX10" fmla="*/ 144253 w 164126"/>
                <a:gd name="connsiteY10" fmla="*/ 32966 h 445975"/>
                <a:gd name="connsiteX11" fmla="*/ 164126 w 164126"/>
                <a:gd name="connsiteY11" fmla="*/ 699 h 445975"/>
                <a:gd name="connsiteX12" fmla="*/ 108568 w 164126"/>
                <a:gd name="connsiteY12" fmla="*/ 14271 h 445975"/>
                <a:gd name="connsiteX13" fmla="*/ 100284 w 164126"/>
                <a:gd name="connsiteY13" fmla="*/ 50717 h 445975"/>
                <a:gd name="connsiteX14" fmla="*/ 65715 w 164126"/>
                <a:gd name="connsiteY14" fmla="*/ 75791 h 445975"/>
                <a:gd name="connsiteX15" fmla="*/ 72917 w 164126"/>
                <a:gd name="connsiteY15" fmla="*/ 127684 h 445975"/>
                <a:gd name="connsiteX16" fmla="*/ 21402 w 164126"/>
                <a:gd name="connsiteY16" fmla="*/ 153864 h 445975"/>
                <a:gd name="connsiteX17" fmla="*/ 33874 w 164126"/>
                <a:gd name="connsiteY17" fmla="*/ 208932 h 445975"/>
                <a:gd name="connsiteX18" fmla="*/ 3623 w 164126"/>
                <a:gd name="connsiteY18" fmla="*/ 246003 h 445975"/>
                <a:gd name="connsiteX19" fmla="*/ 19705 w 164126"/>
                <a:gd name="connsiteY19" fmla="*/ 292138 h 445975"/>
                <a:gd name="connsiteX20" fmla="*/ 2280 w 164126"/>
                <a:gd name="connsiteY20" fmla="*/ 324857 h 445975"/>
                <a:gd name="connsiteX21" fmla="*/ 25149 w 164126"/>
                <a:gd name="connsiteY21" fmla="*/ 355525 h 445975"/>
                <a:gd name="connsiteX22" fmla="*/ 34916 w 164126"/>
                <a:gd name="connsiteY22" fmla="*/ 385809 h 445975"/>
                <a:gd name="connsiteX23" fmla="*/ 49758 w 164126"/>
                <a:gd name="connsiteY23" fmla="*/ 441028 h 445975"/>
                <a:gd name="connsiteX24" fmla="*/ 59105 w 164126"/>
                <a:gd name="connsiteY24" fmla="*/ 445569 h 445975"/>
                <a:gd name="connsiteX25" fmla="*/ 62554 w 164126"/>
                <a:gd name="connsiteY25" fmla="*/ 443069 h 445975"/>
                <a:gd name="connsiteX26" fmla="*/ 80208 w 164126"/>
                <a:gd name="connsiteY26" fmla="*/ 423423 h 445975"/>
                <a:gd name="connsiteX27" fmla="*/ 95355 w 164126"/>
                <a:gd name="connsiteY27" fmla="*/ 392402 h 445975"/>
                <a:gd name="connsiteX28" fmla="*/ 78904 w 164126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4126" h="445975">
                  <a:moveTo>
                    <a:pt x="78904" y="356916"/>
                  </a:moveTo>
                  <a:cubicBezTo>
                    <a:pt x="84109" y="347793"/>
                    <a:pt x="92616" y="352277"/>
                    <a:pt x="93930" y="328802"/>
                  </a:cubicBezTo>
                  <a:cubicBezTo>
                    <a:pt x="94953" y="310247"/>
                    <a:pt x="63436" y="302371"/>
                    <a:pt x="63635" y="282754"/>
                  </a:cubicBezTo>
                  <a:cubicBezTo>
                    <a:pt x="63805" y="266017"/>
                    <a:pt x="91933" y="266972"/>
                    <a:pt x="95069" y="251185"/>
                  </a:cubicBezTo>
                  <a:cubicBezTo>
                    <a:pt x="97139" y="240783"/>
                    <a:pt x="75908" y="225456"/>
                    <a:pt x="79888" y="216101"/>
                  </a:cubicBezTo>
                  <a:cubicBezTo>
                    <a:pt x="83867" y="206746"/>
                    <a:pt x="102548" y="205680"/>
                    <a:pt x="114012" y="196713"/>
                  </a:cubicBezTo>
                  <a:cubicBezTo>
                    <a:pt x="125645" y="187639"/>
                    <a:pt x="106227" y="177125"/>
                    <a:pt x="106188" y="167630"/>
                  </a:cubicBezTo>
                  <a:cubicBezTo>
                    <a:pt x="106149" y="158134"/>
                    <a:pt x="140792" y="153738"/>
                    <a:pt x="144694" y="137001"/>
                  </a:cubicBezTo>
                  <a:cubicBezTo>
                    <a:pt x="148596" y="120263"/>
                    <a:pt x="137622" y="120002"/>
                    <a:pt x="134806" y="106241"/>
                  </a:cubicBezTo>
                  <a:cubicBezTo>
                    <a:pt x="131990" y="92480"/>
                    <a:pt x="159163" y="75529"/>
                    <a:pt x="163346" y="57609"/>
                  </a:cubicBezTo>
                  <a:cubicBezTo>
                    <a:pt x="166172" y="45491"/>
                    <a:pt x="147796" y="42772"/>
                    <a:pt x="144253" y="32966"/>
                  </a:cubicBezTo>
                  <a:cubicBezTo>
                    <a:pt x="140167" y="21668"/>
                    <a:pt x="164126" y="699"/>
                    <a:pt x="164126" y="699"/>
                  </a:cubicBezTo>
                  <a:cubicBezTo>
                    <a:pt x="135887" y="-2646"/>
                    <a:pt x="114806" y="6695"/>
                    <a:pt x="108568" y="14271"/>
                  </a:cubicBezTo>
                  <a:cubicBezTo>
                    <a:pt x="98695" y="26297"/>
                    <a:pt x="108277" y="44197"/>
                    <a:pt x="100284" y="50717"/>
                  </a:cubicBezTo>
                  <a:cubicBezTo>
                    <a:pt x="89533" y="59480"/>
                    <a:pt x="72171" y="60285"/>
                    <a:pt x="65715" y="75791"/>
                  </a:cubicBezTo>
                  <a:cubicBezTo>
                    <a:pt x="60252" y="88878"/>
                    <a:pt x="85879" y="113424"/>
                    <a:pt x="72917" y="127684"/>
                  </a:cubicBezTo>
                  <a:cubicBezTo>
                    <a:pt x="60664" y="141189"/>
                    <a:pt x="29157" y="134732"/>
                    <a:pt x="21402" y="153864"/>
                  </a:cubicBezTo>
                  <a:cubicBezTo>
                    <a:pt x="13205" y="174033"/>
                    <a:pt x="44828" y="189146"/>
                    <a:pt x="33874" y="208932"/>
                  </a:cubicBezTo>
                  <a:cubicBezTo>
                    <a:pt x="24233" y="226338"/>
                    <a:pt x="6764" y="227293"/>
                    <a:pt x="3623" y="246003"/>
                  </a:cubicBezTo>
                  <a:cubicBezTo>
                    <a:pt x="1039" y="261412"/>
                    <a:pt x="25202" y="277422"/>
                    <a:pt x="19705" y="292138"/>
                  </a:cubicBezTo>
                  <a:cubicBezTo>
                    <a:pt x="14340" y="306505"/>
                    <a:pt x="-6920" y="310921"/>
                    <a:pt x="2280" y="324857"/>
                  </a:cubicBezTo>
                  <a:cubicBezTo>
                    <a:pt x="13327" y="341584"/>
                    <a:pt x="30805" y="339485"/>
                    <a:pt x="25149" y="355525"/>
                  </a:cubicBezTo>
                  <a:cubicBezTo>
                    <a:pt x="20389" y="369004"/>
                    <a:pt x="26680" y="377598"/>
                    <a:pt x="34916" y="385809"/>
                  </a:cubicBezTo>
                  <a:cubicBezTo>
                    <a:pt x="50805" y="401645"/>
                    <a:pt x="44465" y="419201"/>
                    <a:pt x="49758" y="441028"/>
                  </a:cubicBezTo>
                  <a:cubicBezTo>
                    <a:pt x="51085" y="444863"/>
                    <a:pt x="55270" y="446897"/>
                    <a:pt x="59105" y="445569"/>
                  </a:cubicBezTo>
                  <a:cubicBezTo>
                    <a:pt x="60477" y="445094"/>
                    <a:pt x="61676" y="444224"/>
                    <a:pt x="62554" y="443069"/>
                  </a:cubicBezTo>
                  <a:cubicBezTo>
                    <a:pt x="67410" y="435664"/>
                    <a:pt x="73362" y="429040"/>
                    <a:pt x="80208" y="423423"/>
                  </a:cubicBezTo>
                  <a:cubicBezTo>
                    <a:pt x="91356" y="415144"/>
                    <a:pt x="101535" y="406943"/>
                    <a:pt x="95355" y="392402"/>
                  </a:cubicBezTo>
                  <a:cubicBezTo>
                    <a:pt x="88186" y="375514"/>
                    <a:pt x="69049" y="374181"/>
                    <a:pt x="78904" y="3569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1D2F3F5-BD24-291B-24F2-89B244BC80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2971" y="16441321"/>
              <a:ext cx="145122" cy="240053"/>
            </a:xfrm>
            <a:custGeom>
              <a:avLst/>
              <a:gdLst>
                <a:gd name="connsiteX0" fmla="*/ 116334 w 145122"/>
                <a:gd name="connsiteY0" fmla="*/ 160373 h 240053"/>
                <a:gd name="connsiteX1" fmla="*/ 118195 w 145122"/>
                <a:gd name="connsiteY1" fmla="*/ 123961 h 240053"/>
                <a:gd name="connsiteX2" fmla="*/ 94323 w 145122"/>
                <a:gd name="connsiteY2" fmla="*/ 104761 h 240053"/>
                <a:gd name="connsiteX3" fmla="*/ 95442 w 145122"/>
                <a:gd name="connsiteY3" fmla="*/ 64564 h 240053"/>
                <a:gd name="connsiteX4" fmla="*/ 65167 w 145122"/>
                <a:gd name="connsiteY4" fmla="*/ 44065 h 240053"/>
                <a:gd name="connsiteX5" fmla="*/ 41809 w 145122"/>
                <a:gd name="connsiteY5" fmla="*/ 10664 h 240053"/>
                <a:gd name="connsiteX6" fmla="*/ 13870 w 145122"/>
                <a:gd name="connsiteY6" fmla="*/ 0 h 240053"/>
                <a:gd name="connsiteX7" fmla="*/ 9900 w 145122"/>
                <a:gd name="connsiteY7" fmla="*/ 39868 h 240053"/>
                <a:gd name="connsiteX8" fmla="*/ 33932 w 145122"/>
                <a:gd name="connsiteY8" fmla="*/ 64738 h 240053"/>
                <a:gd name="connsiteX9" fmla="*/ 37897 w 145122"/>
                <a:gd name="connsiteY9" fmla="*/ 109817 h 240053"/>
                <a:gd name="connsiteX10" fmla="*/ 67862 w 145122"/>
                <a:gd name="connsiteY10" fmla="*/ 123471 h 240053"/>
                <a:gd name="connsiteX11" fmla="*/ 66965 w 145122"/>
                <a:gd name="connsiteY11" fmla="*/ 177439 h 240053"/>
                <a:gd name="connsiteX12" fmla="*/ 114370 w 145122"/>
                <a:gd name="connsiteY12" fmla="*/ 235998 h 240053"/>
                <a:gd name="connsiteX13" fmla="*/ 124413 w 145122"/>
                <a:gd name="connsiteY13" fmla="*/ 239228 h 240053"/>
                <a:gd name="connsiteX14" fmla="*/ 127201 w 145122"/>
                <a:gd name="connsiteY14" fmla="*/ 236749 h 240053"/>
                <a:gd name="connsiteX15" fmla="*/ 144796 w 145122"/>
                <a:gd name="connsiteY15" fmla="*/ 200337 h 240053"/>
                <a:gd name="connsiteX16" fmla="*/ 116334 w 14512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122" h="240053">
                  <a:moveTo>
                    <a:pt x="116334" y="160373"/>
                  </a:moveTo>
                  <a:cubicBezTo>
                    <a:pt x="114458" y="146646"/>
                    <a:pt x="120332" y="130572"/>
                    <a:pt x="118195" y="123961"/>
                  </a:cubicBezTo>
                  <a:cubicBezTo>
                    <a:pt x="112272" y="105639"/>
                    <a:pt x="100600" y="115415"/>
                    <a:pt x="94323" y="104761"/>
                  </a:cubicBezTo>
                  <a:cubicBezTo>
                    <a:pt x="86601" y="91674"/>
                    <a:pt x="100256" y="80884"/>
                    <a:pt x="95442" y="64564"/>
                  </a:cubicBezTo>
                  <a:cubicBezTo>
                    <a:pt x="91492" y="51171"/>
                    <a:pt x="83746" y="52785"/>
                    <a:pt x="65167" y="44065"/>
                  </a:cubicBezTo>
                  <a:cubicBezTo>
                    <a:pt x="52623" y="38176"/>
                    <a:pt x="49700" y="22980"/>
                    <a:pt x="41809" y="10664"/>
                  </a:cubicBezTo>
                  <a:cubicBezTo>
                    <a:pt x="35629" y="1018"/>
                    <a:pt x="13870" y="0"/>
                    <a:pt x="13870" y="0"/>
                  </a:cubicBezTo>
                  <a:cubicBezTo>
                    <a:pt x="-9959" y="2162"/>
                    <a:pt x="2595" y="31153"/>
                    <a:pt x="9900" y="39868"/>
                  </a:cubicBezTo>
                  <a:cubicBezTo>
                    <a:pt x="18222" y="49809"/>
                    <a:pt x="31857" y="46746"/>
                    <a:pt x="33932" y="64738"/>
                  </a:cubicBezTo>
                  <a:cubicBezTo>
                    <a:pt x="36327" y="85581"/>
                    <a:pt x="30379" y="92454"/>
                    <a:pt x="37897" y="109817"/>
                  </a:cubicBezTo>
                  <a:cubicBezTo>
                    <a:pt x="46186" y="128973"/>
                    <a:pt x="63194" y="108736"/>
                    <a:pt x="67862" y="123471"/>
                  </a:cubicBezTo>
                  <a:cubicBezTo>
                    <a:pt x="72263" y="137378"/>
                    <a:pt x="58323" y="160639"/>
                    <a:pt x="66965" y="177439"/>
                  </a:cubicBezTo>
                  <a:cubicBezTo>
                    <a:pt x="77891" y="198665"/>
                    <a:pt x="101792" y="202383"/>
                    <a:pt x="114370" y="235998"/>
                  </a:cubicBezTo>
                  <a:cubicBezTo>
                    <a:pt x="116252" y="239663"/>
                    <a:pt x="120748" y="241110"/>
                    <a:pt x="124413" y="239228"/>
                  </a:cubicBezTo>
                  <a:cubicBezTo>
                    <a:pt x="125537" y="238651"/>
                    <a:pt x="126497" y="237798"/>
                    <a:pt x="127201" y="236749"/>
                  </a:cubicBezTo>
                  <a:cubicBezTo>
                    <a:pt x="135647" y="226037"/>
                    <a:pt x="141652" y="213611"/>
                    <a:pt x="144796" y="200337"/>
                  </a:cubicBezTo>
                  <a:cubicBezTo>
                    <a:pt x="148586" y="177735"/>
                    <a:pt x="118161" y="173751"/>
                    <a:pt x="116334" y="160373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CAEA960A-196B-0811-3A74-478285DE24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30788" y="16413635"/>
              <a:ext cx="124104" cy="248286"/>
            </a:xfrm>
            <a:custGeom>
              <a:avLst/>
              <a:gdLst>
                <a:gd name="connsiteX0" fmla="*/ 108379 w 124104"/>
                <a:gd name="connsiteY0" fmla="*/ 60520 h 248286"/>
                <a:gd name="connsiteX1" fmla="*/ 123294 w 124104"/>
                <a:gd name="connsiteY1" fmla="*/ 14671 h 248286"/>
                <a:gd name="connsiteX2" fmla="*/ 85840 w 124104"/>
                <a:gd name="connsiteY2" fmla="*/ 14123 h 248286"/>
                <a:gd name="connsiteX3" fmla="*/ 59481 w 124104"/>
                <a:gd name="connsiteY3" fmla="*/ 56904 h 248286"/>
                <a:gd name="connsiteX4" fmla="*/ 57382 w 124104"/>
                <a:gd name="connsiteY4" fmla="*/ 91561 h 248286"/>
                <a:gd name="connsiteX5" fmla="*/ 31746 w 124104"/>
                <a:gd name="connsiteY5" fmla="*/ 103805 h 248286"/>
                <a:gd name="connsiteX6" fmla="*/ 32332 w 124104"/>
                <a:gd name="connsiteY6" fmla="*/ 137473 h 248286"/>
                <a:gd name="connsiteX7" fmla="*/ 5765 w 124104"/>
                <a:gd name="connsiteY7" fmla="*/ 160124 h 248286"/>
                <a:gd name="connsiteX8" fmla="*/ 5387 w 124104"/>
                <a:gd name="connsiteY8" fmla="*/ 199585 h 248286"/>
                <a:gd name="connsiteX9" fmla="*/ 9332 w 124104"/>
                <a:gd name="connsiteY9" fmla="*/ 243078 h 248286"/>
                <a:gd name="connsiteX10" fmla="*/ 14380 w 124104"/>
                <a:gd name="connsiteY10" fmla="*/ 248286 h 248286"/>
                <a:gd name="connsiteX11" fmla="*/ 18949 w 124104"/>
                <a:gd name="connsiteY11" fmla="*/ 245637 h 248286"/>
                <a:gd name="connsiteX12" fmla="*/ 50145 w 124104"/>
                <a:gd name="connsiteY12" fmla="*/ 208057 h 248286"/>
                <a:gd name="connsiteX13" fmla="*/ 57857 w 124104"/>
                <a:gd name="connsiteY13" fmla="*/ 170957 h 248286"/>
                <a:gd name="connsiteX14" fmla="*/ 89625 w 124104"/>
                <a:gd name="connsiteY14" fmla="*/ 150115 h 248286"/>
                <a:gd name="connsiteX15" fmla="*/ 85971 w 124104"/>
                <a:gd name="connsiteY15" fmla="*/ 114503 h 248286"/>
                <a:gd name="connsiteX16" fmla="*/ 116842 w 124104"/>
                <a:gd name="connsiteY16" fmla="*/ 97053 h 248286"/>
                <a:gd name="connsiteX17" fmla="*/ 108379 w 124104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104" h="248286">
                  <a:moveTo>
                    <a:pt x="108379" y="60520"/>
                  </a:moveTo>
                  <a:cubicBezTo>
                    <a:pt x="120728" y="48707"/>
                    <a:pt x="126329" y="31489"/>
                    <a:pt x="123294" y="14671"/>
                  </a:cubicBezTo>
                  <a:cubicBezTo>
                    <a:pt x="119634" y="-4534"/>
                    <a:pt x="89218" y="-5057"/>
                    <a:pt x="85840" y="14123"/>
                  </a:cubicBezTo>
                  <a:cubicBezTo>
                    <a:pt x="83251" y="28829"/>
                    <a:pt x="87677" y="45445"/>
                    <a:pt x="59481" y="56904"/>
                  </a:cubicBezTo>
                  <a:cubicBezTo>
                    <a:pt x="39928" y="64853"/>
                    <a:pt x="62724" y="82957"/>
                    <a:pt x="57382" y="91561"/>
                  </a:cubicBezTo>
                  <a:cubicBezTo>
                    <a:pt x="52041" y="100165"/>
                    <a:pt x="37659" y="96306"/>
                    <a:pt x="31746" y="103805"/>
                  </a:cubicBezTo>
                  <a:cubicBezTo>
                    <a:pt x="21290" y="117052"/>
                    <a:pt x="36821" y="127319"/>
                    <a:pt x="32332" y="137473"/>
                  </a:cubicBezTo>
                  <a:cubicBezTo>
                    <a:pt x="26802" y="149974"/>
                    <a:pt x="15028" y="147744"/>
                    <a:pt x="5765" y="160124"/>
                  </a:cubicBezTo>
                  <a:cubicBezTo>
                    <a:pt x="-1835" y="170303"/>
                    <a:pt x="-1879" y="173929"/>
                    <a:pt x="5387" y="199585"/>
                  </a:cubicBezTo>
                  <a:cubicBezTo>
                    <a:pt x="8657" y="213838"/>
                    <a:pt x="9984" y="228469"/>
                    <a:pt x="9332" y="243078"/>
                  </a:cubicBezTo>
                  <a:cubicBezTo>
                    <a:pt x="9288" y="245910"/>
                    <a:pt x="11548" y="248242"/>
                    <a:pt x="14380" y="248286"/>
                  </a:cubicBezTo>
                  <a:cubicBezTo>
                    <a:pt x="16276" y="248315"/>
                    <a:pt x="18033" y="247297"/>
                    <a:pt x="18949" y="245637"/>
                  </a:cubicBezTo>
                  <a:cubicBezTo>
                    <a:pt x="26763" y="231372"/>
                    <a:pt x="37950" y="214616"/>
                    <a:pt x="50145" y="208057"/>
                  </a:cubicBezTo>
                  <a:cubicBezTo>
                    <a:pt x="66606" y="199211"/>
                    <a:pt x="57271" y="186468"/>
                    <a:pt x="57857" y="170957"/>
                  </a:cubicBezTo>
                  <a:cubicBezTo>
                    <a:pt x="58555" y="153178"/>
                    <a:pt x="79669" y="160997"/>
                    <a:pt x="89625" y="150115"/>
                  </a:cubicBezTo>
                  <a:cubicBezTo>
                    <a:pt x="100948" y="137779"/>
                    <a:pt x="81948" y="128366"/>
                    <a:pt x="85971" y="114503"/>
                  </a:cubicBezTo>
                  <a:cubicBezTo>
                    <a:pt x="90760" y="97998"/>
                    <a:pt x="111040" y="107600"/>
                    <a:pt x="116842" y="97053"/>
                  </a:cubicBezTo>
                  <a:cubicBezTo>
                    <a:pt x="126726" y="79051"/>
                    <a:pt x="91317" y="77277"/>
                    <a:pt x="108379" y="60520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A63F767-1214-48D8-6EDA-F2A2F56931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31746" y="16277099"/>
              <a:ext cx="44516" cy="44516"/>
            </a:xfrm>
            <a:custGeom>
              <a:avLst/>
              <a:gdLst>
                <a:gd name="connsiteX0" fmla="*/ 22258 w 44516"/>
                <a:gd name="connsiteY0" fmla="*/ 44516 h 44516"/>
                <a:gd name="connsiteX1" fmla="*/ 44516 w 44516"/>
                <a:gd name="connsiteY1" fmla="*/ 22258 h 44516"/>
                <a:gd name="connsiteX2" fmla="*/ 22258 w 44516"/>
                <a:gd name="connsiteY2" fmla="*/ 0 h 44516"/>
                <a:gd name="connsiteX3" fmla="*/ 0 w 44516"/>
                <a:gd name="connsiteY3" fmla="*/ 22258 h 44516"/>
                <a:gd name="connsiteX4" fmla="*/ 22258 w 44516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16" h="44516">
                  <a:moveTo>
                    <a:pt x="22258" y="44516"/>
                  </a:moveTo>
                  <a:cubicBezTo>
                    <a:pt x="34551" y="44516"/>
                    <a:pt x="44516" y="34551"/>
                    <a:pt x="44516" y="22258"/>
                  </a:cubicBezTo>
                  <a:cubicBezTo>
                    <a:pt x="44516" y="9965"/>
                    <a:pt x="34551" y="0"/>
                    <a:pt x="22258" y="0"/>
                  </a:cubicBezTo>
                  <a:cubicBezTo>
                    <a:pt x="9965" y="0"/>
                    <a:pt x="0" y="9965"/>
                    <a:pt x="0" y="22258"/>
                  </a:cubicBezTo>
                  <a:cubicBezTo>
                    <a:pt x="0" y="34551"/>
                    <a:pt x="9965" y="44516"/>
                    <a:pt x="22258" y="445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CDA25B9-A03C-1DB2-0C6A-D320012896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96897" y="16326817"/>
              <a:ext cx="29683" cy="29683"/>
            </a:xfrm>
            <a:custGeom>
              <a:avLst/>
              <a:gdLst>
                <a:gd name="connsiteX0" fmla="*/ 14837 w 29683"/>
                <a:gd name="connsiteY0" fmla="*/ 29684 h 29683"/>
                <a:gd name="connsiteX1" fmla="*/ 29684 w 29683"/>
                <a:gd name="connsiteY1" fmla="*/ 14847 h 29683"/>
                <a:gd name="connsiteX2" fmla="*/ 14847 w 29683"/>
                <a:gd name="connsiteY2" fmla="*/ 0 h 29683"/>
                <a:gd name="connsiteX3" fmla="*/ 0 w 29683"/>
                <a:gd name="connsiteY3" fmla="*/ 14837 h 29683"/>
                <a:gd name="connsiteX4" fmla="*/ 0 w 29683"/>
                <a:gd name="connsiteY4" fmla="*/ 14842 h 29683"/>
                <a:gd name="connsiteX5" fmla="*/ 14837 w 29683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83" h="29683">
                  <a:moveTo>
                    <a:pt x="14837" y="29684"/>
                  </a:moveTo>
                  <a:cubicBezTo>
                    <a:pt x="23034" y="29687"/>
                    <a:pt x="29681" y="23044"/>
                    <a:pt x="29684" y="14847"/>
                  </a:cubicBezTo>
                  <a:cubicBezTo>
                    <a:pt x="29687" y="6650"/>
                    <a:pt x="23044" y="3"/>
                    <a:pt x="14847" y="0"/>
                  </a:cubicBezTo>
                  <a:cubicBezTo>
                    <a:pt x="6650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642" y="29681"/>
                    <a:pt x="14837" y="29684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3797050D-A17A-6321-4B5A-0184F5AA0E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61149" y="16384803"/>
              <a:ext cx="26067" cy="26067"/>
            </a:xfrm>
            <a:custGeom>
              <a:avLst/>
              <a:gdLst>
                <a:gd name="connsiteX0" fmla="*/ 0 w 26067"/>
                <a:gd name="connsiteY0" fmla="*/ 13029 h 26067"/>
                <a:gd name="connsiteX1" fmla="*/ 13029 w 26067"/>
                <a:gd name="connsiteY1" fmla="*/ 26068 h 26067"/>
                <a:gd name="connsiteX2" fmla="*/ 26068 w 26067"/>
                <a:gd name="connsiteY2" fmla="*/ 13039 h 26067"/>
                <a:gd name="connsiteX3" fmla="*/ 13039 w 26067"/>
                <a:gd name="connsiteY3" fmla="*/ 0 h 26067"/>
                <a:gd name="connsiteX4" fmla="*/ 13034 w 26067"/>
                <a:gd name="connsiteY4" fmla="*/ 0 h 26067"/>
                <a:gd name="connsiteX5" fmla="*/ 0 w 26067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67" h="26067">
                  <a:moveTo>
                    <a:pt x="0" y="13029"/>
                  </a:moveTo>
                  <a:cubicBezTo>
                    <a:pt x="-3" y="20228"/>
                    <a:pt x="5831" y="26065"/>
                    <a:pt x="13029" y="26068"/>
                  </a:cubicBezTo>
                  <a:cubicBezTo>
                    <a:pt x="20228" y="26071"/>
                    <a:pt x="26065" y="20237"/>
                    <a:pt x="26068" y="13039"/>
                  </a:cubicBezTo>
                  <a:cubicBezTo>
                    <a:pt x="26071" y="5840"/>
                    <a:pt x="20237" y="3"/>
                    <a:pt x="13039" y="0"/>
                  </a:cubicBezTo>
                  <a:cubicBezTo>
                    <a:pt x="13037" y="0"/>
                    <a:pt x="13035" y="0"/>
                    <a:pt x="13034" y="0"/>
                  </a:cubicBezTo>
                  <a:cubicBezTo>
                    <a:pt x="5837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35" descr="Seaweed with solid fill">
            <a:extLst>
              <a:ext uri="{FF2B5EF4-FFF2-40B4-BE49-F238E27FC236}">
                <a16:creationId xmlns:a16="http://schemas.microsoft.com/office/drawing/2014/main" id="{99457F7C-D2C2-1B96-863C-5254A1E9F9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1571988" y="3708854"/>
            <a:ext cx="784596" cy="1190060"/>
            <a:chOff x="11104656" y="16001126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2111BC6-D075-DD69-C0ED-36566FBD60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79124" y="16001126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53EC742-9A20-B031-DA1F-40F4EC41C4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4656" y="16055232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FB9ABBF7-819B-961B-45C6-574ADCB603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52452" y="16100374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51FA7CD-9192-C7D8-4FD4-B0CBBDDD7E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6228" y="16153014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8A6B503-5E98-F861-8576-9A3DF7632F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2246" y="16203077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E766461C-EDA6-B23E-9ECE-457BA05573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73778" y="16242303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2038801-3D0D-3986-BBEC-AAD1C7C341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50991" y="16288045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26" descr="Seaweed with solid fill">
            <a:extLst>
              <a:ext uri="{FF2B5EF4-FFF2-40B4-BE49-F238E27FC236}">
                <a16:creationId xmlns:a16="http://schemas.microsoft.com/office/drawing/2014/main" id="{CDE98C4D-F639-0779-56B7-6EE6CE97C5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4128638" y="3230629"/>
            <a:ext cx="1277277" cy="1759911"/>
            <a:chOff x="12034782" y="1604257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8530A0C-203F-46BE-AD79-95CAD483CD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202705" y="1604257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913DC310-1CC5-C60F-1E4D-B50270E86A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4782" y="1630251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D3754F0-42F6-1D41-BA48-3460B061B6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334" y="1626562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EDD215A-0B72-CFFC-309C-CA5165BB22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73123" y="1608369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68FBABC-8020-BD70-AA68-81CDBB5F3D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59932" y="1614994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7560798-46A6-832D-4296-D3FE72CBB4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2300" y="1622720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29" descr="Seaweed with solid fill">
            <a:extLst>
              <a:ext uri="{FF2B5EF4-FFF2-40B4-BE49-F238E27FC236}">
                <a16:creationId xmlns:a16="http://schemas.microsoft.com/office/drawing/2014/main" id="{462A5800-7C2F-59BD-8410-D6EC4007975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164988" y="3626288"/>
            <a:ext cx="793727" cy="1515230"/>
            <a:chOff x="10593661" y="15871843"/>
            <a:chExt cx="291392" cy="511618"/>
          </a:xfrm>
          <a:solidFill>
            <a:schemeClr val="accent6">
              <a:lumMod val="75000"/>
            </a:schemeClr>
          </a:solidFill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C60C150C-60F9-6537-23B9-E731A8E8C8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98012" y="15871843"/>
              <a:ext cx="135897" cy="511618"/>
            </a:xfrm>
            <a:custGeom>
              <a:avLst/>
              <a:gdLst>
                <a:gd name="connsiteX0" fmla="*/ 65333 w 135897"/>
                <a:gd name="connsiteY0" fmla="*/ 409451 h 511618"/>
                <a:gd name="connsiteX1" fmla="*/ 77774 w 135897"/>
                <a:gd name="connsiteY1" fmla="*/ 377199 h 511618"/>
                <a:gd name="connsiteX2" fmla="*/ 52690 w 135897"/>
                <a:gd name="connsiteY2" fmla="*/ 324373 h 511618"/>
                <a:gd name="connsiteX3" fmla="*/ 78718 w 135897"/>
                <a:gd name="connsiteY3" fmla="*/ 288157 h 511618"/>
                <a:gd name="connsiteX4" fmla="*/ 66147 w 135897"/>
                <a:gd name="connsiteY4" fmla="*/ 247909 h 511618"/>
                <a:gd name="connsiteX5" fmla="*/ 94402 w 135897"/>
                <a:gd name="connsiteY5" fmla="*/ 225667 h 511618"/>
                <a:gd name="connsiteX6" fmla="*/ 87925 w 135897"/>
                <a:gd name="connsiteY6" fmla="*/ 192303 h 511618"/>
                <a:gd name="connsiteX7" fmla="*/ 119808 w 135897"/>
                <a:gd name="connsiteY7" fmla="*/ 157166 h 511618"/>
                <a:gd name="connsiteX8" fmla="*/ 111620 w 135897"/>
                <a:gd name="connsiteY8" fmla="*/ 121878 h 511618"/>
                <a:gd name="connsiteX9" fmla="*/ 135251 w 135897"/>
                <a:gd name="connsiteY9" fmla="*/ 66089 h 511618"/>
                <a:gd name="connsiteX10" fmla="*/ 119442 w 135897"/>
                <a:gd name="connsiteY10" fmla="*/ 37819 h 511618"/>
                <a:gd name="connsiteX11" fmla="*/ 135898 w 135897"/>
                <a:gd name="connsiteY11" fmla="*/ 802 h 511618"/>
                <a:gd name="connsiteX12" fmla="*/ 89895 w 135897"/>
                <a:gd name="connsiteY12" fmla="*/ 16371 h 511618"/>
                <a:gd name="connsiteX13" fmla="*/ 83036 w 135897"/>
                <a:gd name="connsiteY13" fmla="*/ 58182 h 511618"/>
                <a:gd name="connsiteX14" fmla="*/ 54412 w 135897"/>
                <a:gd name="connsiteY14" fmla="*/ 86947 h 511618"/>
                <a:gd name="connsiteX15" fmla="*/ 60376 w 135897"/>
                <a:gd name="connsiteY15" fmla="*/ 146478 h 511618"/>
                <a:gd name="connsiteX16" fmla="*/ 17721 w 135897"/>
                <a:gd name="connsiteY16" fmla="*/ 176511 h 511618"/>
                <a:gd name="connsiteX17" fmla="*/ 28048 w 135897"/>
                <a:gd name="connsiteY17" fmla="*/ 239685 h 511618"/>
                <a:gd name="connsiteX18" fmla="*/ 3000 w 135897"/>
                <a:gd name="connsiteY18" fmla="*/ 282213 h 511618"/>
                <a:gd name="connsiteX19" fmla="*/ 16316 w 135897"/>
                <a:gd name="connsiteY19" fmla="*/ 335139 h 511618"/>
                <a:gd name="connsiteX20" fmla="*/ 1888 w 135897"/>
                <a:gd name="connsiteY20" fmla="*/ 372673 h 511618"/>
                <a:gd name="connsiteX21" fmla="*/ 20823 w 135897"/>
                <a:gd name="connsiteY21" fmla="*/ 407855 h 511618"/>
                <a:gd name="connsiteX22" fmla="*/ 28911 w 135897"/>
                <a:gd name="connsiteY22" fmla="*/ 442597 h 511618"/>
                <a:gd name="connsiteX23" fmla="*/ 41200 w 135897"/>
                <a:gd name="connsiteY23" fmla="*/ 505944 h 511618"/>
                <a:gd name="connsiteX24" fmla="*/ 48939 w 135897"/>
                <a:gd name="connsiteY24" fmla="*/ 511153 h 511618"/>
                <a:gd name="connsiteX25" fmla="*/ 51795 w 135897"/>
                <a:gd name="connsiteY25" fmla="*/ 508285 h 511618"/>
                <a:gd name="connsiteX26" fmla="*/ 66412 w 135897"/>
                <a:gd name="connsiteY26" fmla="*/ 485748 h 511618"/>
                <a:gd name="connsiteX27" fmla="*/ 78954 w 135897"/>
                <a:gd name="connsiteY27" fmla="*/ 450160 h 511618"/>
                <a:gd name="connsiteX28" fmla="*/ 65333 w 135897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897" h="511618">
                  <a:moveTo>
                    <a:pt x="65333" y="409451"/>
                  </a:moveTo>
                  <a:cubicBezTo>
                    <a:pt x="69643" y="398986"/>
                    <a:pt x="76687" y="404129"/>
                    <a:pt x="77774" y="377199"/>
                  </a:cubicBezTo>
                  <a:cubicBezTo>
                    <a:pt x="78621" y="355913"/>
                    <a:pt x="52526" y="346877"/>
                    <a:pt x="52690" y="324373"/>
                  </a:cubicBezTo>
                  <a:cubicBezTo>
                    <a:pt x="52831" y="305173"/>
                    <a:pt x="76121" y="306268"/>
                    <a:pt x="78718" y="288157"/>
                  </a:cubicBezTo>
                  <a:cubicBezTo>
                    <a:pt x="80431" y="276224"/>
                    <a:pt x="62852" y="258641"/>
                    <a:pt x="66147" y="247909"/>
                  </a:cubicBezTo>
                  <a:cubicBezTo>
                    <a:pt x="69443" y="237177"/>
                    <a:pt x="84910" y="235954"/>
                    <a:pt x="94402" y="225667"/>
                  </a:cubicBezTo>
                  <a:cubicBezTo>
                    <a:pt x="104035" y="215258"/>
                    <a:pt x="87957" y="203197"/>
                    <a:pt x="87925" y="192303"/>
                  </a:cubicBezTo>
                  <a:cubicBezTo>
                    <a:pt x="87892" y="181410"/>
                    <a:pt x="116577" y="176367"/>
                    <a:pt x="119808" y="157166"/>
                  </a:cubicBezTo>
                  <a:cubicBezTo>
                    <a:pt x="123038" y="137965"/>
                    <a:pt x="113952" y="137665"/>
                    <a:pt x="111620" y="121878"/>
                  </a:cubicBezTo>
                  <a:cubicBezTo>
                    <a:pt x="109288" y="106092"/>
                    <a:pt x="131788" y="86646"/>
                    <a:pt x="135251" y="66089"/>
                  </a:cubicBezTo>
                  <a:cubicBezTo>
                    <a:pt x="137591" y="52187"/>
                    <a:pt x="122376" y="49068"/>
                    <a:pt x="119442" y="37819"/>
                  </a:cubicBezTo>
                  <a:cubicBezTo>
                    <a:pt x="116059" y="24857"/>
                    <a:pt x="135898" y="802"/>
                    <a:pt x="135898" y="802"/>
                  </a:cubicBezTo>
                  <a:cubicBezTo>
                    <a:pt x="112515" y="-3035"/>
                    <a:pt x="95060" y="7680"/>
                    <a:pt x="89895" y="16371"/>
                  </a:cubicBezTo>
                  <a:cubicBezTo>
                    <a:pt x="81720" y="30167"/>
                    <a:pt x="89654" y="50703"/>
                    <a:pt x="83036" y="58182"/>
                  </a:cubicBezTo>
                  <a:cubicBezTo>
                    <a:pt x="74134" y="68235"/>
                    <a:pt x="59758" y="69158"/>
                    <a:pt x="54412" y="86947"/>
                  </a:cubicBezTo>
                  <a:cubicBezTo>
                    <a:pt x="49889" y="101960"/>
                    <a:pt x="71108" y="130119"/>
                    <a:pt x="60376" y="146478"/>
                  </a:cubicBezTo>
                  <a:cubicBezTo>
                    <a:pt x="50230" y="161970"/>
                    <a:pt x="24143" y="154564"/>
                    <a:pt x="17721" y="176511"/>
                  </a:cubicBezTo>
                  <a:cubicBezTo>
                    <a:pt x="10934" y="199649"/>
                    <a:pt x="37118" y="216987"/>
                    <a:pt x="28048" y="239685"/>
                  </a:cubicBezTo>
                  <a:cubicBezTo>
                    <a:pt x="20065" y="259653"/>
                    <a:pt x="5600" y="260749"/>
                    <a:pt x="3000" y="282213"/>
                  </a:cubicBezTo>
                  <a:cubicBezTo>
                    <a:pt x="860" y="299890"/>
                    <a:pt x="20868" y="318257"/>
                    <a:pt x="16316" y="335139"/>
                  </a:cubicBezTo>
                  <a:cubicBezTo>
                    <a:pt x="11873" y="351620"/>
                    <a:pt x="-5730" y="356686"/>
                    <a:pt x="1888" y="372673"/>
                  </a:cubicBezTo>
                  <a:cubicBezTo>
                    <a:pt x="11035" y="391862"/>
                    <a:pt x="25507" y="389455"/>
                    <a:pt x="20823" y="407855"/>
                  </a:cubicBezTo>
                  <a:cubicBezTo>
                    <a:pt x="16882" y="423319"/>
                    <a:pt x="22092" y="433178"/>
                    <a:pt x="28911" y="442597"/>
                  </a:cubicBezTo>
                  <a:cubicBezTo>
                    <a:pt x="42067" y="460764"/>
                    <a:pt x="36817" y="480904"/>
                    <a:pt x="41200" y="505944"/>
                  </a:cubicBezTo>
                  <a:cubicBezTo>
                    <a:pt x="42299" y="510343"/>
                    <a:pt x="45764" y="512676"/>
                    <a:pt x="48939" y="511153"/>
                  </a:cubicBezTo>
                  <a:cubicBezTo>
                    <a:pt x="50075" y="510609"/>
                    <a:pt x="51068" y="509610"/>
                    <a:pt x="51795" y="508285"/>
                  </a:cubicBezTo>
                  <a:cubicBezTo>
                    <a:pt x="55816" y="499790"/>
                    <a:pt x="60745" y="492191"/>
                    <a:pt x="66412" y="485748"/>
                  </a:cubicBezTo>
                  <a:cubicBezTo>
                    <a:pt x="75643" y="476250"/>
                    <a:pt x="84072" y="466842"/>
                    <a:pt x="78954" y="450160"/>
                  </a:cubicBezTo>
                  <a:cubicBezTo>
                    <a:pt x="73019" y="430787"/>
                    <a:pt x="57173" y="429257"/>
                    <a:pt x="65333" y="40945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4321BD4-F193-B843-832E-4D16E7E716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93661" y="16095637"/>
              <a:ext cx="120162" cy="275386"/>
            </a:xfrm>
            <a:custGeom>
              <a:avLst/>
              <a:gdLst>
                <a:gd name="connsiteX0" fmla="*/ 96325 w 120162"/>
                <a:gd name="connsiteY0" fmla="*/ 183978 h 275386"/>
                <a:gd name="connsiteX1" fmla="*/ 97866 w 120162"/>
                <a:gd name="connsiteY1" fmla="*/ 142207 h 275386"/>
                <a:gd name="connsiteX2" fmla="*/ 78100 w 120162"/>
                <a:gd name="connsiteY2" fmla="*/ 120181 h 275386"/>
                <a:gd name="connsiteX3" fmla="*/ 79027 w 120162"/>
                <a:gd name="connsiteY3" fmla="*/ 74067 h 275386"/>
                <a:gd name="connsiteX4" fmla="*/ 53959 w 120162"/>
                <a:gd name="connsiteY4" fmla="*/ 50551 h 275386"/>
                <a:gd name="connsiteX5" fmla="*/ 34618 w 120162"/>
                <a:gd name="connsiteY5" fmla="*/ 12233 h 275386"/>
                <a:gd name="connsiteX6" fmla="*/ 11484 w 120162"/>
                <a:gd name="connsiteY6" fmla="*/ 0 h 275386"/>
                <a:gd name="connsiteX7" fmla="*/ 8197 w 120162"/>
                <a:gd name="connsiteY7" fmla="*/ 45736 h 275386"/>
                <a:gd name="connsiteX8" fmla="*/ 28096 w 120162"/>
                <a:gd name="connsiteY8" fmla="*/ 74267 h 275386"/>
                <a:gd name="connsiteX9" fmla="*/ 31379 w 120162"/>
                <a:gd name="connsiteY9" fmla="*/ 125981 h 275386"/>
                <a:gd name="connsiteX10" fmla="*/ 56190 w 120162"/>
                <a:gd name="connsiteY10" fmla="*/ 141645 h 275386"/>
                <a:gd name="connsiteX11" fmla="*/ 55448 w 120162"/>
                <a:gd name="connsiteY11" fmla="*/ 203557 h 275386"/>
                <a:gd name="connsiteX12" fmla="*/ 94699 w 120162"/>
                <a:gd name="connsiteY12" fmla="*/ 270735 h 275386"/>
                <a:gd name="connsiteX13" fmla="*/ 103015 w 120162"/>
                <a:gd name="connsiteY13" fmla="*/ 274441 h 275386"/>
                <a:gd name="connsiteX14" fmla="*/ 105323 w 120162"/>
                <a:gd name="connsiteY14" fmla="*/ 271597 h 275386"/>
                <a:gd name="connsiteX15" fmla="*/ 119892 w 120162"/>
                <a:gd name="connsiteY15" fmla="*/ 229825 h 275386"/>
                <a:gd name="connsiteX16" fmla="*/ 96325 w 120162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162" h="275386">
                  <a:moveTo>
                    <a:pt x="96325" y="183978"/>
                  </a:moveTo>
                  <a:cubicBezTo>
                    <a:pt x="94772" y="168231"/>
                    <a:pt x="99636" y="149792"/>
                    <a:pt x="97866" y="142207"/>
                  </a:cubicBezTo>
                  <a:cubicBezTo>
                    <a:pt x="92962" y="121188"/>
                    <a:pt x="83297" y="132404"/>
                    <a:pt x="78100" y="120181"/>
                  </a:cubicBezTo>
                  <a:cubicBezTo>
                    <a:pt x="71706" y="105168"/>
                    <a:pt x="83012" y="92790"/>
                    <a:pt x="79027" y="74067"/>
                  </a:cubicBezTo>
                  <a:cubicBezTo>
                    <a:pt x="75756" y="58703"/>
                    <a:pt x="69342" y="60555"/>
                    <a:pt x="53959" y="50551"/>
                  </a:cubicBezTo>
                  <a:cubicBezTo>
                    <a:pt x="43572" y="43795"/>
                    <a:pt x="41152" y="26363"/>
                    <a:pt x="34618" y="12233"/>
                  </a:cubicBezTo>
                  <a:cubicBezTo>
                    <a:pt x="29501" y="1168"/>
                    <a:pt x="11484" y="0"/>
                    <a:pt x="11484" y="0"/>
                  </a:cubicBezTo>
                  <a:cubicBezTo>
                    <a:pt x="-8246" y="2480"/>
                    <a:pt x="2149" y="35738"/>
                    <a:pt x="8197" y="45736"/>
                  </a:cubicBezTo>
                  <a:cubicBezTo>
                    <a:pt x="15088" y="57141"/>
                    <a:pt x="26378" y="53626"/>
                    <a:pt x="28096" y="74267"/>
                  </a:cubicBezTo>
                  <a:cubicBezTo>
                    <a:pt x="30079" y="98178"/>
                    <a:pt x="25154" y="106063"/>
                    <a:pt x="31379" y="125981"/>
                  </a:cubicBezTo>
                  <a:cubicBezTo>
                    <a:pt x="38242" y="147957"/>
                    <a:pt x="52325" y="124741"/>
                    <a:pt x="56190" y="141645"/>
                  </a:cubicBezTo>
                  <a:cubicBezTo>
                    <a:pt x="59834" y="157599"/>
                    <a:pt x="48292" y="184284"/>
                    <a:pt x="55448" y="203557"/>
                  </a:cubicBezTo>
                  <a:cubicBezTo>
                    <a:pt x="64494" y="227907"/>
                    <a:pt x="84285" y="232172"/>
                    <a:pt x="94699" y="270735"/>
                  </a:cubicBezTo>
                  <a:cubicBezTo>
                    <a:pt x="96257" y="274940"/>
                    <a:pt x="99980" y="276599"/>
                    <a:pt x="103015" y="274441"/>
                  </a:cubicBezTo>
                  <a:cubicBezTo>
                    <a:pt x="103946" y="273779"/>
                    <a:pt x="104740" y="272800"/>
                    <a:pt x="105323" y="271597"/>
                  </a:cubicBezTo>
                  <a:cubicBezTo>
                    <a:pt x="112317" y="259308"/>
                    <a:pt x="117288" y="245053"/>
                    <a:pt x="119892" y="229825"/>
                  </a:cubicBezTo>
                  <a:cubicBezTo>
                    <a:pt x="123031" y="203896"/>
                    <a:pt x="97838" y="199325"/>
                    <a:pt x="96325" y="18397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A86F48-731B-475A-AA48-703B4D140B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82294" y="16063876"/>
              <a:ext cx="102759" cy="284832"/>
            </a:xfrm>
            <a:custGeom>
              <a:avLst/>
              <a:gdLst>
                <a:gd name="connsiteX0" fmla="*/ 89739 w 102759"/>
                <a:gd name="connsiteY0" fmla="*/ 69428 h 284832"/>
                <a:gd name="connsiteX1" fmla="*/ 102088 w 102759"/>
                <a:gd name="connsiteY1" fmla="*/ 16830 h 284832"/>
                <a:gd name="connsiteX2" fmla="*/ 71076 w 102759"/>
                <a:gd name="connsiteY2" fmla="*/ 16202 h 284832"/>
                <a:gd name="connsiteX3" fmla="*/ 49251 w 102759"/>
                <a:gd name="connsiteY3" fmla="*/ 65280 h 284832"/>
                <a:gd name="connsiteX4" fmla="*/ 47513 w 102759"/>
                <a:gd name="connsiteY4" fmla="*/ 105038 h 284832"/>
                <a:gd name="connsiteX5" fmla="*/ 26286 w 102759"/>
                <a:gd name="connsiteY5" fmla="*/ 119084 h 284832"/>
                <a:gd name="connsiteX6" fmla="*/ 26771 w 102759"/>
                <a:gd name="connsiteY6" fmla="*/ 157708 h 284832"/>
                <a:gd name="connsiteX7" fmla="*/ 4773 w 102759"/>
                <a:gd name="connsiteY7" fmla="*/ 183693 h 284832"/>
                <a:gd name="connsiteX8" fmla="*/ 4460 w 102759"/>
                <a:gd name="connsiteY8" fmla="*/ 228962 h 284832"/>
                <a:gd name="connsiteX9" fmla="*/ 7727 w 102759"/>
                <a:gd name="connsiteY9" fmla="*/ 278857 h 284832"/>
                <a:gd name="connsiteX10" fmla="*/ 11907 w 102759"/>
                <a:gd name="connsiteY10" fmla="*/ 284831 h 284832"/>
                <a:gd name="connsiteX11" fmla="*/ 15690 w 102759"/>
                <a:gd name="connsiteY11" fmla="*/ 281793 h 284832"/>
                <a:gd name="connsiteX12" fmla="*/ 41521 w 102759"/>
                <a:gd name="connsiteY12" fmla="*/ 238682 h 284832"/>
                <a:gd name="connsiteX13" fmla="*/ 47906 w 102759"/>
                <a:gd name="connsiteY13" fmla="*/ 196121 h 284832"/>
                <a:gd name="connsiteX14" fmla="*/ 74210 w 102759"/>
                <a:gd name="connsiteY14" fmla="*/ 172210 h 284832"/>
                <a:gd name="connsiteX15" fmla="*/ 71184 w 102759"/>
                <a:gd name="connsiteY15" fmla="*/ 131357 h 284832"/>
                <a:gd name="connsiteX16" fmla="*/ 96746 w 102759"/>
                <a:gd name="connsiteY16" fmla="*/ 111338 h 284832"/>
                <a:gd name="connsiteX17" fmla="*/ 89739 w 102759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2759" h="284832">
                  <a:moveTo>
                    <a:pt x="89739" y="69428"/>
                  </a:moveTo>
                  <a:cubicBezTo>
                    <a:pt x="99964" y="55876"/>
                    <a:pt x="104602" y="36123"/>
                    <a:pt x="102088" y="16830"/>
                  </a:cubicBezTo>
                  <a:cubicBezTo>
                    <a:pt x="99058" y="-5201"/>
                    <a:pt x="73873" y="-5801"/>
                    <a:pt x="71076" y="16202"/>
                  </a:cubicBezTo>
                  <a:cubicBezTo>
                    <a:pt x="68933" y="33073"/>
                    <a:pt x="72597" y="52135"/>
                    <a:pt x="49251" y="65280"/>
                  </a:cubicBezTo>
                  <a:cubicBezTo>
                    <a:pt x="33060" y="74399"/>
                    <a:pt x="51936" y="95168"/>
                    <a:pt x="47513" y="105038"/>
                  </a:cubicBezTo>
                  <a:cubicBezTo>
                    <a:pt x="43090" y="114908"/>
                    <a:pt x="31182" y="110482"/>
                    <a:pt x="26286" y="119084"/>
                  </a:cubicBezTo>
                  <a:cubicBezTo>
                    <a:pt x="17629" y="134281"/>
                    <a:pt x="30488" y="146059"/>
                    <a:pt x="26771" y="157708"/>
                  </a:cubicBezTo>
                  <a:cubicBezTo>
                    <a:pt x="22192" y="172049"/>
                    <a:pt x="12443" y="169491"/>
                    <a:pt x="4773" y="183693"/>
                  </a:cubicBezTo>
                  <a:cubicBezTo>
                    <a:pt x="-1520" y="195370"/>
                    <a:pt x="-1556" y="199530"/>
                    <a:pt x="4460" y="228962"/>
                  </a:cubicBezTo>
                  <a:cubicBezTo>
                    <a:pt x="7168" y="245313"/>
                    <a:pt x="8267" y="262097"/>
                    <a:pt x="7727" y="278857"/>
                  </a:cubicBezTo>
                  <a:cubicBezTo>
                    <a:pt x="7691" y="282106"/>
                    <a:pt x="9562" y="284781"/>
                    <a:pt x="11907" y="284831"/>
                  </a:cubicBezTo>
                  <a:cubicBezTo>
                    <a:pt x="13476" y="284865"/>
                    <a:pt x="14931" y="283697"/>
                    <a:pt x="15690" y="281793"/>
                  </a:cubicBezTo>
                  <a:cubicBezTo>
                    <a:pt x="22160" y="265428"/>
                    <a:pt x="31423" y="246205"/>
                    <a:pt x="41521" y="238682"/>
                  </a:cubicBezTo>
                  <a:cubicBezTo>
                    <a:pt x="55151" y="228534"/>
                    <a:pt x="47421" y="213915"/>
                    <a:pt x="47906" y="196121"/>
                  </a:cubicBezTo>
                  <a:cubicBezTo>
                    <a:pt x="48484" y="175725"/>
                    <a:pt x="65967" y="184694"/>
                    <a:pt x="74210" y="172210"/>
                  </a:cubicBezTo>
                  <a:cubicBezTo>
                    <a:pt x="83586" y="158059"/>
                    <a:pt x="67853" y="147260"/>
                    <a:pt x="71184" y="131357"/>
                  </a:cubicBezTo>
                  <a:cubicBezTo>
                    <a:pt x="75150" y="112423"/>
                    <a:pt x="91942" y="123438"/>
                    <a:pt x="96746" y="111338"/>
                  </a:cubicBezTo>
                  <a:cubicBezTo>
                    <a:pt x="104930" y="90686"/>
                    <a:pt x="75611" y="88651"/>
                    <a:pt x="89739" y="6942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8786FD0-3BDC-F9BE-DDDD-7C49B999E5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17487" y="15907243"/>
              <a:ext cx="36859" cy="51068"/>
            </a:xfrm>
            <a:custGeom>
              <a:avLst/>
              <a:gdLst>
                <a:gd name="connsiteX0" fmla="*/ 18430 w 36859"/>
                <a:gd name="connsiteY0" fmla="*/ 51069 h 51068"/>
                <a:gd name="connsiteX1" fmla="*/ 36860 w 36859"/>
                <a:gd name="connsiteY1" fmla="*/ 25534 h 51068"/>
                <a:gd name="connsiteX2" fmla="*/ 18430 w 36859"/>
                <a:gd name="connsiteY2" fmla="*/ 0 h 51068"/>
                <a:gd name="connsiteX3" fmla="*/ 0 w 36859"/>
                <a:gd name="connsiteY3" fmla="*/ 25534 h 51068"/>
                <a:gd name="connsiteX4" fmla="*/ 18430 w 36859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9" h="51068">
                  <a:moveTo>
                    <a:pt x="18430" y="51069"/>
                  </a:moveTo>
                  <a:cubicBezTo>
                    <a:pt x="28608" y="51069"/>
                    <a:pt x="36860" y="39637"/>
                    <a:pt x="36860" y="25534"/>
                  </a:cubicBezTo>
                  <a:cubicBezTo>
                    <a:pt x="36860" y="11432"/>
                    <a:pt x="28608" y="0"/>
                    <a:pt x="18430" y="0"/>
                  </a:cubicBezTo>
                  <a:cubicBezTo>
                    <a:pt x="8251" y="0"/>
                    <a:pt x="0" y="11432"/>
                    <a:pt x="0" y="25534"/>
                  </a:cubicBezTo>
                  <a:cubicBezTo>
                    <a:pt x="0" y="39637"/>
                    <a:pt x="8251" y="51069"/>
                    <a:pt x="18430" y="5106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47653D2-9C79-8175-77E0-647FA7C4CC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71432" y="15964278"/>
              <a:ext cx="24578" cy="34053"/>
            </a:xfrm>
            <a:custGeom>
              <a:avLst/>
              <a:gdLst>
                <a:gd name="connsiteX0" fmla="*/ 12285 w 24578"/>
                <a:gd name="connsiteY0" fmla="*/ 34053 h 34053"/>
                <a:gd name="connsiteX1" fmla="*/ 24578 w 24578"/>
                <a:gd name="connsiteY1" fmla="*/ 17032 h 34053"/>
                <a:gd name="connsiteX2" fmla="*/ 12293 w 24578"/>
                <a:gd name="connsiteY2" fmla="*/ 0 h 34053"/>
                <a:gd name="connsiteX3" fmla="*/ 0 w 24578"/>
                <a:gd name="connsiteY3" fmla="*/ 17021 h 34053"/>
                <a:gd name="connsiteX4" fmla="*/ 0 w 24578"/>
                <a:gd name="connsiteY4" fmla="*/ 17027 h 34053"/>
                <a:gd name="connsiteX5" fmla="*/ 12285 w 24578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78" h="34053">
                  <a:moveTo>
                    <a:pt x="12285" y="34053"/>
                  </a:moveTo>
                  <a:cubicBezTo>
                    <a:pt x="19072" y="34056"/>
                    <a:pt x="24576" y="26436"/>
                    <a:pt x="24578" y="17032"/>
                  </a:cubicBezTo>
                  <a:cubicBezTo>
                    <a:pt x="24581" y="7629"/>
                    <a:pt x="19080" y="3"/>
                    <a:pt x="12293" y="0"/>
                  </a:cubicBezTo>
                  <a:cubicBezTo>
                    <a:pt x="5506" y="-3"/>
                    <a:pt x="2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500" y="34050"/>
                    <a:pt x="12285" y="3405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CD0BCAA-1332-B54A-A70C-EEB0DB351E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1833" y="16030800"/>
              <a:ext cx="21584" cy="29904"/>
            </a:xfrm>
            <a:custGeom>
              <a:avLst/>
              <a:gdLst>
                <a:gd name="connsiteX0" fmla="*/ 0 w 21584"/>
                <a:gd name="connsiteY0" fmla="*/ 14947 h 29904"/>
                <a:gd name="connsiteX1" fmla="*/ 10788 w 21584"/>
                <a:gd name="connsiteY1" fmla="*/ 29905 h 29904"/>
                <a:gd name="connsiteX2" fmla="*/ 21584 w 21584"/>
                <a:gd name="connsiteY2" fmla="*/ 14958 h 29904"/>
                <a:gd name="connsiteX3" fmla="*/ 10796 w 21584"/>
                <a:gd name="connsiteY3" fmla="*/ 0 h 29904"/>
                <a:gd name="connsiteX4" fmla="*/ 10792 w 21584"/>
                <a:gd name="connsiteY4" fmla="*/ 0 h 29904"/>
                <a:gd name="connsiteX5" fmla="*/ 0 w 215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4" h="29904">
                  <a:moveTo>
                    <a:pt x="0" y="14947"/>
                  </a:moveTo>
                  <a:cubicBezTo>
                    <a:pt x="-2" y="23205"/>
                    <a:pt x="4828" y="29902"/>
                    <a:pt x="10788" y="29905"/>
                  </a:cubicBezTo>
                  <a:cubicBezTo>
                    <a:pt x="16749" y="29908"/>
                    <a:pt x="21582" y="23216"/>
                    <a:pt x="21584" y="14958"/>
                  </a:cubicBezTo>
                  <a:cubicBezTo>
                    <a:pt x="21587" y="6700"/>
                    <a:pt x="16757" y="3"/>
                    <a:pt x="10796" y="0"/>
                  </a:cubicBezTo>
                  <a:cubicBezTo>
                    <a:pt x="10795" y="0"/>
                    <a:pt x="10793" y="0"/>
                    <a:pt x="10792" y="0"/>
                  </a:cubicBezTo>
                  <a:cubicBezTo>
                    <a:pt x="4833" y="0"/>
                    <a:pt x="2" y="6691"/>
                    <a:pt x="0" y="149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49" descr="Seaweed with solid fill">
            <a:extLst>
              <a:ext uri="{FF2B5EF4-FFF2-40B4-BE49-F238E27FC236}">
                <a16:creationId xmlns:a16="http://schemas.microsoft.com/office/drawing/2014/main" id="{9B454C91-4186-5432-A7B2-85A4029D2F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10748098" y="4843383"/>
            <a:ext cx="970929" cy="1190060"/>
            <a:chOff x="14306786" y="17041538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332771E-365E-7EA6-182C-795C795BAD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98939" y="17041538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7ADF625-809C-B44D-BADC-224E76756C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06786" y="17095644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397EE13-E0F6-E459-0A13-313679077C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65933" y="17140786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E35DCC07-CFCA-AC80-C84B-9CFD3921D6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33481" y="17193426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ACA7015-30E0-4EC8-77E5-EF5EA859BF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88425" y="17243489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E663D2D-B50D-EBBC-491D-39AE8420C2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39822" y="17282715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440F846-A2DE-4405-8099-48E76C3AE7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11622" y="17328457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50" descr="Seaweed with solid fill">
            <a:extLst>
              <a:ext uri="{FF2B5EF4-FFF2-40B4-BE49-F238E27FC236}">
                <a16:creationId xmlns:a16="http://schemas.microsoft.com/office/drawing/2014/main" id="{671DED2F-CDA8-BB2A-B64D-E3A32C8294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21744">
            <a:off x="8708888" y="3845246"/>
            <a:ext cx="1277277" cy="1759911"/>
            <a:chOff x="13629739" y="16574500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C81897D-4EE5-6E90-DEBE-C8D0E50184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7662" y="16574500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B78797E-045F-CDFB-19EC-08AA6C8C2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29739" y="16834432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C8DE5EE-5BF0-1BDE-E629-483B36AE77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33291" y="16797542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0950282-294F-6F3F-D183-9D9DE92162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8080" y="16615616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65AB45F-5A78-50FD-CC59-70CCF89638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54889" y="16681861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DCF044-E295-BF84-0D39-8079223D32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07257" y="16759125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51" descr="Seaweed with solid fill">
            <a:extLst>
              <a:ext uri="{FF2B5EF4-FFF2-40B4-BE49-F238E27FC236}">
                <a16:creationId xmlns:a16="http://schemas.microsoft.com/office/drawing/2014/main" id="{41CF2A52-03B6-02EA-2A04-4130D390A4C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1643783" y="4639607"/>
            <a:ext cx="1277277" cy="1759911"/>
            <a:chOff x="14620446" y="1704748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E702592-BAD1-5434-C050-DB7FC44214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8369" y="1704748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4E0C1BD-E1D5-02F8-4FDF-1CBC0197E3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20446" y="1730741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B74FA68-D366-7EBF-51AB-0E4EB5BD37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923998" y="1727052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A256D02-9EDE-D0D0-511B-3205E66DD9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58787" y="1708859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4EC383FF-1756-6844-AA9A-17CDBC86A8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45596" y="1715484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18B1D45-C476-DC69-44D9-620D5392DB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97964" y="1723210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52" descr="Seaweed with solid fill">
            <a:extLst>
              <a:ext uri="{FF2B5EF4-FFF2-40B4-BE49-F238E27FC236}">
                <a16:creationId xmlns:a16="http://schemas.microsoft.com/office/drawing/2014/main" id="{0564945E-6CC3-1AAB-2138-CA4C6487932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7006370" y="3427227"/>
            <a:ext cx="1277277" cy="1759911"/>
            <a:chOff x="13051691" y="16314240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82DCD914-AEF9-8BC4-715F-D571B7E7D9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19614" y="16314240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650B87B-5685-C270-2522-1326A09B42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1691" y="16574172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9EDFD6F-1DAA-8875-01F0-6CA4BE2906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55243" y="16537282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162A711-0B2F-91B2-DCC0-4E0744A383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90032" y="16355356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EF78B1A-BF08-C2A0-4633-5AC4504C2B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76841" y="16421601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E75F054-F4B4-F1FE-55F8-4B2071070D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29209" y="16498865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53" descr="Seaweed with solid fill">
            <a:extLst>
              <a:ext uri="{FF2B5EF4-FFF2-40B4-BE49-F238E27FC236}">
                <a16:creationId xmlns:a16="http://schemas.microsoft.com/office/drawing/2014/main" id="{C7C39A45-EB1A-89AC-FF25-CAE1C32502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56264">
            <a:off x="9539019" y="3663141"/>
            <a:ext cx="910022" cy="2127270"/>
            <a:chOff x="13928936" y="16559459"/>
            <a:chExt cx="334088" cy="718275"/>
          </a:xfrm>
          <a:solidFill>
            <a:srgbClr val="92D050"/>
          </a:solidFill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077EAEE-B59D-927E-AB2D-9418E0C0F3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48576" y="16559459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6BC39B1-7704-9195-6144-078F848D74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28936" y="16873648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259D7BB-3202-38A3-98E6-1975B33E1F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45208" y="16829059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2C8E10E-6E87-AEE5-9C07-E213FA0521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56252" y="16609158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9DD2A33-86B2-D88C-1FFF-9FFCDBDCEB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18102" y="16689231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AB55FBF-1C33-3387-D5C3-E5FC1F5639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4165" y="16782622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54" descr="Seaweed with solid fill">
            <a:extLst>
              <a:ext uri="{FF2B5EF4-FFF2-40B4-BE49-F238E27FC236}">
                <a16:creationId xmlns:a16="http://schemas.microsoft.com/office/drawing/2014/main" id="{B4BAD0C2-4D4D-34F3-BDC4-9040143732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6459194" y="3612418"/>
            <a:ext cx="848890" cy="1515230"/>
            <a:chOff x="12852304" y="16321570"/>
            <a:chExt cx="311646" cy="511618"/>
          </a:xfrm>
          <a:solidFill>
            <a:srgbClr val="92D050"/>
          </a:solidFill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55F34FD-EC84-8DB7-CA08-9B06598B48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63907" y="16321570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49C7F3D-9451-369D-0CAA-C461D19C56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52304" y="16545364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4B450C0-55BA-84D2-2696-C96FCF4029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4049" y="16513603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1C10B7A-E12B-1544-929F-D5FBEAC377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77786" y="16356970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AB5A79A-1E66-9F2C-F196-CA59CB75F6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480" y="16414005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D2C9194-92CE-B05F-8889-68AC5BD706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03823" y="16480527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55" descr="Seaweed with solid fill">
            <a:extLst>
              <a:ext uri="{FF2B5EF4-FFF2-40B4-BE49-F238E27FC236}">
                <a16:creationId xmlns:a16="http://schemas.microsoft.com/office/drawing/2014/main" id="{10F07899-E29A-DDCE-8898-06A9066213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19302">
            <a:off x="8008478" y="3590152"/>
            <a:ext cx="1102463" cy="1759911"/>
            <a:chOff x="13399161" y="16433725"/>
            <a:chExt cx="404738" cy="594237"/>
          </a:xfrm>
          <a:solidFill>
            <a:srgbClr val="92D050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FA70E5E-8FF0-DE80-FE1E-72066676A9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44101" y="16433725"/>
              <a:ext cx="188758" cy="594237"/>
            </a:xfrm>
            <a:custGeom>
              <a:avLst/>
              <a:gdLst>
                <a:gd name="connsiteX0" fmla="*/ 90746 w 188758"/>
                <a:gd name="connsiteY0" fmla="*/ 475570 h 594237"/>
                <a:gd name="connsiteX1" fmla="*/ 108027 w 188758"/>
                <a:gd name="connsiteY1" fmla="*/ 438111 h 594237"/>
                <a:gd name="connsiteX2" fmla="*/ 73186 w 188758"/>
                <a:gd name="connsiteY2" fmla="*/ 376754 h 594237"/>
                <a:gd name="connsiteX3" fmla="*/ 109337 w 188758"/>
                <a:gd name="connsiteY3" fmla="*/ 334690 h 594237"/>
                <a:gd name="connsiteX4" fmla="*/ 91877 w 188758"/>
                <a:gd name="connsiteY4" fmla="*/ 287943 h 594237"/>
                <a:gd name="connsiteX5" fmla="*/ 131123 w 188758"/>
                <a:gd name="connsiteY5" fmla="*/ 262109 h 594237"/>
                <a:gd name="connsiteX6" fmla="*/ 122125 w 188758"/>
                <a:gd name="connsiteY6" fmla="*/ 223357 h 594237"/>
                <a:gd name="connsiteX7" fmla="*/ 166410 w 188758"/>
                <a:gd name="connsiteY7" fmla="*/ 182546 h 594237"/>
                <a:gd name="connsiteX8" fmla="*/ 155038 w 188758"/>
                <a:gd name="connsiteY8" fmla="*/ 141560 h 594237"/>
                <a:gd name="connsiteX9" fmla="*/ 187861 w 188758"/>
                <a:gd name="connsiteY9" fmla="*/ 76761 h 594237"/>
                <a:gd name="connsiteX10" fmla="*/ 165903 w 188758"/>
                <a:gd name="connsiteY10" fmla="*/ 43926 h 594237"/>
                <a:gd name="connsiteX11" fmla="*/ 188759 w 188758"/>
                <a:gd name="connsiteY11" fmla="*/ 931 h 594237"/>
                <a:gd name="connsiteX12" fmla="*/ 124863 w 188758"/>
                <a:gd name="connsiteY12" fmla="*/ 19015 h 594237"/>
                <a:gd name="connsiteX13" fmla="*/ 115335 w 188758"/>
                <a:gd name="connsiteY13" fmla="*/ 67577 h 594237"/>
                <a:gd name="connsiteX14" fmla="*/ 75577 w 188758"/>
                <a:gd name="connsiteY14" fmla="*/ 100987 h 594237"/>
                <a:gd name="connsiteX15" fmla="*/ 83861 w 188758"/>
                <a:gd name="connsiteY15" fmla="*/ 170132 h 594237"/>
                <a:gd name="connsiteX16" fmla="*/ 24614 w 188758"/>
                <a:gd name="connsiteY16" fmla="*/ 205015 h 594237"/>
                <a:gd name="connsiteX17" fmla="*/ 38958 w 188758"/>
                <a:gd name="connsiteY17" fmla="*/ 278391 h 594237"/>
                <a:gd name="connsiteX18" fmla="*/ 4166 w 188758"/>
                <a:gd name="connsiteY18" fmla="*/ 327786 h 594237"/>
                <a:gd name="connsiteX19" fmla="*/ 22663 w 188758"/>
                <a:gd name="connsiteY19" fmla="*/ 389258 h 594237"/>
                <a:gd name="connsiteX20" fmla="*/ 2622 w 188758"/>
                <a:gd name="connsiteY20" fmla="*/ 432853 h 594237"/>
                <a:gd name="connsiteX21" fmla="*/ 28923 w 188758"/>
                <a:gd name="connsiteY21" fmla="*/ 473717 h 594237"/>
                <a:gd name="connsiteX22" fmla="*/ 40156 w 188758"/>
                <a:gd name="connsiteY22" fmla="*/ 514070 h 594237"/>
                <a:gd name="connsiteX23" fmla="*/ 57226 w 188758"/>
                <a:gd name="connsiteY23" fmla="*/ 587646 h 594237"/>
                <a:gd name="connsiteX24" fmla="*/ 67976 w 188758"/>
                <a:gd name="connsiteY24" fmla="*/ 593696 h 594237"/>
                <a:gd name="connsiteX25" fmla="*/ 71943 w 188758"/>
                <a:gd name="connsiteY25" fmla="*/ 590365 h 594237"/>
                <a:gd name="connsiteX26" fmla="*/ 92245 w 188758"/>
                <a:gd name="connsiteY26" fmla="*/ 564188 h 594237"/>
                <a:gd name="connsiteX27" fmla="*/ 109666 w 188758"/>
                <a:gd name="connsiteY27" fmla="*/ 522853 h 594237"/>
                <a:gd name="connsiteX28" fmla="*/ 90746 w 18875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758" h="594237">
                  <a:moveTo>
                    <a:pt x="90746" y="475570"/>
                  </a:moveTo>
                  <a:cubicBezTo>
                    <a:pt x="96733" y="463415"/>
                    <a:pt x="106516" y="469389"/>
                    <a:pt x="108027" y="438111"/>
                  </a:cubicBezTo>
                  <a:cubicBezTo>
                    <a:pt x="109203" y="413387"/>
                    <a:pt x="72957" y="402892"/>
                    <a:pt x="73186" y="376754"/>
                  </a:cubicBezTo>
                  <a:cubicBezTo>
                    <a:pt x="73381" y="354453"/>
                    <a:pt x="105730" y="355725"/>
                    <a:pt x="109337" y="334690"/>
                  </a:cubicBezTo>
                  <a:cubicBezTo>
                    <a:pt x="111718" y="320830"/>
                    <a:pt x="87301" y="300408"/>
                    <a:pt x="91877" y="287943"/>
                  </a:cubicBezTo>
                  <a:cubicBezTo>
                    <a:pt x="96454" y="275478"/>
                    <a:pt x="117939" y="274057"/>
                    <a:pt x="131123" y="262109"/>
                  </a:cubicBezTo>
                  <a:cubicBezTo>
                    <a:pt x="144502" y="250018"/>
                    <a:pt x="122170" y="236010"/>
                    <a:pt x="122125" y="223357"/>
                  </a:cubicBezTo>
                  <a:cubicBezTo>
                    <a:pt x="122081" y="210705"/>
                    <a:pt x="161923" y="204847"/>
                    <a:pt x="166410" y="182546"/>
                  </a:cubicBezTo>
                  <a:cubicBezTo>
                    <a:pt x="170898" y="160244"/>
                    <a:pt x="158277" y="159896"/>
                    <a:pt x="155038" y="141560"/>
                  </a:cubicBezTo>
                  <a:cubicBezTo>
                    <a:pt x="151799" y="123224"/>
                    <a:pt x="183050" y="100638"/>
                    <a:pt x="187861" y="76761"/>
                  </a:cubicBezTo>
                  <a:cubicBezTo>
                    <a:pt x="191111" y="60615"/>
                    <a:pt x="169978" y="56991"/>
                    <a:pt x="165903" y="43926"/>
                  </a:cubicBezTo>
                  <a:cubicBezTo>
                    <a:pt x="161203" y="28871"/>
                    <a:pt x="188759" y="931"/>
                    <a:pt x="188759" y="931"/>
                  </a:cubicBezTo>
                  <a:cubicBezTo>
                    <a:pt x="156281" y="-3525"/>
                    <a:pt x="132037" y="8920"/>
                    <a:pt x="124863" y="19015"/>
                  </a:cubicBezTo>
                  <a:cubicBezTo>
                    <a:pt x="113507" y="35039"/>
                    <a:pt x="124528" y="58890"/>
                    <a:pt x="115335" y="67577"/>
                  </a:cubicBezTo>
                  <a:cubicBezTo>
                    <a:pt x="102971" y="79254"/>
                    <a:pt x="83003" y="80326"/>
                    <a:pt x="75577" y="100987"/>
                  </a:cubicBezTo>
                  <a:cubicBezTo>
                    <a:pt x="69295" y="118425"/>
                    <a:pt x="98768" y="151131"/>
                    <a:pt x="83861" y="170132"/>
                  </a:cubicBezTo>
                  <a:cubicBezTo>
                    <a:pt x="69769" y="188126"/>
                    <a:pt x="33533" y="179523"/>
                    <a:pt x="24614" y="205015"/>
                  </a:cubicBezTo>
                  <a:cubicBezTo>
                    <a:pt x="15187" y="231889"/>
                    <a:pt x="51556" y="252027"/>
                    <a:pt x="38958" y="278391"/>
                  </a:cubicBezTo>
                  <a:cubicBezTo>
                    <a:pt x="27870" y="301583"/>
                    <a:pt x="7779" y="302856"/>
                    <a:pt x="4166" y="327786"/>
                  </a:cubicBezTo>
                  <a:cubicBezTo>
                    <a:pt x="1195" y="348317"/>
                    <a:pt x="28985" y="369650"/>
                    <a:pt x="22663" y="389258"/>
                  </a:cubicBezTo>
                  <a:cubicBezTo>
                    <a:pt x="16492" y="408401"/>
                    <a:pt x="-7958" y="414285"/>
                    <a:pt x="2622" y="432853"/>
                  </a:cubicBezTo>
                  <a:cubicBezTo>
                    <a:pt x="15327" y="455142"/>
                    <a:pt x="35429" y="452345"/>
                    <a:pt x="28923" y="473717"/>
                  </a:cubicBezTo>
                  <a:cubicBezTo>
                    <a:pt x="23449" y="491678"/>
                    <a:pt x="30685" y="503129"/>
                    <a:pt x="40156" y="514070"/>
                  </a:cubicBezTo>
                  <a:cubicBezTo>
                    <a:pt x="58430" y="535170"/>
                    <a:pt x="51138" y="558563"/>
                    <a:pt x="57226" y="587646"/>
                  </a:cubicBezTo>
                  <a:cubicBezTo>
                    <a:pt x="58752" y="592756"/>
                    <a:pt x="63565" y="595465"/>
                    <a:pt x="67976" y="593696"/>
                  </a:cubicBezTo>
                  <a:cubicBezTo>
                    <a:pt x="69553" y="593064"/>
                    <a:pt x="70933" y="591904"/>
                    <a:pt x="71943" y="590365"/>
                  </a:cubicBezTo>
                  <a:cubicBezTo>
                    <a:pt x="77527" y="580498"/>
                    <a:pt x="84373" y="571672"/>
                    <a:pt x="92245" y="564188"/>
                  </a:cubicBezTo>
                  <a:cubicBezTo>
                    <a:pt x="105067" y="553157"/>
                    <a:pt x="116774" y="542229"/>
                    <a:pt x="109666" y="522853"/>
                  </a:cubicBezTo>
                  <a:cubicBezTo>
                    <a:pt x="101421" y="500352"/>
                    <a:pt x="79413" y="498576"/>
                    <a:pt x="90746" y="47557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802D3BA-45DE-4D68-79B8-68509B1515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99161" y="16693657"/>
              <a:ext cx="166903" cy="319857"/>
            </a:xfrm>
            <a:custGeom>
              <a:avLst/>
              <a:gdLst>
                <a:gd name="connsiteX0" fmla="*/ 133793 w 166903"/>
                <a:gd name="connsiteY0" fmla="*/ 213688 h 319857"/>
                <a:gd name="connsiteX1" fmla="*/ 135934 w 166903"/>
                <a:gd name="connsiteY1" fmla="*/ 165171 h 319857"/>
                <a:gd name="connsiteX2" fmla="*/ 108479 w 166903"/>
                <a:gd name="connsiteY2" fmla="*/ 139589 h 319857"/>
                <a:gd name="connsiteX3" fmla="*/ 109767 w 166903"/>
                <a:gd name="connsiteY3" fmla="*/ 86028 h 319857"/>
                <a:gd name="connsiteX4" fmla="*/ 74948 w 166903"/>
                <a:gd name="connsiteY4" fmla="*/ 58715 h 319857"/>
                <a:gd name="connsiteX5" fmla="*/ 48083 w 166903"/>
                <a:gd name="connsiteY5" fmla="*/ 14209 h 319857"/>
                <a:gd name="connsiteX6" fmla="*/ 15951 w 166903"/>
                <a:gd name="connsiteY6" fmla="*/ 0 h 319857"/>
                <a:gd name="connsiteX7" fmla="*/ 11386 w 166903"/>
                <a:gd name="connsiteY7" fmla="*/ 53122 h 319857"/>
                <a:gd name="connsiteX8" fmla="*/ 39025 w 166903"/>
                <a:gd name="connsiteY8" fmla="*/ 86260 h 319857"/>
                <a:gd name="connsiteX9" fmla="*/ 43585 w 166903"/>
                <a:gd name="connsiteY9" fmla="*/ 146325 h 319857"/>
                <a:gd name="connsiteX10" fmla="*/ 78047 w 166903"/>
                <a:gd name="connsiteY10" fmla="*/ 164519 h 319857"/>
                <a:gd name="connsiteX11" fmla="*/ 77016 w 166903"/>
                <a:gd name="connsiteY11" fmla="*/ 236428 h 319857"/>
                <a:gd name="connsiteX12" fmla="*/ 131536 w 166903"/>
                <a:gd name="connsiteY12" fmla="*/ 314454 h 319857"/>
                <a:gd name="connsiteX13" fmla="*/ 143086 w 166903"/>
                <a:gd name="connsiteY13" fmla="*/ 318759 h 319857"/>
                <a:gd name="connsiteX14" fmla="*/ 146292 w 166903"/>
                <a:gd name="connsiteY14" fmla="*/ 315455 h 319857"/>
                <a:gd name="connsiteX15" fmla="*/ 166528 w 166903"/>
                <a:gd name="connsiteY15" fmla="*/ 266938 h 319857"/>
                <a:gd name="connsiteX16" fmla="*/ 133793 w 166903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903" h="319857">
                  <a:moveTo>
                    <a:pt x="133793" y="213688"/>
                  </a:moveTo>
                  <a:cubicBezTo>
                    <a:pt x="131636" y="195397"/>
                    <a:pt x="138392" y="173980"/>
                    <a:pt x="135934" y="165171"/>
                  </a:cubicBezTo>
                  <a:cubicBezTo>
                    <a:pt x="129122" y="140758"/>
                    <a:pt x="115698" y="153785"/>
                    <a:pt x="108479" y="139589"/>
                  </a:cubicBezTo>
                  <a:cubicBezTo>
                    <a:pt x="99599" y="122151"/>
                    <a:pt x="115302" y="107774"/>
                    <a:pt x="109767" y="86028"/>
                  </a:cubicBezTo>
                  <a:cubicBezTo>
                    <a:pt x="105223" y="68183"/>
                    <a:pt x="96315" y="70334"/>
                    <a:pt x="74948" y="58715"/>
                  </a:cubicBezTo>
                  <a:cubicBezTo>
                    <a:pt x="60520" y="50868"/>
                    <a:pt x="57159" y="30620"/>
                    <a:pt x="48083" y="14209"/>
                  </a:cubicBezTo>
                  <a:cubicBezTo>
                    <a:pt x="40976" y="1356"/>
                    <a:pt x="15951" y="0"/>
                    <a:pt x="15951" y="0"/>
                  </a:cubicBezTo>
                  <a:cubicBezTo>
                    <a:pt x="-11454" y="2881"/>
                    <a:pt x="2985" y="41509"/>
                    <a:pt x="11386" y="53122"/>
                  </a:cubicBezTo>
                  <a:cubicBezTo>
                    <a:pt x="20957" y="66368"/>
                    <a:pt x="36639" y="62286"/>
                    <a:pt x="39025" y="86260"/>
                  </a:cubicBezTo>
                  <a:cubicBezTo>
                    <a:pt x="41779" y="114032"/>
                    <a:pt x="34939" y="123190"/>
                    <a:pt x="43585" y="146325"/>
                  </a:cubicBezTo>
                  <a:cubicBezTo>
                    <a:pt x="53117" y="171849"/>
                    <a:pt x="72679" y="144885"/>
                    <a:pt x="78047" y="164519"/>
                  </a:cubicBezTo>
                  <a:cubicBezTo>
                    <a:pt x="83109" y="183048"/>
                    <a:pt x="67076" y="214043"/>
                    <a:pt x="77016" y="236428"/>
                  </a:cubicBezTo>
                  <a:cubicBezTo>
                    <a:pt x="89581" y="264710"/>
                    <a:pt x="117069" y="269664"/>
                    <a:pt x="131536" y="314454"/>
                  </a:cubicBezTo>
                  <a:cubicBezTo>
                    <a:pt x="133699" y="319338"/>
                    <a:pt x="138870" y="321265"/>
                    <a:pt x="143086" y="318759"/>
                  </a:cubicBezTo>
                  <a:cubicBezTo>
                    <a:pt x="144378" y="317989"/>
                    <a:pt x="145482" y="316853"/>
                    <a:pt x="146292" y="315455"/>
                  </a:cubicBezTo>
                  <a:cubicBezTo>
                    <a:pt x="156005" y="301182"/>
                    <a:pt x="162911" y="284625"/>
                    <a:pt x="166528" y="266938"/>
                  </a:cubicBezTo>
                  <a:cubicBezTo>
                    <a:pt x="170887" y="236822"/>
                    <a:pt x="135895" y="231513"/>
                    <a:pt x="133793" y="213688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99CD484-35FE-B5D5-D17C-2557FECAF9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1168" y="16656767"/>
              <a:ext cx="142730" cy="330827"/>
            </a:xfrm>
            <a:custGeom>
              <a:avLst/>
              <a:gdLst>
                <a:gd name="connsiteX0" fmla="*/ 124645 w 142730"/>
                <a:gd name="connsiteY0" fmla="*/ 80640 h 330827"/>
                <a:gd name="connsiteX1" fmla="*/ 141798 w 142730"/>
                <a:gd name="connsiteY1" fmla="*/ 19548 h 330827"/>
                <a:gd name="connsiteX2" fmla="*/ 98723 w 142730"/>
                <a:gd name="connsiteY2" fmla="*/ 18818 h 330827"/>
                <a:gd name="connsiteX3" fmla="*/ 68408 w 142730"/>
                <a:gd name="connsiteY3" fmla="*/ 75821 h 330827"/>
                <a:gd name="connsiteX4" fmla="*/ 65994 w 142730"/>
                <a:gd name="connsiteY4" fmla="*/ 122000 h 330827"/>
                <a:gd name="connsiteX5" fmla="*/ 36510 w 142730"/>
                <a:gd name="connsiteY5" fmla="*/ 138314 h 330827"/>
                <a:gd name="connsiteX6" fmla="*/ 37185 w 142730"/>
                <a:gd name="connsiteY6" fmla="*/ 183176 h 330827"/>
                <a:gd name="connsiteX7" fmla="*/ 6630 w 142730"/>
                <a:gd name="connsiteY7" fmla="*/ 213356 h 330827"/>
                <a:gd name="connsiteX8" fmla="*/ 6195 w 142730"/>
                <a:gd name="connsiteY8" fmla="*/ 265935 h 330827"/>
                <a:gd name="connsiteX9" fmla="*/ 10733 w 142730"/>
                <a:gd name="connsiteY9" fmla="*/ 323888 h 330827"/>
                <a:gd name="connsiteX10" fmla="*/ 16539 w 142730"/>
                <a:gd name="connsiteY10" fmla="*/ 330827 h 330827"/>
                <a:gd name="connsiteX11" fmla="*/ 21793 w 142730"/>
                <a:gd name="connsiteY11" fmla="*/ 327298 h 330827"/>
                <a:gd name="connsiteX12" fmla="*/ 57671 w 142730"/>
                <a:gd name="connsiteY12" fmla="*/ 277225 h 330827"/>
                <a:gd name="connsiteX13" fmla="*/ 66541 w 142730"/>
                <a:gd name="connsiteY13" fmla="*/ 227791 h 330827"/>
                <a:gd name="connsiteX14" fmla="*/ 103077 w 142730"/>
                <a:gd name="connsiteY14" fmla="*/ 200019 h 330827"/>
                <a:gd name="connsiteX15" fmla="*/ 98874 w 142730"/>
                <a:gd name="connsiteY15" fmla="*/ 152568 h 330827"/>
                <a:gd name="connsiteX16" fmla="*/ 134378 w 142730"/>
                <a:gd name="connsiteY16" fmla="*/ 129318 h 330827"/>
                <a:gd name="connsiteX17" fmla="*/ 124645 w 142730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730" h="330827">
                  <a:moveTo>
                    <a:pt x="124645" y="80640"/>
                  </a:moveTo>
                  <a:cubicBezTo>
                    <a:pt x="138847" y="64899"/>
                    <a:pt x="145290" y="41957"/>
                    <a:pt x="141798" y="19548"/>
                  </a:cubicBezTo>
                  <a:cubicBezTo>
                    <a:pt x="137589" y="-6041"/>
                    <a:pt x="102609" y="-6738"/>
                    <a:pt x="98723" y="18818"/>
                  </a:cubicBezTo>
                  <a:cubicBezTo>
                    <a:pt x="95746" y="38414"/>
                    <a:pt x="100836" y="60553"/>
                    <a:pt x="68408" y="75821"/>
                  </a:cubicBezTo>
                  <a:cubicBezTo>
                    <a:pt x="45920" y="86414"/>
                    <a:pt x="72138" y="110536"/>
                    <a:pt x="65994" y="122000"/>
                  </a:cubicBezTo>
                  <a:cubicBezTo>
                    <a:pt x="59851" y="133464"/>
                    <a:pt x="43311" y="128323"/>
                    <a:pt x="36510" y="138314"/>
                  </a:cubicBezTo>
                  <a:cubicBezTo>
                    <a:pt x="24486" y="155966"/>
                    <a:pt x="42347" y="169645"/>
                    <a:pt x="37185" y="183176"/>
                  </a:cubicBezTo>
                  <a:cubicBezTo>
                    <a:pt x="30824" y="199832"/>
                    <a:pt x="17283" y="196861"/>
                    <a:pt x="6630" y="213356"/>
                  </a:cubicBezTo>
                  <a:cubicBezTo>
                    <a:pt x="-2111" y="226919"/>
                    <a:pt x="-2161" y="231750"/>
                    <a:pt x="6195" y="265935"/>
                  </a:cubicBezTo>
                  <a:cubicBezTo>
                    <a:pt x="9957" y="284927"/>
                    <a:pt x="11483" y="304422"/>
                    <a:pt x="10733" y="323888"/>
                  </a:cubicBezTo>
                  <a:cubicBezTo>
                    <a:pt x="10682" y="327661"/>
                    <a:pt x="13281" y="330768"/>
                    <a:pt x="16539" y="330827"/>
                  </a:cubicBezTo>
                  <a:cubicBezTo>
                    <a:pt x="18718" y="330866"/>
                    <a:pt x="20739" y="329509"/>
                    <a:pt x="21793" y="327298"/>
                  </a:cubicBezTo>
                  <a:cubicBezTo>
                    <a:pt x="30779" y="308291"/>
                    <a:pt x="43646" y="285963"/>
                    <a:pt x="57671" y="277225"/>
                  </a:cubicBezTo>
                  <a:cubicBezTo>
                    <a:pt x="76603" y="265438"/>
                    <a:pt x="65866" y="248459"/>
                    <a:pt x="66541" y="227791"/>
                  </a:cubicBezTo>
                  <a:cubicBezTo>
                    <a:pt x="67343" y="204101"/>
                    <a:pt x="91627" y="214519"/>
                    <a:pt x="103077" y="200019"/>
                  </a:cubicBezTo>
                  <a:cubicBezTo>
                    <a:pt x="116099" y="183582"/>
                    <a:pt x="94247" y="171040"/>
                    <a:pt x="98874" y="152568"/>
                  </a:cubicBezTo>
                  <a:cubicBezTo>
                    <a:pt x="104381" y="130577"/>
                    <a:pt x="127706" y="143371"/>
                    <a:pt x="134378" y="129318"/>
                  </a:cubicBezTo>
                  <a:cubicBezTo>
                    <a:pt x="145745" y="105331"/>
                    <a:pt x="105022" y="102967"/>
                    <a:pt x="124645" y="8064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9CE4B21-8DB0-D2C3-55CC-F4B1E0E3B0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32254" y="16474841"/>
              <a:ext cx="51197" cy="59315"/>
            </a:xfrm>
            <a:custGeom>
              <a:avLst/>
              <a:gdLst>
                <a:gd name="connsiteX0" fmla="*/ 25599 w 51197"/>
                <a:gd name="connsiteY0" fmla="*/ 59315 h 59315"/>
                <a:gd name="connsiteX1" fmla="*/ 51197 w 51197"/>
                <a:gd name="connsiteY1" fmla="*/ 29658 h 59315"/>
                <a:gd name="connsiteX2" fmla="*/ 25599 w 51197"/>
                <a:gd name="connsiteY2" fmla="*/ 0 h 59315"/>
                <a:gd name="connsiteX3" fmla="*/ 0 w 51197"/>
                <a:gd name="connsiteY3" fmla="*/ 29658 h 59315"/>
                <a:gd name="connsiteX4" fmla="*/ 25599 w 51197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7" h="59315">
                  <a:moveTo>
                    <a:pt x="25599" y="59315"/>
                  </a:moveTo>
                  <a:cubicBezTo>
                    <a:pt x="39736" y="59315"/>
                    <a:pt x="51197" y="46037"/>
                    <a:pt x="51197" y="29658"/>
                  </a:cubicBezTo>
                  <a:cubicBezTo>
                    <a:pt x="51197" y="13278"/>
                    <a:pt x="39736" y="0"/>
                    <a:pt x="25599" y="0"/>
                  </a:cubicBezTo>
                  <a:cubicBezTo>
                    <a:pt x="11461" y="0"/>
                    <a:pt x="0" y="13278"/>
                    <a:pt x="0" y="29658"/>
                  </a:cubicBezTo>
                  <a:cubicBezTo>
                    <a:pt x="0" y="46037"/>
                    <a:pt x="11461" y="59315"/>
                    <a:pt x="25599" y="59315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04CFCFA-BD8C-4318-4201-E2DBFA33FB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7183" y="16541086"/>
              <a:ext cx="34139" cy="39552"/>
            </a:xfrm>
            <a:custGeom>
              <a:avLst/>
              <a:gdLst>
                <a:gd name="connsiteX0" fmla="*/ 17064 w 34139"/>
                <a:gd name="connsiteY0" fmla="*/ 39552 h 39552"/>
                <a:gd name="connsiteX1" fmla="*/ 34139 w 34139"/>
                <a:gd name="connsiteY1" fmla="*/ 19783 h 39552"/>
                <a:gd name="connsiteX2" fmla="*/ 17075 w 34139"/>
                <a:gd name="connsiteY2" fmla="*/ 0 h 39552"/>
                <a:gd name="connsiteX3" fmla="*/ 0 w 34139"/>
                <a:gd name="connsiteY3" fmla="*/ 19770 h 39552"/>
                <a:gd name="connsiteX4" fmla="*/ 0 w 34139"/>
                <a:gd name="connsiteY4" fmla="*/ 19776 h 39552"/>
                <a:gd name="connsiteX5" fmla="*/ 17064 w 34139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39" h="39552">
                  <a:moveTo>
                    <a:pt x="17064" y="39552"/>
                  </a:moveTo>
                  <a:cubicBezTo>
                    <a:pt x="26491" y="39556"/>
                    <a:pt x="34136" y="30705"/>
                    <a:pt x="34139" y="19783"/>
                  </a:cubicBezTo>
                  <a:cubicBezTo>
                    <a:pt x="34142" y="8860"/>
                    <a:pt x="26502" y="4"/>
                    <a:pt x="17075" y="0"/>
                  </a:cubicBezTo>
                  <a:cubicBezTo>
                    <a:pt x="76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639" y="39548"/>
                    <a:pt x="17064" y="39552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0382EC5-99D9-FD6B-F4B7-6EAFD8195F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6070" y="16618350"/>
              <a:ext cx="29980" cy="34734"/>
            </a:xfrm>
            <a:custGeom>
              <a:avLst/>
              <a:gdLst>
                <a:gd name="connsiteX0" fmla="*/ 0 w 29980"/>
                <a:gd name="connsiteY0" fmla="*/ 17361 h 34734"/>
                <a:gd name="connsiteX1" fmla="*/ 14985 w 29980"/>
                <a:gd name="connsiteY1" fmla="*/ 34734 h 34734"/>
                <a:gd name="connsiteX2" fmla="*/ 29980 w 29980"/>
                <a:gd name="connsiteY2" fmla="*/ 17373 h 34734"/>
                <a:gd name="connsiteX3" fmla="*/ 14996 w 29980"/>
                <a:gd name="connsiteY3" fmla="*/ 0 h 34734"/>
                <a:gd name="connsiteX4" fmla="*/ 14990 w 29980"/>
                <a:gd name="connsiteY4" fmla="*/ 0 h 34734"/>
                <a:gd name="connsiteX5" fmla="*/ 0 w 29980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0" h="34734">
                  <a:moveTo>
                    <a:pt x="0" y="17361"/>
                  </a:moveTo>
                  <a:cubicBezTo>
                    <a:pt x="-3" y="26952"/>
                    <a:pt x="6706" y="34730"/>
                    <a:pt x="14985" y="34734"/>
                  </a:cubicBezTo>
                  <a:cubicBezTo>
                    <a:pt x="23263" y="34738"/>
                    <a:pt x="29977" y="26965"/>
                    <a:pt x="29980" y="17373"/>
                  </a:cubicBezTo>
                  <a:cubicBezTo>
                    <a:pt x="29984" y="7782"/>
                    <a:pt x="23275" y="4"/>
                    <a:pt x="14996" y="0"/>
                  </a:cubicBezTo>
                  <a:cubicBezTo>
                    <a:pt x="14994" y="0"/>
                    <a:pt x="14992" y="0"/>
                    <a:pt x="14990" y="0"/>
                  </a:cubicBezTo>
                  <a:cubicBezTo>
                    <a:pt x="6714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aphic 57" descr="Seaweed with solid fill">
            <a:extLst>
              <a:ext uri="{FF2B5EF4-FFF2-40B4-BE49-F238E27FC236}">
                <a16:creationId xmlns:a16="http://schemas.microsoft.com/office/drawing/2014/main" id="{8F8FA3DB-6872-E7EC-F816-3783195D5EB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7597835" y="4033680"/>
            <a:ext cx="784596" cy="1190060"/>
            <a:chOff x="13240806" y="16541323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51EB5B7-FC7F-A9D6-486A-664134FA45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15274" y="16541323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E7F905C-817E-313B-069B-A335A9E223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40806" y="16595429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3B941C3-830A-ED1E-FA49-F4A38B33D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88602" y="16640571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BDC65F4-E88A-B217-0C9E-6D8B85E102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62378" y="16693211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D5560EC-9576-DA08-E4ED-E9B67EB5AB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8396" y="16743274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E5F5A42-DAA1-29C5-DDCF-CCB1266A98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9928" y="16782500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0244908-86E8-C8F5-0536-3C91209EF2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87141" y="16828242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58" descr="Seaweed with solid fill">
            <a:extLst>
              <a:ext uri="{FF2B5EF4-FFF2-40B4-BE49-F238E27FC236}">
                <a16:creationId xmlns:a16="http://schemas.microsoft.com/office/drawing/2014/main" id="{F238950C-21EE-4BCA-5A1B-35393F0131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0181747" y="4208766"/>
            <a:ext cx="1277277" cy="1759911"/>
            <a:chOff x="14129665" y="16800272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C6F2A04-4343-E208-81DA-355247FACC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7588" y="16800272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4B2EF17-D4D1-B995-5D53-F0F3DDC2D9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29665" y="17060204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41161EA-F3CA-59E5-B473-7A6DD92E3B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3217" y="17023314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CCFA257-F420-5DC1-A157-816EE0ECB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8006" y="16841388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4918027-DA67-C024-FE81-8980B867AC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54815" y="16907633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B1BD010-E9B6-A217-7233-6A7E8FE625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7183" y="16984897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60" descr="Seaweed with solid fill">
            <a:extLst>
              <a:ext uri="{FF2B5EF4-FFF2-40B4-BE49-F238E27FC236}">
                <a16:creationId xmlns:a16="http://schemas.microsoft.com/office/drawing/2014/main" id="{837FC430-B285-9C3A-F891-E322196DC8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4907830" y="3563121"/>
            <a:ext cx="970929" cy="1190060"/>
            <a:chOff x="12311858" y="16199464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0A412AE-9B6A-5B68-9D66-65A6144DE5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4011" y="16199464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DB262F7D-E2A4-315D-A007-0408E4CDAF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11858" y="16253570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27CDF7B-D232-30CC-AD4F-7394A4153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71005" y="16298712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8D6453F-02A2-93F0-D4E6-36E28F366F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553" y="16351352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C2E6DC8-1F8E-9936-C2F3-5FCBC0A03E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93497" y="16401415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C02ED46-B296-F8BF-BE5B-09392AD048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44894" y="16440641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0539923-67AC-791D-D0A0-8D88D1F07D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16694" y="16486383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61" descr="Seaweed with solid fill">
            <a:extLst>
              <a:ext uri="{FF2B5EF4-FFF2-40B4-BE49-F238E27FC236}">
                <a16:creationId xmlns:a16="http://schemas.microsoft.com/office/drawing/2014/main" id="{5D3173F8-D7C6-382F-2154-416E0BB0A5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9401">
            <a:off x="2551818" y="3122356"/>
            <a:ext cx="1277277" cy="1759911"/>
            <a:chOff x="11477620" y="15893543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2021AA9-CC0C-F3FF-8B9B-D2BE6EDB7B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45543" y="15893543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D0E1A88-70DC-9DC9-6EF3-00297B1A76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77620" y="16153475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D0F1074-4BAD-2740-3C52-5A3FF2DC8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81172" y="16116585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CB24026-0683-8C44-DADA-0101AB4813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15961" y="15934659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4A783C3-C54E-DCF8-B02B-87F5CBD842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02770" y="16000904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194E381-37DF-FCA1-2B6B-ED822B0129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55138" y="16078168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aphic 62" descr="Seaweed with solid fill">
            <a:extLst>
              <a:ext uri="{FF2B5EF4-FFF2-40B4-BE49-F238E27FC236}">
                <a16:creationId xmlns:a16="http://schemas.microsoft.com/office/drawing/2014/main" id="{5F7F22A1-75D3-0A91-B82A-74F42E3253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931507" y="3352657"/>
            <a:ext cx="1277277" cy="1759911"/>
            <a:chOff x="12671953" y="16212395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0ECF972-9946-9ECD-B81C-B3B4AC4E36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39876" y="16212395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F0479A9-152D-762B-C4D2-8632A7E9D6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71953" y="16472327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876B4B1-2803-595B-1BF5-CB8B1F69B4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75505" y="16435437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566418F-90D7-CD43-91AC-4B9271D3E9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10294" y="16253511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BCBDD681-9D83-204A-C70E-B79D60D151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97103" y="16319756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964BA0-AFB9-074E-2A03-7DCA812E95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9471" y="16397020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aphic 65" descr="Seaweed with solid fill">
            <a:extLst>
              <a:ext uri="{FF2B5EF4-FFF2-40B4-BE49-F238E27FC236}">
                <a16:creationId xmlns:a16="http://schemas.microsoft.com/office/drawing/2014/main" id="{169AB299-26F9-4996-F2EC-03A3713CC2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651748" y="3601604"/>
            <a:ext cx="848890" cy="1515230"/>
            <a:chOff x="10769962" y="15900664"/>
            <a:chExt cx="311646" cy="511618"/>
          </a:xfrm>
          <a:solidFill>
            <a:srgbClr val="92D050"/>
          </a:solidFill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30028E5-814B-C43E-17BD-AC35E934D1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81565" y="15900664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3F69FE9-FE0F-CC4D-4CD6-6D6DC78A12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69962" y="16124458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75FA400-E175-A76E-036F-AF67683F3A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71707" y="16092697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0094253-F38C-7070-8CCD-808CEB7E43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95444" y="15936064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19467D8-01A8-8D7F-1518-BF531D81CC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53138" y="15993099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0F67A7-9591-DF4F-BE43-A59F440125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21481" y="16059621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66" descr="Seaweed with solid fill">
            <a:extLst>
              <a:ext uri="{FF2B5EF4-FFF2-40B4-BE49-F238E27FC236}">
                <a16:creationId xmlns:a16="http://schemas.microsoft.com/office/drawing/2014/main" id="{F07B7E74-57C4-DADB-423F-750FEEE201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466959">
            <a:off x="1853537" y="3162141"/>
            <a:ext cx="1073591" cy="1759911"/>
            <a:chOff x="11224890" y="15849170"/>
            <a:chExt cx="394139" cy="594237"/>
          </a:xfrm>
          <a:solidFill>
            <a:srgbClr val="92D050"/>
          </a:solidFill>
        </p:grpSpPr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0D978D-5D70-06B3-F8F2-581A386159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66035" y="15849170"/>
              <a:ext cx="183815" cy="594237"/>
            </a:xfrm>
            <a:custGeom>
              <a:avLst/>
              <a:gdLst>
                <a:gd name="connsiteX0" fmla="*/ 88369 w 183815"/>
                <a:gd name="connsiteY0" fmla="*/ 475570 h 594237"/>
                <a:gd name="connsiteX1" fmla="*/ 105198 w 183815"/>
                <a:gd name="connsiteY1" fmla="*/ 438111 h 594237"/>
                <a:gd name="connsiteX2" fmla="*/ 71269 w 183815"/>
                <a:gd name="connsiteY2" fmla="*/ 376754 h 594237"/>
                <a:gd name="connsiteX3" fmla="*/ 106474 w 183815"/>
                <a:gd name="connsiteY3" fmla="*/ 334690 h 594237"/>
                <a:gd name="connsiteX4" fmla="*/ 89471 w 183815"/>
                <a:gd name="connsiteY4" fmla="*/ 287943 h 594237"/>
                <a:gd name="connsiteX5" fmla="*/ 127689 w 183815"/>
                <a:gd name="connsiteY5" fmla="*/ 262109 h 594237"/>
                <a:gd name="connsiteX6" fmla="*/ 118927 w 183815"/>
                <a:gd name="connsiteY6" fmla="*/ 223357 h 594237"/>
                <a:gd name="connsiteX7" fmla="*/ 162052 w 183815"/>
                <a:gd name="connsiteY7" fmla="*/ 182546 h 594237"/>
                <a:gd name="connsiteX8" fmla="*/ 150978 w 183815"/>
                <a:gd name="connsiteY8" fmla="*/ 141560 h 594237"/>
                <a:gd name="connsiteX9" fmla="*/ 182942 w 183815"/>
                <a:gd name="connsiteY9" fmla="*/ 76761 h 594237"/>
                <a:gd name="connsiteX10" fmla="*/ 161558 w 183815"/>
                <a:gd name="connsiteY10" fmla="*/ 43926 h 594237"/>
                <a:gd name="connsiteX11" fmla="*/ 183816 w 183815"/>
                <a:gd name="connsiteY11" fmla="*/ 931 h 594237"/>
                <a:gd name="connsiteX12" fmla="*/ 121593 w 183815"/>
                <a:gd name="connsiteY12" fmla="*/ 19015 h 594237"/>
                <a:gd name="connsiteX13" fmla="*/ 112315 w 183815"/>
                <a:gd name="connsiteY13" fmla="*/ 67577 h 594237"/>
                <a:gd name="connsiteX14" fmla="*/ 73598 w 183815"/>
                <a:gd name="connsiteY14" fmla="*/ 100987 h 594237"/>
                <a:gd name="connsiteX15" fmla="*/ 81665 w 183815"/>
                <a:gd name="connsiteY15" fmla="*/ 170132 h 594237"/>
                <a:gd name="connsiteX16" fmla="*/ 23969 w 183815"/>
                <a:gd name="connsiteY16" fmla="*/ 205015 h 594237"/>
                <a:gd name="connsiteX17" fmla="*/ 37937 w 183815"/>
                <a:gd name="connsiteY17" fmla="*/ 278391 h 594237"/>
                <a:gd name="connsiteX18" fmla="*/ 4057 w 183815"/>
                <a:gd name="connsiteY18" fmla="*/ 327786 h 594237"/>
                <a:gd name="connsiteX19" fmla="*/ 22069 w 183815"/>
                <a:gd name="connsiteY19" fmla="*/ 389258 h 594237"/>
                <a:gd name="connsiteX20" fmla="*/ 2553 w 183815"/>
                <a:gd name="connsiteY20" fmla="*/ 432853 h 594237"/>
                <a:gd name="connsiteX21" fmla="*/ 28166 w 183815"/>
                <a:gd name="connsiteY21" fmla="*/ 473717 h 594237"/>
                <a:gd name="connsiteX22" fmla="*/ 39104 w 183815"/>
                <a:gd name="connsiteY22" fmla="*/ 514070 h 594237"/>
                <a:gd name="connsiteX23" fmla="*/ 55727 w 183815"/>
                <a:gd name="connsiteY23" fmla="*/ 587646 h 594237"/>
                <a:gd name="connsiteX24" fmla="*/ 66196 w 183815"/>
                <a:gd name="connsiteY24" fmla="*/ 593696 h 594237"/>
                <a:gd name="connsiteX25" fmla="*/ 70059 w 183815"/>
                <a:gd name="connsiteY25" fmla="*/ 590365 h 594237"/>
                <a:gd name="connsiteX26" fmla="*/ 89830 w 183815"/>
                <a:gd name="connsiteY26" fmla="*/ 564188 h 594237"/>
                <a:gd name="connsiteX27" fmla="*/ 106794 w 183815"/>
                <a:gd name="connsiteY27" fmla="*/ 522853 h 594237"/>
                <a:gd name="connsiteX28" fmla="*/ 88369 w 183815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3815" h="594237">
                  <a:moveTo>
                    <a:pt x="88369" y="475570"/>
                  </a:moveTo>
                  <a:cubicBezTo>
                    <a:pt x="94200" y="463415"/>
                    <a:pt x="103727" y="469389"/>
                    <a:pt x="105198" y="438111"/>
                  </a:cubicBezTo>
                  <a:cubicBezTo>
                    <a:pt x="106344" y="413387"/>
                    <a:pt x="71047" y="402892"/>
                    <a:pt x="71269" y="376754"/>
                  </a:cubicBezTo>
                  <a:cubicBezTo>
                    <a:pt x="71459" y="354453"/>
                    <a:pt x="102962" y="355725"/>
                    <a:pt x="106474" y="334690"/>
                  </a:cubicBezTo>
                  <a:cubicBezTo>
                    <a:pt x="108792" y="320830"/>
                    <a:pt x="85014" y="300408"/>
                    <a:pt x="89471" y="287943"/>
                  </a:cubicBezTo>
                  <a:cubicBezTo>
                    <a:pt x="93928" y="275478"/>
                    <a:pt x="114850" y="274057"/>
                    <a:pt x="127689" y="262109"/>
                  </a:cubicBezTo>
                  <a:cubicBezTo>
                    <a:pt x="140718" y="250018"/>
                    <a:pt x="118971" y="236010"/>
                    <a:pt x="118927" y="223357"/>
                  </a:cubicBezTo>
                  <a:cubicBezTo>
                    <a:pt x="118884" y="210705"/>
                    <a:pt x="157682" y="204847"/>
                    <a:pt x="162052" y="182546"/>
                  </a:cubicBezTo>
                  <a:cubicBezTo>
                    <a:pt x="166422" y="160244"/>
                    <a:pt x="154132" y="159896"/>
                    <a:pt x="150978" y="141560"/>
                  </a:cubicBezTo>
                  <a:cubicBezTo>
                    <a:pt x="147824" y="123224"/>
                    <a:pt x="178257" y="100638"/>
                    <a:pt x="182942" y="76761"/>
                  </a:cubicBezTo>
                  <a:cubicBezTo>
                    <a:pt x="186107" y="60615"/>
                    <a:pt x="165527" y="56991"/>
                    <a:pt x="161558" y="43926"/>
                  </a:cubicBezTo>
                  <a:cubicBezTo>
                    <a:pt x="156982" y="28871"/>
                    <a:pt x="183816" y="931"/>
                    <a:pt x="183816" y="931"/>
                  </a:cubicBezTo>
                  <a:cubicBezTo>
                    <a:pt x="152188" y="-3525"/>
                    <a:pt x="128579" y="8920"/>
                    <a:pt x="121593" y="19015"/>
                  </a:cubicBezTo>
                  <a:cubicBezTo>
                    <a:pt x="110534" y="35039"/>
                    <a:pt x="121267" y="58890"/>
                    <a:pt x="112315" y="67577"/>
                  </a:cubicBezTo>
                  <a:cubicBezTo>
                    <a:pt x="100274" y="79254"/>
                    <a:pt x="80829" y="80326"/>
                    <a:pt x="73598" y="100987"/>
                  </a:cubicBezTo>
                  <a:cubicBezTo>
                    <a:pt x="67480" y="118425"/>
                    <a:pt x="96181" y="151131"/>
                    <a:pt x="81665" y="170132"/>
                  </a:cubicBezTo>
                  <a:cubicBezTo>
                    <a:pt x="67941" y="188126"/>
                    <a:pt x="32655" y="179523"/>
                    <a:pt x="23969" y="205015"/>
                  </a:cubicBezTo>
                  <a:cubicBezTo>
                    <a:pt x="14790" y="231889"/>
                    <a:pt x="50206" y="252027"/>
                    <a:pt x="37937" y="278391"/>
                  </a:cubicBezTo>
                  <a:cubicBezTo>
                    <a:pt x="27140" y="301583"/>
                    <a:pt x="7575" y="302856"/>
                    <a:pt x="4057" y="327786"/>
                  </a:cubicBezTo>
                  <a:cubicBezTo>
                    <a:pt x="1164" y="348317"/>
                    <a:pt x="28225" y="369650"/>
                    <a:pt x="22069" y="389258"/>
                  </a:cubicBezTo>
                  <a:cubicBezTo>
                    <a:pt x="16060" y="408401"/>
                    <a:pt x="-7750" y="414285"/>
                    <a:pt x="2553" y="432853"/>
                  </a:cubicBezTo>
                  <a:cubicBezTo>
                    <a:pt x="14925" y="455142"/>
                    <a:pt x="34501" y="452345"/>
                    <a:pt x="28166" y="473717"/>
                  </a:cubicBezTo>
                  <a:cubicBezTo>
                    <a:pt x="22835" y="491678"/>
                    <a:pt x="29881" y="503129"/>
                    <a:pt x="39104" y="514070"/>
                  </a:cubicBezTo>
                  <a:cubicBezTo>
                    <a:pt x="56900" y="535170"/>
                    <a:pt x="49799" y="558563"/>
                    <a:pt x="55727" y="587646"/>
                  </a:cubicBezTo>
                  <a:cubicBezTo>
                    <a:pt x="57213" y="592756"/>
                    <a:pt x="61900" y="595465"/>
                    <a:pt x="66196" y="593696"/>
                  </a:cubicBezTo>
                  <a:cubicBezTo>
                    <a:pt x="67732" y="593064"/>
                    <a:pt x="69075" y="591904"/>
                    <a:pt x="70059" y="590365"/>
                  </a:cubicBezTo>
                  <a:cubicBezTo>
                    <a:pt x="75497" y="580498"/>
                    <a:pt x="82163" y="571672"/>
                    <a:pt x="89830" y="564188"/>
                  </a:cubicBezTo>
                  <a:cubicBezTo>
                    <a:pt x="102316" y="553157"/>
                    <a:pt x="113716" y="542229"/>
                    <a:pt x="106794" y="522853"/>
                  </a:cubicBezTo>
                  <a:cubicBezTo>
                    <a:pt x="98765" y="500352"/>
                    <a:pt x="77333" y="498576"/>
                    <a:pt x="88369" y="475570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3F5F849-A977-4088-F13D-7AF096D3D0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24890" y="16109102"/>
              <a:ext cx="162532" cy="319857"/>
            </a:xfrm>
            <a:custGeom>
              <a:avLst/>
              <a:gdLst>
                <a:gd name="connsiteX0" fmla="*/ 130290 w 162532"/>
                <a:gd name="connsiteY0" fmla="*/ 213688 h 319857"/>
                <a:gd name="connsiteX1" fmla="*/ 132374 w 162532"/>
                <a:gd name="connsiteY1" fmla="*/ 165171 h 319857"/>
                <a:gd name="connsiteX2" fmla="*/ 105638 w 162532"/>
                <a:gd name="connsiteY2" fmla="*/ 139589 h 319857"/>
                <a:gd name="connsiteX3" fmla="*/ 106892 w 162532"/>
                <a:gd name="connsiteY3" fmla="*/ 86028 h 319857"/>
                <a:gd name="connsiteX4" fmla="*/ 72985 w 162532"/>
                <a:gd name="connsiteY4" fmla="*/ 58715 h 319857"/>
                <a:gd name="connsiteX5" fmla="*/ 46824 w 162532"/>
                <a:gd name="connsiteY5" fmla="*/ 14209 h 319857"/>
                <a:gd name="connsiteX6" fmla="*/ 15534 w 162532"/>
                <a:gd name="connsiteY6" fmla="*/ 0 h 319857"/>
                <a:gd name="connsiteX7" fmla="*/ 11088 w 162532"/>
                <a:gd name="connsiteY7" fmla="*/ 53122 h 319857"/>
                <a:gd name="connsiteX8" fmla="*/ 38003 w 162532"/>
                <a:gd name="connsiteY8" fmla="*/ 86260 h 319857"/>
                <a:gd name="connsiteX9" fmla="*/ 42443 w 162532"/>
                <a:gd name="connsiteY9" fmla="*/ 146325 h 319857"/>
                <a:gd name="connsiteX10" fmla="*/ 76003 w 162532"/>
                <a:gd name="connsiteY10" fmla="*/ 164519 h 319857"/>
                <a:gd name="connsiteX11" fmla="*/ 74999 w 162532"/>
                <a:gd name="connsiteY11" fmla="*/ 236428 h 319857"/>
                <a:gd name="connsiteX12" fmla="*/ 128091 w 162532"/>
                <a:gd name="connsiteY12" fmla="*/ 314454 h 319857"/>
                <a:gd name="connsiteX13" fmla="*/ 139339 w 162532"/>
                <a:gd name="connsiteY13" fmla="*/ 318759 h 319857"/>
                <a:gd name="connsiteX14" fmla="*/ 142461 w 162532"/>
                <a:gd name="connsiteY14" fmla="*/ 315455 h 319857"/>
                <a:gd name="connsiteX15" fmla="*/ 162166 w 162532"/>
                <a:gd name="connsiteY15" fmla="*/ 266938 h 319857"/>
                <a:gd name="connsiteX16" fmla="*/ 130290 w 162532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532" h="319857">
                  <a:moveTo>
                    <a:pt x="130290" y="213688"/>
                  </a:moveTo>
                  <a:cubicBezTo>
                    <a:pt x="128189" y="195397"/>
                    <a:pt x="134768" y="173980"/>
                    <a:pt x="132374" y="165171"/>
                  </a:cubicBezTo>
                  <a:cubicBezTo>
                    <a:pt x="125740" y="140758"/>
                    <a:pt x="112668" y="153785"/>
                    <a:pt x="105638" y="139589"/>
                  </a:cubicBezTo>
                  <a:cubicBezTo>
                    <a:pt x="96990" y="122151"/>
                    <a:pt x="112283" y="107774"/>
                    <a:pt x="106892" y="86028"/>
                  </a:cubicBezTo>
                  <a:cubicBezTo>
                    <a:pt x="102468" y="68183"/>
                    <a:pt x="93793" y="70334"/>
                    <a:pt x="72985" y="58715"/>
                  </a:cubicBezTo>
                  <a:cubicBezTo>
                    <a:pt x="58936" y="50868"/>
                    <a:pt x="55662" y="30620"/>
                    <a:pt x="46824" y="14209"/>
                  </a:cubicBezTo>
                  <a:cubicBezTo>
                    <a:pt x="39903" y="1356"/>
                    <a:pt x="15534" y="0"/>
                    <a:pt x="15534" y="0"/>
                  </a:cubicBezTo>
                  <a:cubicBezTo>
                    <a:pt x="-11154" y="2881"/>
                    <a:pt x="2907" y="41509"/>
                    <a:pt x="11088" y="53122"/>
                  </a:cubicBezTo>
                  <a:cubicBezTo>
                    <a:pt x="20409" y="66368"/>
                    <a:pt x="35679" y="62286"/>
                    <a:pt x="38003" y="86260"/>
                  </a:cubicBezTo>
                  <a:cubicBezTo>
                    <a:pt x="40684" y="114032"/>
                    <a:pt x="34024" y="123190"/>
                    <a:pt x="42443" y="146325"/>
                  </a:cubicBezTo>
                  <a:cubicBezTo>
                    <a:pt x="51726" y="171849"/>
                    <a:pt x="70775" y="144885"/>
                    <a:pt x="76003" y="164519"/>
                  </a:cubicBezTo>
                  <a:cubicBezTo>
                    <a:pt x="80932" y="183048"/>
                    <a:pt x="65320" y="214043"/>
                    <a:pt x="74999" y="236428"/>
                  </a:cubicBezTo>
                  <a:cubicBezTo>
                    <a:pt x="87235" y="264710"/>
                    <a:pt x="114004" y="269664"/>
                    <a:pt x="128091" y="314454"/>
                  </a:cubicBezTo>
                  <a:cubicBezTo>
                    <a:pt x="130198" y="319338"/>
                    <a:pt x="135233" y="321265"/>
                    <a:pt x="139339" y="318759"/>
                  </a:cubicBezTo>
                  <a:cubicBezTo>
                    <a:pt x="140597" y="317989"/>
                    <a:pt x="141672" y="316853"/>
                    <a:pt x="142461" y="315455"/>
                  </a:cubicBezTo>
                  <a:cubicBezTo>
                    <a:pt x="151920" y="301182"/>
                    <a:pt x="158645" y="284625"/>
                    <a:pt x="162166" y="266938"/>
                  </a:cubicBezTo>
                  <a:cubicBezTo>
                    <a:pt x="166412" y="236822"/>
                    <a:pt x="132336" y="231513"/>
                    <a:pt x="130290" y="213688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2476960-018A-61F1-83EB-3339E701C1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80036" y="16072212"/>
              <a:ext cx="138992" cy="330827"/>
            </a:xfrm>
            <a:custGeom>
              <a:avLst/>
              <a:gdLst>
                <a:gd name="connsiteX0" fmla="*/ 121381 w 138992"/>
                <a:gd name="connsiteY0" fmla="*/ 80640 h 330827"/>
                <a:gd name="connsiteX1" fmla="*/ 138085 w 138992"/>
                <a:gd name="connsiteY1" fmla="*/ 19548 h 330827"/>
                <a:gd name="connsiteX2" fmla="*/ 96138 w 138992"/>
                <a:gd name="connsiteY2" fmla="*/ 18818 h 330827"/>
                <a:gd name="connsiteX3" fmla="*/ 66617 w 138992"/>
                <a:gd name="connsiteY3" fmla="*/ 75821 h 330827"/>
                <a:gd name="connsiteX4" fmla="*/ 64266 w 138992"/>
                <a:gd name="connsiteY4" fmla="*/ 122000 h 330827"/>
                <a:gd name="connsiteX5" fmla="*/ 35554 w 138992"/>
                <a:gd name="connsiteY5" fmla="*/ 138314 h 330827"/>
                <a:gd name="connsiteX6" fmla="*/ 36211 w 138992"/>
                <a:gd name="connsiteY6" fmla="*/ 183176 h 330827"/>
                <a:gd name="connsiteX7" fmla="*/ 6457 w 138992"/>
                <a:gd name="connsiteY7" fmla="*/ 213356 h 330827"/>
                <a:gd name="connsiteX8" fmla="*/ 6033 w 138992"/>
                <a:gd name="connsiteY8" fmla="*/ 265935 h 330827"/>
                <a:gd name="connsiteX9" fmla="*/ 10452 w 138992"/>
                <a:gd name="connsiteY9" fmla="*/ 323888 h 330827"/>
                <a:gd name="connsiteX10" fmla="*/ 16105 w 138992"/>
                <a:gd name="connsiteY10" fmla="*/ 330827 h 330827"/>
                <a:gd name="connsiteX11" fmla="*/ 21222 w 138992"/>
                <a:gd name="connsiteY11" fmla="*/ 327298 h 330827"/>
                <a:gd name="connsiteX12" fmla="*/ 56161 w 138992"/>
                <a:gd name="connsiteY12" fmla="*/ 277225 h 330827"/>
                <a:gd name="connsiteX13" fmla="*/ 64798 w 138992"/>
                <a:gd name="connsiteY13" fmla="*/ 227791 h 330827"/>
                <a:gd name="connsiteX14" fmla="*/ 100377 w 138992"/>
                <a:gd name="connsiteY14" fmla="*/ 200019 h 330827"/>
                <a:gd name="connsiteX15" fmla="*/ 96284 w 138992"/>
                <a:gd name="connsiteY15" fmla="*/ 152568 h 330827"/>
                <a:gd name="connsiteX16" fmla="*/ 130859 w 138992"/>
                <a:gd name="connsiteY16" fmla="*/ 129318 h 330827"/>
                <a:gd name="connsiteX17" fmla="*/ 121381 w 13899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992" h="330827">
                  <a:moveTo>
                    <a:pt x="121381" y="80640"/>
                  </a:moveTo>
                  <a:cubicBezTo>
                    <a:pt x="135211" y="64899"/>
                    <a:pt x="141485" y="41957"/>
                    <a:pt x="138085" y="19548"/>
                  </a:cubicBezTo>
                  <a:cubicBezTo>
                    <a:pt x="133986" y="-6041"/>
                    <a:pt x="99921" y="-6738"/>
                    <a:pt x="96138" y="18818"/>
                  </a:cubicBezTo>
                  <a:cubicBezTo>
                    <a:pt x="93239" y="38414"/>
                    <a:pt x="98195" y="60553"/>
                    <a:pt x="66617" y="75821"/>
                  </a:cubicBezTo>
                  <a:cubicBezTo>
                    <a:pt x="44718" y="86414"/>
                    <a:pt x="70248" y="110536"/>
                    <a:pt x="64266" y="122000"/>
                  </a:cubicBezTo>
                  <a:cubicBezTo>
                    <a:pt x="58284" y="133464"/>
                    <a:pt x="42177" y="128323"/>
                    <a:pt x="35554" y="138314"/>
                  </a:cubicBezTo>
                  <a:cubicBezTo>
                    <a:pt x="23844" y="155966"/>
                    <a:pt x="41238" y="169645"/>
                    <a:pt x="36211" y="183176"/>
                  </a:cubicBezTo>
                  <a:cubicBezTo>
                    <a:pt x="30017" y="199832"/>
                    <a:pt x="16831" y="196861"/>
                    <a:pt x="6457" y="213356"/>
                  </a:cubicBezTo>
                  <a:cubicBezTo>
                    <a:pt x="-2056" y="226919"/>
                    <a:pt x="-2104" y="231750"/>
                    <a:pt x="6033" y="265935"/>
                  </a:cubicBezTo>
                  <a:cubicBezTo>
                    <a:pt x="9696" y="284927"/>
                    <a:pt x="11182" y="304422"/>
                    <a:pt x="10452" y="323888"/>
                  </a:cubicBezTo>
                  <a:cubicBezTo>
                    <a:pt x="10403" y="327661"/>
                    <a:pt x="12933" y="330768"/>
                    <a:pt x="16105" y="330827"/>
                  </a:cubicBezTo>
                  <a:cubicBezTo>
                    <a:pt x="18228" y="330866"/>
                    <a:pt x="20196" y="329509"/>
                    <a:pt x="21222" y="327298"/>
                  </a:cubicBezTo>
                  <a:cubicBezTo>
                    <a:pt x="29973" y="308291"/>
                    <a:pt x="42503" y="285963"/>
                    <a:pt x="56161" y="277225"/>
                  </a:cubicBezTo>
                  <a:cubicBezTo>
                    <a:pt x="74597" y="265438"/>
                    <a:pt x="64141" y="248459"/>
                    <a:pt x="64798" y="227791"/>
                  </a:cubicBezTo>
                  <a:cubicBezTo>
                    <a:pt x="65580" y="204101"/>
                    <a:pt x="89227" y="214519"/>
                    <a:pt x="100377" y="200019"/>
                  </a:cubicBezTo>
                  <a:cubicBezTo>
                    <a:pt x="113059" y="183582"/>
                    <a:pt x="91778" y="171040"/>
                    <a:pt x="96284" y="152568"/>
                  </a:cubicBezTo>
                  <a:cubicBezTo>
                    <a:pt x="101648" y="130577"/>
                    <a:pt x="124361" y="143371"/>
                    <a:pt x="130859" y="129318"/>
                  </a:cubicBezTo>
                  <a:cubicBezTo>
                    <a:pt x="141928" y="105331"/>
                    <a:pt x="102272" y="102967"/>
                    <a:pt x="121381" y="80640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F4FAEA8-473C-5025-D0EE-7C98F66404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57116" y="15890286"/>
              <a:ext cx="49856" cy="59315"/>
            </a:xfrm>
            <a:custGeom>
              <a:avLst/>
              <a:gdLst>
                <a:gd name="connsiteX0" fmla="*/ 24928 w 49856"/>
                <a:gd name="connsiteY0" fmla="*/ 59315 h 59315"/>
                <a:gd name="connsiteX1" fmla="*/ 49857 w 49856"/>
                <a:gd name="connsiteY1" fmla="*/ 29658 h 59315"/>
                <a:gd name="connsiteX2" fmla="*/ 24928 w 49856"/>
                <a:gd name="connsiteY2" fmla="*/ 0 h 59315"/>
                <a:gd name="connsiteX3" fmla="*/ 0 w 49856"/>
                <a:gd name="connsiteY3" fmla="*/ 29658 h 59315"/>
                <a:gd name="connsiteX4" fmla="*/ 24928 w 49856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6" h="59315">
                  <a:moveTo>
                    <a:pt x="24928" y="59315"/>
                  </a:moveTo>
                  <a:cubicBezTo>
                    <a:pt x="38696" y="59315"/>
                    <a:pt x="49857" y="46037"/>
                    <a:pt x="49857" y="29658"/>
                  </a:cubicBezTo>
                  <a:cubicBezTo>
                    <a:pt x="49857" y="13278"/>
                    <a:pt x="38696" y="0"/>
                    <a:pt x="24928" y="0"/>
                  </a:cubicBezTo>
                  <a:cubicBezTo>
                    <a:pt x="11161" y="0"/>
                    <a:pt x="0" y="13278"/>
                    <a:pt x="0" y="29658"/>
                  </a:cubicBezTo>
                  <a:cubicBezTo>
                    <a:pt x="0" y="46037"/>
                    <a:pt x="11161" y="59315"/>
                    <a:pt x="24928" y="59315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CA57ADA-9A36-9677-228A-EEFCA0E429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0083" y="15956531"/>
              <a:ext cx="33244" cy="39552"/>
            </a:xfrm>
            <a:custGeom>
              <a:avLst/>
              <a:gdLst>
                <a:gd name="connsiteX0" fmla="*/ 16617 w 33244"/>
                <a:gd name="connsiteY0" fmla="*/ 39552 h 39552"/>
                <a:gd name="connsiteX1" fmla="*/ 33245 w 33244"/>
                <a:gd name="connsiteY1" fmla="*/ 19783 h 39552"/>
                <a:gd name="connsiteX2" fmla="*/ 16628 w 33244"/>
                <a:gd name="connsiteY2" fmla="*/ 0 h 39552"/>
                <a:gd name="connsiteX3" fmla="*/ 0 w 33244"/>
                <a:gd name="connsiteY3" fmla="*/ 19770 h 39552"/>
                <a:gd name="connsiteX4" fmla="*/ 0 w 33244"/>
                <a:gd name="connsiteY4" fmla="*/ 19776 h 39552"/>
                <a:gd name="connsiteX5" fmla="*/ 16617 w 33244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44" h="39552">
                  <a:moveTo>
                    <a:pt x="16617" y="39552"/>
                  </a:moveTo>
                  <a:cubicBezTo>
                    <a:pt x="25797" y="39556"/>
                    <a:pt x="33242" y="30705"/>
                    <a:pt x="33245" y="19783"/>
                  </a:cubicBezTo>
                  <a:cubicBezTo>
                    <a:pt x="33248" y="8860"/>
                    <a:pt x="25808" y="4"/>
                    <a:pt x="16628" y="0"/>
                  </a:cubicBezTo>
                  <a:cubicBezTo>
                    <a:pt x="74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439" y="39548"/>
                    <a:pt x="16617" y="39552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A89EF70-E528-6A9E-51B2-25C11E778C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90047" y="16033795"/>
              <a:ext cx="29195" cy="34734"/>
            </a:xfrm>
            <a:custGeom>
              <a:avLst/>
              <a:gdLst>
                <a:gd name="connsiteX0" fmla="*/ 0 w 29195"/>
                <a:gd name="connsiteY0" fmla="*/ 17361 h 34734"/>
                <a:gd name="connsiteX1" fmla="*/ 14592 w 29195"/>
                <a:gd name="connsiteY1" fmla="*/ 34734 h 34734"/>
                <a:gd name="connsiteX2" fmla="*/ 29195 w 29195"/>
                <a:gd name="connsiteY2" fmla="*/ 17373 h 34734"/>
                <a:gd name="connsiteX3" fmla="*/ 14603 w 29195"/>
                <a:gd name="connsiteY3" fmla="*/ 0 h 34734"/>
                <a:gd name="connsiteX4" fmla="*/ 14598 w 29195"/>
                <a:gd name="connsiteY4" fmla="*/ 0 h 34734"/>
                <a:gd name="connsiteX5" fmla="*/ 0 w 29195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195" h="34734">
                  <a:moveTo>
                    <a:pt x="0" y="17361"/>
                  </a:moveTo>
                  <a:cubicBezTo>
                    <a:pt x="-3" y="26952"/>
                    <a:pt x="6530" y="34730"/>
                    <a:pt x="14592" y="34734"/>
                  </a:cubicBezTo>
                  <a:cubicBezTo>
                    <a:pt x="22654" y="34738"/>
                    <a:pt x="29192" y="26965"/>
                    <a:pt x="29195" y="17373"/>
                  </a:cubicBezTo>
                  <a:cubicBezTo>
                    <a:pt x="29198" y="7782"/>
                    <a:pt x="22665" y="4"/>
                    <a:pt x="14603" y="0"/>
                  </a:cubicBezTo>
                  <a:cubicBezTo>
                    <a:pt x="14601" y="0"/>
                    <a:pt x="14599" y="0"/>
                    <a:pt x="14598" y="0"/>
                  </a:cubicBezTo>
                  <a:cubicBezTo>
                    <a:pt x="6538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aphic 68" descr="Seaweed with solid fill">
            <a:extLst>
              <a:ext uri="{FF2B5EF4-FFF2-40B4-BE49-F238E27FC236}">
                <a16:creationId xmlns:a16="http://schemas.microsoft.com/office/drawing/2014/main" id="{20C942F6-B819-66D4-9189-82FA3A8CB9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1571988" y="3708854"/>
            <a:ext cx="784596" cy="1190060"/>
            <a:chOff x="11104655" y="16001125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58E0E69-ABD4-7F69-7028-187A50CFDC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79123" y="16001125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B2AB556-1E72-6C3A-AB84-B613A5050E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4655" y="16055231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2FDD71A-E7C1-F678-5F3E-77B73B4157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52451" y="16100373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2CAA79E-C0CA-3AB9-CCF4-999DD7FDFC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6227" y="16153013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71C0AC1-62A5-F3A0-09BA-E42F80864C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2245" y="16203076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BA348DE-BD6D-9A99-A067-4BEC37E067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73777" y="16242302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941B78C-A94C-59CB-0276-FE4020CBD8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50990" y="16288044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aphic 69" descr="Seaweed with solid fill">
            <a:extLst>
              <a:ext uri="{FF2B5EF4-FFF2-40B4-BE49-F238E27FC236}">
                <a16:creationId xmlns:a16="http://schemas.microsoft.com/office/drawing/2014/main" id="{F3CD2E99-954C-A486-28F3-89CC6F28DB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4128638" y="3230629"/>
            <a:ext cx="1277277" cy="1759911"/>
            <a:chOff x="12034781" y="16042578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CDD79E9-A135-FEA3-8323-72ABAB93B7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202704" y="16042578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1C4AA5B-C060-8388-3E03-B0B402B642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4781" y="16302510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B9A3BF1-5801-B114-F717-BD563B98DA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333" y="16265620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678DAA1-AB9E-90A6-234B-94DC960479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73122" y="16083694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ABCD03C-6627-A32B-5AB1-77766011C8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59931" y="16149939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F64010-6F97-F2C2-C7F1-1F20AE37884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2299" y="16227203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71" descr="Seaweed with solid fill">
            <a:extLst>
              <a:ext uri="{FF2B5EF4-FFF2-40B4-BE49-F238E27FC236}">
                <a16:creationId xmlns:a16="http://schemas.microsoft.com/office/drawing/2014/main" id="{0EEF94B6-7C71-6B9C-E7E9-C62D7B7348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10748096" y="4843374"/>
            <a:ext cx="970929" cy="1190060"/>
            <a:chOff x="14306785" y="17041537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04F9D3E-F264-CCD9-AEF4-350CCA2850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98938" y="17041537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5865A22-597A-C3B6-E36F-B90CBCBD28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06785" y="17095643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B5A919D-9ADF-C092-6F71-16FCE3076B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65932" y="17140785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62FAC69-19DE-93BA-4165-29DE2721CC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33480" y="17193425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22B36A8-7E59-F903-B16E-B89300978B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88424" y="17243488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CB409D7-CF03-B574-6365-FAE585AF6B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39821" y="17282714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FB8518A-1294-DEAC-8EB1-FEB64B4A7F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11621" y="17328456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72" descr="Seaweed with solid fill">
            <a:extLst>
              <a:ext uri="{FF2B5EF4-FFF2-40B4-BE49-F238E27FC236}">
                <a16:creationId xmlns:a16="http://schemas.microsoft.com/office/drawing/2014/main" id="{44F04118-5571-7376-9875-468CA32246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21744">
            <a:off x="8708888" y="3845246"/>
            <a:ext cx="1277277" cy="1759911"/>
            <a:chOff x="13629738" y="1657449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23379BA-ECDF-4996-4C83-520D01ADE4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7661" y="1657449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B44A87A-CBDC-DA3D-F49A-CB5D25E8F7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29738" y="1683443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24D1030-FA7B-81B5-7F6B-DA514D21C4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33290" y="1679754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C4603E0-453D-8EFD-AC16-B23C228C02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8079" y="1661561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913D76D-C626-AAC2-53B6-91C232BBD4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54888" y="1668186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C1FB5CD-148E-9DED-87E4-ECDE9C7671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07256" y="1675912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aphic 74" descr="Seaweed with solid fill">
            <a:extLst>
              <a:ext uri="{FF2B5EF4-FFF2-40B4-BE49-F238E27FC236}">
                <a16:creationId xmlns:a16="http://schemas.microsoft.com/office/drawing/2014/main" id="{4BB3FC1A-E1FC-D694-3E04-2C3C7A040E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7006370" y="3427227"/>
            <a:ext cx="1277277" cy="1759911"/>
            <a:chOff x="13051690" y="1631423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32B404D-E188-5104-A656-363FAA8B9A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19613" y="1631423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41CB71A-4C27-1BFE-0CE5-DAE0940C22D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1690" y="1657417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FFFE72F-CFF3-2B23-25A7-B5E5AEB386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55242" y="1653728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1651260-EE9E-57AA-4107-E513A79ABB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90031" y="1635535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F58CE5-A6E6-377A-5578-4EDDFAC91E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76840" y="1642160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1730B99-9DDF-37C6-8251-1BCE169D65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29208" y="1649886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75" descr="Seaweed with solid fill">
            <a:extLst>
              <a:ext uri="{FF2B5EF4-FFF2-40B4-BE49-F238E27FC236}">
                <a16:creationId xmlns:a16="http://schemas.microsoft.com/office/drawing/2014/main" id="{24105BA1-DF11-B163-931F-5EA8955272A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56264">
            <a:off x="9539019" y="3663141"/>
            <a:ext cx="910022" cy="2127270"/>
            <a:chOff x="13928935" y="16559458"/>
            <a:chExt cx="334088" cy="718275"/>
          </a:xfrm>
          <a:solidFill>
            <a:srgbClr val="92D050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6764C11-0DFD-7B34-F7AF-3100BB4C72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48575" y="16559458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7DBE581-7B49-9907-8D47-37DB9FF454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28935" y="16873647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3D7C2-1743-F35E-AB67-73510BB75D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45207" y="16829058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B29F397-85E8-00B4-43A9-8BBDF42FEB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56251" y="16609157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969965D-D682-334A-3BAA-536A97706C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18101" y="16689230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8123F76-E8C0-0200-6A6B-8F9B2F0F23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4164" y="16782621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76" descr="Seaweed with solid fill">
            <a:extLst>
              <a:ext uri="{FF2B5EF4-FFF2-40B4-BE49-F238E27FC236}">
                <a16:creationId xmlns:a16="http://schemas.microsoft.com/office/drawing/2014/main" id="{6CA89AFC-0A07-E3F7-F841-AB6A2536769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6987670" y="3685968"/>
            <a:ext cx="777172" cy="1515230"/>
            <a:chOff x="13036429" y="16381237"/>
            <a:chExt cx="285316" cy="511618"/>
          </a:xfrm>
          <a:solidFill>
            <a:srgbClr val="92D050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5CAF6C5-6320-9AED-8448-0FA3980B3E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38604" y="16381237"/>
              <a:ext cx="133063" cy="511618"/>
            </a:xfrm>
            <a:custGeom>
              <a:avLst/>
              <a:gdLst>
                <a:gd name="connsiteX0" fmla="*/ 63970 w 133063"/>
                <a:gd name="connsiteY0" fmla="*/ 409451 h 511618"/>
                <a:gd name="connsiteX1" fmla="*/ 76153 w 133063"/>
                <a:gd name="connsiteY1" fmla="*/ 377199 h 511618"/>
                <a:gd name="connsiteX2" fmla="*/ 51592 w 133063"/>
                <a:gd name="connsiteY2" fmla="*/ 324373 h 511618"/>
                <a:gd name="connsiteX3" fmla="*/ 77076 w 133063"/>
                <a:gd name="connsiteY3" fmla="*/ 288157 h 511618"/>
                <a:gd name="connsiteX4" fmla="*/ 64768 w 133063"/>
                <a:gd name="connsiteY4" fmla="*/ 247909 h 511618"/>
                <a:gd name="connsiteX5" fmla="*/ 92434 w 133063"/>
                <a:gd name="connsiteY5" fmla="*/ 225667 h 511618"/>
                <a:gd name="connsiteX6" fmla="*/ 86091 w 133063"/>
                <a:gd name="connsiteY6" fmla="*/ 192303 h 511618"/>
                <a:gd name="connsiteX7" fmla="*/ 117309 w 133063"/>
                <a:gd name="connsiteY7" fmla="*/ 157166 h 511618"/>
                <a:gd name="connsiteX8" fmla="*/ 109293 w 133063"/>
                <a:gd name="connsiteY8" fmla="*/ 121878 h 511618"/>
                <a:gd name="connsiteX9" fmla="*/ 132431 w 133063"/>
                <a:gd name="connsiteY9" fmla="*/ 66089 h 511618"/>
                <a:gd name="connsiteX10" fmla="*/ 116952 w 133063"/>
                <a:gd name="connsiteY10" fmla="*/ 37819 h 511618"/>
                <a:gd name="connsiteX11" fmla="*/ 133064 w 133063"/>
                <a:gd name="connsiteY11" fmla="*/ 802 h 511618"/>
                <a:gd name="connsiteX12" fmla="*/ 88021 w 133063"/>
                <a:gd name="connsiteY12" fmla="*/ 16371 h 511618"/>
                <a:gd name="connsiteX13" fmla="*/ 81305 w 133063"/>
                <a:gd name="connsiteY13" fmla="*/ 58182 h 511618"/>
                <a:gd name="connsiteX14" fmla="*/ 53278 w 133063"/>
                <a:gd name="connsiteY14" fmla="*/ 86947 h 511618"/>
                <a:gd name="connsiteX15" fmla="*/ 59117 w 133063"/>
                <a:gd name="connsiteY15" fmla="*/ 146478 h 511618"/>
                <a:gd name="connsiteX16" fmla="*/ 17351 w 133063"/>
                <a:gd name="connsiteY16" fmla="*/ 176511 h 511618"/>
                <a:gd name="connsiteX17" fmla="*/ 27463 w 133063"/>
                <a:gd name="connsiteY17" fmla="*/ 239685 h 511618"/>
                <a:gd name="connsiteX18" fmla="*/ 2937 w 133063"/>
                <a:gd name="connsiteY18" fmla="*/ 282213 h 511618"/>
                <a:gd name="connsiteX19" fmla="*/ 15976 w 133063"/>
                <a:gd name="connsiteY19" fmla="*/ 335139 h 511618"/>
                <a:gd name="connsiteX20" fmla="*/ 1848 w 133063"/>
                <a:gd name="connsiteY20" fmla="*/ 372673 h 511618"/>
                <a:gd name="connsiteX21" fmla="*/ 20389 w 133063"/>
                <a:gd name="connsiteY21" fmla="*/ 407855 h 511618"/>
                <a:gd name="connsiteX22" fmla="*/ 28308 w 133063"/>
                <a:gd name="connsiteY22" fmla="*/ 442597 h 511618"/>
                <a:gd name="connsiteX23" fmla="*/ 40341 w 133063"/>
                <a:gd name="connsiteY23" fmla="*/ 505944 h 511618"/>
                <a:gd name="connsiteX24" fmla="*/ 47919 w 133063"/>
                <a:gd name="connsiteY24" fmla="*/ 511153 h 511618"/>
                <a:gd name="connsiteX25" fmla="*/ 50715 w 133063"/>
                <a:gd name="connsiteY25" fmla="*/ 508285 h 511618"/>
                <a:gd name="connsiteX26" fmla="*/ 65028 w 133063"/>
                <a:gd name="connsiteY26" fmla="*/ 485748 h 511618"/>
                <a:gd name="connsiteX27" fmla="*/ 77308 w 133063"/>
                <a:gd name="connsiteY27" fmla="*/ 450160 h 511618"/>
                <a:gd name="connsiteX28" fmla="*/ 63970 w 13306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3063" h="511618">
                  <a:moveTo>
                    <a:pt x="63970" y="409451"/>
                  </a:moveTo>
                  <a:cubicBezTo>
                    <a:pt x="68191" y="398986"/>
                    <a:pt x="75088" y="404129"/>
                    <a:pt x="76153" y="377199"/>
                  </a:cubicBezTo>
                  <a:cubicBezTo>
                    <a:pt x="76982" y="355913"/>
                    <a:pt x="51431" y="346877"/>
                    <a:pt x="51592" y="324373"/>
                  </a:cubicBezTo>
                  <a:cubicBezTo>
                    <a:pt x="51729" y="305173"/>
                    <a:pt x="74534" y="306268"/>
                    <a:pt x="77076" y="288157"/>
                  </a:cubicBezTo>
                  <a:cubicBezTo>
                    <a:pt x="78754" y="276224"/>
                    <a:pt x="61542" y="258641"/>
                    <a:pt x="64768" y="247909"/>
                  </a:cubicBezTo>
                  <a:cubicBezTo>
                    <a:pt x="67995" y="237177"/>
                    <a:pt x="83140" y="235954"/>
                    <a:pt x="92434" y="225667"/>
                  </a:cubicBezTo>
                  <a:cubicBezTo>
                    <a:pt x="101865" y="215258"/>
                    <a:pt x="86123" y="203197"/>
                    <a:pt x="86091" y="192303"/>
                  </a:cubicBezTo>
                  <a:cubicBezTo>
                    <a:pt x="86060" y="181410"/>
                    <a:pt x="114146" y="176367"/>
                    <a:pt x="117309" y="157166"/>
                  </a:cubicBezTo>
                  <a:cubicBezTo>
                    <a:pt x="120473" y="137965"/>
                    <a:pt x="111576" y="137665"/>
                    <a:pt x="109293" y="121878"/>
                  </a:cubicBezTo>
                  <a:cubicBezTo>
                    <a:pt x="107009" y="106092"/>
                    <a:pt x="129040" y="86646"/>
                    <a:pt x="132431" y="66089"/>
                  </a:cubicBezTo>
                  <a:cubicBezTo>
                    <a:pt x="134722" y="52187"/>
                    <a:pt x="119824" y="49068"/>
                    <a:pt x="116952" y="37819"/>
                  </a:cubicBezTo>
                  <a:cubicBezTo>
                    <a:pt x="113639" y="24857"/>
                    <a:pt x="133064" y="802"/>
                    <a:pt x="133064" y="802"/>
                  </a:cubicBezTo>
                  <a:cubicBezTo>
                    <a:pt x="110169" y="-3035"/>
                    <a:pt x="93078" y="7680"/>
                    <a:pt x="88021" y="16371"/>
                  </a:cubicBezTo>
                  <a:cubicBezTo>
                    <a:pt x="80016" y="30167"/>
                    <a:pt x="87785" y="50703"/>
                    <a:pt x="81305" y="58182"/>
                  </a:cubicBezTo>
                  <a:cubicBezTo>
                    <a:pt x="72588" y="68235"/>
                    <a:pt x="58512" y="69158"/>
                    <a:pt x="53278" y="86947"/>
                  </a:cubicBezTo>
                  <a:cubicBezTo>
                    <a:pt x="48849" y="101960"/>
                    <a:pt x="69625" y="130119"/>
                    <a:pt x="59117" y="146478"/>
                  </a:cubicBezTo>
                  <a:cubicBezTo>
                    <a:pt x="49183" y="161970"/>
                    <a:pt x="23639" y="154564"/>
                    <a:pt x="17351" y="176511"/>
                  </a:cubicBezTo>
                  <a:cubicBezTo>
                    <a:pt x="10706" y="199649"/>
                    <a:pt x="36344" y="216987"/>
                    <a:pt x="27463" y="239685"/>
                  </a:cubicBezTo>
                  <a:cubicBezTo>
                    <a:pt x="19646" y="259653"/>
                    <a:pt x="5484" y="260749"/>
                    <a:pt x="2937" y="282213"/>
                  </a:cubicBezTo>
                  <a:cubicBezTo>
                    <a:pt x="842" y="299890"/>
                    <a:pt x="20432" y="318257"/>
                    <a:pt x="15976" y="335139"/>
                  </a:cubicBezTo>
                  <a:cubicBezTo>
                    <a:pt x="11626" y="351620"/>
                    <a:pt x="-5610" y="356686"/>
                    <a:pt x="1848" y="372673"/>
                  </a:cubicBezTo>
                  <a:cubicBezTo>
                    <a:pt x="10804" y="391862"/>
                    <a:pt x="24975" y="389455"/>
                    <a:pt x="20389" y="407855"/>
                  </a:cubicBezTo>
                  <a:cubicBezTo>
                    <a:pt x="16530" y="423319"/>
                    <a:pt x="21631" y="433178"/>
                    <a:pt x="28308" y="442597"/>
                  </a:cubicBezTo>
                  <a:cubicBezTo>
                    <a:pt x="41190" y="460764"/>
                    <a:pt x="36049" y="480904"/>
                    <a:pt x="40341" y="505944"/>
                  </a:cubicBezTo>
                  <a:cubicBezTo>
                    <a:pt x="41417" y="510343"/>
                    <a:pt x="44810" y="512676"/>
                    <a:pt x="47919" y="511153"/>
                  </a:cubicBezTo>
                  <a:cubicBezTo>
                    <a:pt x="49031" y="510609"/>
                    <a:pt x="50004" y="509610"/>
                    <a:pt x="50715" y="508285"/>
                  </a:cubicBezTo>
                  <a:cubicBezTo>
                    <a:pt x="54652" y="499790"/>
                    <a:pt x="59478" y="492191"/>
                    <a:pt x="65028" y="485748"/>
                  </a:cubicBezTo>
                  <a:cubicBezTo>
                    <a:pt x="74066" y="476250"/>
                    <a:pt x="82319" y="466842"/>
                    <a:pt x="77308" y="450160"/>
                  </a:cubicBezTo>
                  <a:cubicBezTo>
                    <a:pt x="71496" y="430787"/>
                    <a:pt x="55981" y="429257"/>
                    <a:pt x="63970" y="409451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D969B5D-A83F-823F-3FFE-A1206184B3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36429" y="16605031"/>
              <a:ext cx="117656" cy="275386"/>
            </a:xfrm>
            <a:custGeom>
              <a:avLst/>
              <a:gdLst>
                <a:gd name="connsiteX0" fmla="*/ 94316 w 117656"/>
                <a:gd name="connsiteY0" fmla="*/ 183978 h 275386"/>
                <a:gd name="connsiteX1" fmla="*/ 95825 w 117656"/>
                <a:gd name="connsiteY1" fmla="*/ 142207 h 275386"/>
                <a:gd name="connsiteX2" fmla="*/ 76471 w 117656"/>
                <a:gd name="connsiteY2" fmla="*/ 120181 h 275386"/>
                <a:gd name="connsiteX3" fmla="*/ 77379 w 117656"/>
                <a:gd name="connsiteY3" fmla="*/ 74067 h 275386"/>
                <a:gd name="connsiteX4" fmla="*/ 52834 w 117656"/>
                <a:gd name="connsiteY4" fmla="*/ 50551 h 275386"/>
                <a:gd name="connsiteX5" fmla="*/ 33896 w 117656"/>
                <a:gd name="connsiteY5" fmla="*/ 12233 h 275386"/>
                <a:gd name="connsiteX6" fmla="*/ 11245 w 117656"/>
                <a:gd name="connsiteY6" fmla="*/ 0 h 275386"/>
                <a:gd name="connsiteX7" fmla="*/ 8026 w 117656"/>
                <a:gd name="connsiteY7" fmla="*/ 45736 h 275386"/>
                <a:gd name="connsiteX8" fmla="*/ 27510 w 117656"/>
                <a:gd name="connsiteY8" fmla="*/ 74267 h 275386"/>
                <a:gd name="connsiteX9" fmla="*/ 30725 w 117656"/>
                <a:gd name="connsiteY9" fmla="*/ 125981 h 275386"/>
                <a:gd name="connsiteX10" fmla="*/ 55019 w 117656"/>
                <a:gd name="connsiteY10" fmla="*/ 141645 h 275386"/>
                <a:gd name="connsiteX11" fmla="*/ 54292 w 117656"/>
                <a:gd name="connsiteY11" fmla="*/ 203557 h 275386"/>
                <a:gd name="connsiteX12" fmla="*/ 92725 w 117656"/>
                <a:gd name="connsiteY12" fmla="*/ 270735 h 275386"/>
                <a:gd name="connsiteX13" fmla="*/ 100867 w 117656"/>
                <a:gd name="connsiteY13" fmla="*/ 274441 h 275386"/>
                <a:gd name="connsiteX14" fmla="*/ 103127 w 117656"/>
                <a:gd name="connsiteY14" fmla="*/ 271597 h 275386"/>
                <a:gd name="connsiteX15" fmla="*/ 117392 w 117656"/>
                <a:gd name="connsiteY15" fmla="*/ 229825 h 275386"/>
                <a:gd name="connsiteX16" fmla="*/ 94316 w 117656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275386">
                  <a:moveTo>
                    <a:pt x="94316" y="183978"/>
                  </a:moveTo>
                  <a:cubicBezTo>
                    <a:pt x="92796" y="168231"/>
                    <a:pt x="97558" y="149792"/>
                    <a:pt x="95825" y="142207"/>
                  </a:cubicBezTo>
                  <a:cubicBezTo>
                    <a:pt x="91023" y="121188"/>
                    <a:pt x="81560" y="132404"/>
                    <a:pt x="76471" y="120181"/>
                  </a:cubicBezTo>
                  <a:cubicBezTo>
                    <a:pt x="70211" y="105168"/>
                    <a:pt x="81281" y="92790"/>
                    <a:pt x="77379" y="74067"/>
                  </a:cubicBezTo>
                  <a:cubicBezTo>
                    <a:pt x="74176" y="58703"/>
                    <a:pt x="67896" y="60555"/>
                    <a:pt x="52834" y="50551"/>
                  </a:cubicBezTo>
                  <a:cubicBezTo>
                    <a:pt x="42663" y="43795"/>
                    <a:pt x="40294" y="26363"/>
                    <a:pt x="33896" y="12233"/>
                  </a:cubicBezTo>
                  <a:cubicBezTo>
                    <a:pt x="28886" y="1168"/>
                    <a:pt x="11245" y="0"/>
                    <a:pt x="11245" y="0"/>
                  </a:cubicBezTo>
                  <a:cubicBezTo>
                    <a:pt x="-8074" y="2480"/>
                    <a:pt x="2104" y="35738"/>
                    <a:pt x="8026" y="45736"/>
                  </a:cubicBezTo>
                  <a:cubicBezTo>
                    <a:pt x="14774" y="57141"/>
                    <a:pt x="25828" y="53626"/>
                    <a:pt x="27510" y="74267"/>
                  </a:cubicBezTo>
                  <a:cubicBezTo>
                    <a:pt x="29451" y="98178"/>
                    <a:pt x="24630" y="106063"/>
                    <a:pt x="30725" y="125981"/>
                  </a:cubicBezTo>
                  <a:cubicBezTo>
                    <a:pt x="37445" y="147957"/>
                    <a:pt x="51234" y="124741"/>
                    <a:pt x="55019" y="141645"/>
                  </a:cubicBezTo>
                  <a:cubicBezTo>
                    <a:pt x="58587" y="157599"/>
                    <a:pt x="47285" y="184284"/>
                    <a:pt x="54292" y="203557"/>
                  </a:cubicBezTo>
                  <a:cubicBezTo>
                    <a:pt x="63149" y="227907"/>
                    <a:pt x="82527" y="232172"/>
                    <a:pt x="92725" y="270735"/>
                  </a:cubicBezTo>
                  <a:cubicBezTo>
                    <a:pt x="94250" y="274940"/>
                    <a:pt x="97895" y="276599"/>
                    <a:pt x="100867" y="274441"/>
                  </a:cubicBezTo>
                  <a:cubicBezTo>
                    <a:pt x="101778" y="273779"/>
                    <a:pt x="102556" y="272800"/>
                    <a:pt x="103127" y="271597"/>
                  </a:cubicBezTo>
                  <a:cubicBezTo>
                    <a:pt x="109975" y="259308"/>
                    <a:pt x="114843" y="245053"/>
                    <a:pt x="117392" y="229825"/>
                  </a:cubicBezTo>
                  <a:cubicBezTo>
                    <a:pt x="120465" y="203896"/>
                    <a:pt x="95798" y="199325"/>
                    <a:pt x="94316" y="183978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6D3A4F-5C93-4457-4DA8-89EC119E43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21129" y="16573270"/>
              <a:ext cx="100616" cy="284832"/>
            </a:xfrm>
            <a:custGeom>
              <a:avLst/>
              <a:gdLst>
                <a:gd name="connsiteX0" fmla="*/ 87867 w 100616"/>
                <a:gd name="connsiteY0" fmla="*/ 69428 h 284832"/>
                <a:gd name="connsiteX1" fmla="*/ 99959 w 100616"/>
                <a:gd name="connsiteY1" fmla="*/ 16830 h 284832"/>
                <a:gd name="connsiteX2" fmla="*/ 69594 w 100616"/>
                <a:gd name="connsiteY2" fmla="*/ 16202 h 284832"/>
                <a:gd name="connsiteX3" fmla="*/ 48224 w 100616"/>
                <a:gd name="connsiteY3" fmla="*/ 65280 h 284832"/>
                <a:gd name="connsiteX4" fmla="*/ 46522 w 100616"/>
                <a:gd name="connsiteY4" fmla="*/ 105038 h 284832"/>
                <a:gd name="connsiteX5" fmla="*/ 25738 w 100616"/>
                <a:gd name="connsiteY5" fmla="*/ 119084 h 284832"/>
                <a:gd name="connsiteX6" fmla="*/ 26213 w 100616"/>
                <a:gd name="connsiteY6" fmla="*/ 157708 h 284832"/>
                <a:gd name="connsiteX7" fmla="*/ 4674 w 100616"/>
                <a:gd name="connsiteY7" fmla="*/ 183693 h 284832"/>
                <a:gd name="connsiteX8" fmla="*/ 4367 w 100616"/>
                <a:gd name="connsiteY8" fmla="*/ 228962 h 284832"/>
                <a:gd name="connsiteX9" fmla="*/ 7566 w 100616"/>
                <a:gd name="connsiteY9" fmla="*/ 278857 h 284832"/>
                <a:gd name="connsiteX10" fmla="*/ 11659 w 100616"/>
                <a:gd name="connsiteY10" fmla="*/ 284831 h 284832"/>
                <a:gd name="connsiteX11" fmla="*/ 15363 w 100616"/>
                <a:gd name="connsiteY11" fmla="*/ 281793 h 284832"/>
                <a:gd name="connsiteX12" fmla="*/ 40655 w 100616"/>
                <a:gd name="connsiteY12" fmla="*/ 238682 h 284832"/>
                <a:gd name="connsiteX13" fmla="*/ 46907 w 100616"/>
                <a:gd name="connsiteY13" fmla="*/ 196121 h 284832"/>
                <a:gd name="connsiteX14" fmla="*/ 72663 w 100616"/>
                <a:gd name="connsiteY14" fmla="*/ 172210 h 284832"/>
                <a:gd name="connsiteX15" fmla="*/ 69700 w 100616"/>
                <a:gd name="connsiteY15" fmla="*/ 131357 h 284832"/>
                <a:gd name="connsiteX16" fmla="*/ 94729 w 100616"/>
                <a:gd name="connsiteY16" fmla="*/ 111338 h 284832"/>
                <a:gd name="connsiteX17" fmla="*/ 87867 w 100616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616" h="284832">
                  <a:moveTo>
                    <a:pt x="87867" y="69428"/>
                  </a:moveTo>
                  <a:cubicBezTo>
                    <a:pt x="97879" y="55876"/>
                    <a:pt x="102421" y="36123"/>
                    <a:pt x="99959" y="16830"/>
                  </a:cubicBezTo>
                  <a:cubicBezTo>
                    <a:pt x="96992" y="-5201"/>
                    <a:pt x="72333" y="-5801"/>
                    <a:pt x="69594" y="16202"/>
                  </a:cubicBezTo>
                  <a:cubicBezTo>
                    <a:pt x="67495" y="33073"/>
                    <a:pt x="71083" y="52135"/>
                    <a:pt x="48224" y="65280"/>
                  </a:cubicBezTo>
                  <a:cubicBezTo>
                    <a:pt x="32371" y="74399"/>
                    <a:pt x="50853" y="95168"/>
                    <a:pt x="46522" y="105038"/>
                  </a:cubicBezTo>
                  <a:cubicBezTo>
                    <a:pt x="42192" y="114908"/>
                    <a:pt x="30532" y="110482"/>
                    <a:pt x="25738" y="119084"/>
                  </a:cubicBezTo>
                  <a:cubicBezTo>
                    <a:pt x="17261" y="134281"/>
                    <a:pt x="29852" y="146059"/>
                    <a:pt x="26213" y="157708"/>
                  </a:cubicBezTo>
                  <a:cubicBezTo>
                    <a:pt x="21729" y="172049"/>
                    <a:pt x="12184" y="169491"/>
                    <a:pt x="4674" y="183693"/>
                  </a:cubicBezTo>
                  <a:cubicBezTo>
                    <a:pt x="-1488" y="195370"/>
                    <a:pt x="-1523" y="199530"/>
                    <a:pt x="4367" y="228962"/>
                  </a:cubicBezTo>
                  <a:cubicBezTo>
                    <a:pt x="7019" y="245313"/>
                    <a:pt x="8095" y="262097"/>
                    <a:pt x="7566" y="278857"/>
                  </a:cubicBezTo>
                  <a:cubicBezTo>
                    <a:pt x="7530" y="282106"/>
                    <a:pt x="9363" y="284781"/>
                    <a:pt x="11659" y="284831"/>
                  </a:cubicBezTo>
                  <a:cubicBezTo>
                    <a:pt x="13195" y="284865"/>
                    <a:pt x="14620" y="283697"/>
                    <a:pt x="15363" y="281793"/>
                  </a:cubicBezTo>
                  <a:cubicBezTo>
                    <a:pt x="21698" y="265428"/>
                    <a:pt x="30768" y="246205"/>
                    <a:pt x="40655" y="238682"/>
                  </a:cubicBezTo>
                  <a:cubicBezTo>
                    <a:pt x="54001" y="228534"/>
                    <a:pt x="46432" y="213915"/>
                    <a:pt x="46907" y="196121"/>
                  </a:cubicBezTo>
                  <a:cubicBezTo>
                    <a:pt x="47473" y="175725"/>
                    <a:pt x="64591" y="184694"/>
                    <a:pt x="72663" y="172210"/>
                  </a:cubicBezTo>
                  <a:cubicBezTo>
                    <a:pt x="81843" y="158059"/>
                    <a:pt x="66438" y="147260"/>
                    <a:pt x="69700" y="131357"/>
                  </a:cubicBezTo>
                  <a:cubicBezTo>
                    <a:pt x="73583" y="112423"/>
                    <a:pt x="90025" y="123438"/>
                    <a:pt x="94729" y="111338"/>
                  </a:cubicBezTo>
                  <a:cubicBezTo>
                    <a:pt x="102742" y="90686"/>
                    <a:pt x="74035" y="88651"/>
                    <a:pt x="87867" y="69428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533D6D5-4769-FC59-7FAD-4EF51FF756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9758" y="16416637"/>
              <a:ext cx="36091" cy="51068"/>
            </a:xfrm>
            <a:custGeom>
              <a:avLst/>
              <a:gdLst>
                <a:gd name="connsiteX0" fmla="*/ 18046 w 36091"/>
                <a:gd name="connsiteY0" fmla="*/ 51069 h 51068"/>
                <a:gd name="connsiteX1" fmla="*/ 36091 w 36091"/>
                <a:gd name="connsiteY1" fmla="*/ 25534 h 51068"/>
                <a:gd name="connsiteX2" fmla="*/ 18046 w 36091"/>
                <a:gd name="connsiteY2" fmla="*/ 0 h 51068"/>
                <a:gd name="connsiteX3" fmla="*/ 0 w 36091"/>
                <a:gd name="connsiteY3" fmla="*/ 25534 h 51068"/>
                <a:gd name="connsiteX4" fmla="*/ 18046 w 3609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1" h="51068">
                  <a:moveTo>
                    <a:pt x="18046" y="51069"/>
                  </a:moveTo>
                  <a:cubicBezTo>
                    <a:pt x="28012" y="51069"/>
                    <a:pt x="36091" y="39637"/>
                    <a:pt x="36091" y="25534"/>
                  </a:cubicBezTo>
                  <a:cubicBezTo>
                    <a:pt x="36091" y="11432"/>
                    <a:pt x="28012" y="0"/>
                    <a:pt x="18046" y="0"/>
                  </a:cubicBezTo>
                  <a:cubicBezTo>
                    <a:pt x="8079" y="0"/>
                    <a:pt x="0" y="11432"/>
                    <a:pt x="0" y="25534"/>
                  </a:cubicBezTo>
                  <a:cubicBezTo>
                    <a:pt x="0" y="39637"/>
                    <a:pt x="8079" y="51069"/>
                    <a:pt x="18046" y="51069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97212F7-F4F6-6937-FF6D-D07E160196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12578" y="16473672"/>
              <a:ext cx="24065" cy="34053"/>
            </a:xfrm>
            <a:custGeom>
              <a:avLst/>
              <a:gdLst>
                <a:gd name="connsiteX0" fmla="*/ 12029 w 24065"/>
                <a:gd name="connsiteY0" fmla="*/ 34053 h 34053"/>
                <a:gd name="connsiteX1" fmla="*/ 24066 w 24065"/>
                <a:gd name="connsiteY1" fmla="*/ 17032 h 34053"/>
                <a:gd name="connsiteX2" fmla="*/ 12037 w 24065"/>
                <a:gd name="connsiteY2" fmla="*/ 0 h 34053"/>
                <a:gd name="connsiteX3" fmla="*/ 0 w 24065"/>
                <a:gd name="connsiteY3" fmla="*/ 17021 h 34053"/>
                <a:gd name="connsiteX4" fmla="*/ 0 w 24065"/>
                <a:gd name="connsiteY4" fmla="*/ 17027 h 34053"/>
                <a:gd name="connsiteX5" fmla="*/ 12029 w 24065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65" h="34053">
                  <a:moveTo>
                    <a:pt x="12029" y="34053"/>
                  </a:moveTo>
                  <a:cubicBezTo>
                    <a:pt x="18675" y="34056"/>
                    <a:pt x="24064" y="26436"/>
                    <a:pt x="24066" y="17032"/>
                  </a:cubicBezTo>
                  <a:cubicBezTo>
                    <a:pt x="24068" y="7629"/>
                    <a:pt x="18683" y="3"/>
                    <a:pt x="12037" y="0"/>
                  </a:cubicBezTo>
                  <a:cubicBezTo>
                    <a:pt x="5391" y="-3"/>
                    <a:pt x="2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385" y="34050"/>
                    <a:pt x="12029" y="34053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F404120-6DB4-8368-AFBF-57633D7878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83596" y="16540194"/>
              <a:ext cx="21134" cy="29904"/>
            </a:xfrm>
            <a:custGeom>
              <a:avLst/>
              <a:gdLst>
                <a:gd name="connsiteX0" fmla="*/ 0 w 21134"/>
                <a:gd name="connsiteY0" fmla="*/ 14947 h 29904"/>
                <a:gd name="connsiteX1" fmla="*/ 10563 w 21134"/>
                <a:gd name="connsiteY1" fmla="*/ 29905 h 29904"/>
                <a:gd name="connsiteX2" fmla="*/ 21134 w 21134"/>
                <a:gd name="connsiteY2" fmla="*/ 14958 h 29904"/>
                <a:gd name="connsiteX3" fmla="*/ 10571 w 21134"/>
                <a:gd name="connsiteY3" fmla="*/ 0 h 29904"/>
                <a:gd name="connsiteX4" fmla="*/ 10567 w 21134"/>
                <a:gd name="connsiteY4" fmla="*/ 0 h 29904"/>
                <a:gd name="connsiteX5" fmla="*/ 0 w 2113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34" h="29904">
                  <a:moveTo>
                    <a:pt x="0" y="14947"/>
                  </a:moveTo>
                  <a:cubicBezTo>
                    <a:pt x="-2" y="23205"/>
                    <a:pt x="4727" y="29902"/>
                    <a:pt x="10563" y="29905"/>
                  </a:cubicBezTo>
                  <a:cubicBezTo>
                    <a:pt x="16399" y="29908"/>
                    <a:pt x="21132" y="23216"/>
                    <a:pt x="21134" y="14958"/>
                  </a:cubicBezTo>
                  <a:cubicBezTo>
                    <a:pt x="21137" y="6700"/>
                    <a:pt x="16407" y="3"/>
                    <a:pt x="10571" y="0"/>
                  </a:cubicBezTo>
                  <a:cubicBezTo>
                    <a:pt x="10570" y="0"/>
                    <a:pt x="10568" y="0"/>
                    <a:pt x="10567" y="0"/>
                  </a:cubicBezTo>
                  <a:cubicBezTo>
                    <a:pt x="4733" y="0"/>
                    <a:pt x="2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77" descr="Seaweed with solid fill">
            <a:extLst>
              <a:ext uri="{FF2B5EF4-FFF2-40B4-BE49-F238E27FC236}">
                <a16:creationId xmlns:a16="http://schemas.microsoft.com/office/drawing/2014/main" id="{6DE6E2EC-96B0-B4E7-75A1-09CA48C8DD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19302">
            <a:off x="8008470" y="3590154"/>
            <a:ext cx="1102463" cy="1759911"/>
            <a:chOff x="13399160" y="16433724"/>
            <a:chExt cx="404738" cy="594237"/>
          </a:xfrm>
          <a:solidFill>
            <a:srgbClr val="92D050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F0A65-3EB0-C46C-2B97-674FC8D5E8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44100" y="16433724"/>
              <a:ext cx="188758" cy="594237"/>
            </a:xfrm>
            <a:custGeom>
              <a:avLst/>
              <a:gdLst>
                <a:gd name="connsiteX0" fmla="*/ 90746 w 188758"/>
                <a:gd name="connsiteY0" fmla="*/ 475570 h 594237"/>
                <a:gd name="connsiteX1" fmla="*/ 108027 w 188758"/>
                <a:gd name="connsiteY1" fmla="*/ 438111 h 594237"/>
                <a:gd name="connsiteX2" fmla="*/ 73186 w 188758"/>
                <a:gd name="connsiteY2" fmla="*/ 376754 h 594237"/>
                <a:gd name="connsiteX3" fmla="*/ 109337 w 188758"/>
                <a:gd name="connsiteY3" fmla="*/ 334690 h 594237"/>
                <a:gd name="connsiteX4" fmla="*/ 91877 w 188758"/>
                <a:gd name="connsiteY4" fmla="*/ 287943 h 594237"/>
                <a:gd name="connsiteX5" fmla="*/ 131123 w 188758"/>
                <a:gd name="connsiteY5" fmla="*/ 262109 h 594237"/>
                <a:gd name="connsiteX6" fmla="*/ 122125 w 188758"/>
                <a:gd name="connsiteY6" fmla="*/ 223357 h 594237"/>
                <a:gd name="connsiteX7" fmla="*/ 166410 w 188758"/>
                <a:gd name="connsiteY7" fmla="*/ 182546 h 594237"/>
                <a:gd name="connsiteX8" fmla="*/ 155038 w 188758"/>
                <a:gd name="connsiteY8" fmla="*/ 141560 h 594237"/>
                <a:gd name="connsiteX9" fmla="*/ 187861 w 188758"/>
                <a:gd name="connsiteY9" fmla="*/ 76761 h 594237"/>
                <a:gd name="connsiteX10" fmla="*/ 165903 w 188758"/>
                <a:gd name="connsiteY10" fmla="*/ 43926 h 594237"/>
                <a:gd name="connsiteX11" fmla="*/ 188759 w 188758"/>
                <a:gd name="connsiteY11" fmla="*/ 931 h 594237"/>
                <a:gd name="connsiteX12" fmla="*/ 124863 w 188758"/>
                <a:gd name="connsiteY12" fmla="*/ 19015 h 594237"/>
                <a:gd name="connsiteX13" fmla="*/ 115335 w 188758"/>
                <a:gd name="connsiteY13" fmla="*/ 67577 h 594237"/>
                <a:gd name="connsiteX14" fmla="*/ 75577 w 188758"/>
                <a:gd name="connsiteY14" fmla="*/ 100987 h 594237"/>
                <a:gd name="connsiteX15" fmla="*/ 83861 w 188758"/>
                <a:gd name="connsiteY15" fmla="*/ 170132 h 594237"/>
                <a:gd name="connsiteX16" fmla="*/ 24614 w 188758"/>
                <a:gd name="connsiteY16" fmla="*/ 205015 h 594237"/>
                <a:gd name="connsiteX17" fmla="*/ 38958 w 188758"/>
                <a:gd name="connsiteY17" fmla="*/ 278391 h 594237"/>
                <a:gd name="connsiteX18" fmla="*/ 4166 w 188758"/>
                <a:gd name="connsiteY18" fmla="*/ 327786 h 594237"/>
                <a:gd name="connsiteX19" fmla="*/ 22663 w 188758"/>
                <a:gd name="connsiteY19" fmla="*/ 389258 h 594237"/>
                <a:gd name="connsiteX20" fmla="*/ 2622 w 188758"/>
                <a:gd name="connsiteY20" fmla="*/ 432853 h 594237"/>
                <a:gd name="connsiteX21" fmla="*/ 28923 w 188758"/>
                <a:gd name="connsiteY21" fmla="*/ 473717 h 594237"/>
                <a:gd name="connsiteX22" fmla="*/ 40156 w 188758"/>
                <a:gd name="connsiteY22" fmla="*/ 514070 h 594237"/>
                <a:gd name="connsiteX23" fmla="*/ 57226 w 188758"/>
                <a:gd name="connsiteY23" fmla="*/ 587646 h 594237"/>
                <a:gd name="connsiteX24" fmla="*/ 67976 w 188758"/>
                <a:gd name="connsiteY24" fmla="*/ 593696 h 594237"/>
                <a:gd name="connsiteX25" fmla="*/ 71943 w 188758"/>
                <a:gd name="connsiteY25" fmla="*/ 590365 h 594237"/>
                <a:gd name="connsiteX26" fmla="*/ 92245 w 188758"/>
                <a:gd name="connsiteY26" fmla="*/ 564188 h 594237"/>
                <a:gd name="connsiteX27" fmla="*/ 109666 w 188758"/>
                <a:gd name="connsiteY27" fmla="*/ 522853 h 594237"/>
                <a:gd name="connsiteX28" fmla="*/ 90746 w 18875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758" h="594237">
                  <a:moveTo>
                    <a:pt x="90746" y="475570"/>
                  </a:moveTo>
                  <a:cubicBezTo>
                    <a:pt x="96733" y="463415"/>
                    <a:pt x="106516" y="469389"/>
                    <a:pt x="108027" y="438111"/>
                  </a:cubicBezTo>
                  <a:cubicBezTo>
                    <a:pt x="109203" y="413387"/>
                    <a:pt x="72957" y="402892"/>
                    <a:pt x="73186" y="376754"/>
                  </a:cubicBezTo>
                  <a:cubicBezTo>
                    <a:pt x="73381" y="354453"/>
                    <a:pt x="105730" y="355725"/>
                    <a:pt x="109337" y="334690"/>
                  </a:cubicBezTo>
                  <a:cubicBezTo>
                    <a:pt x="111718" y="320830"/>
                    <a:pt x="87301" y="300408"/>
                    <a:pt x="91877" y="287943"/>
                  </a:cubicBezTo>
                  <a:cubicBezTo>
                    <a:pt x="96454" y="275478"/>
                    <a:pt x="117939" y="274057"/>
                    <a:pt x="131123" y="262109"/>
                  </a:cubicBezTo>
                  <a:cubicBezTo>
                    <a:pt x="144502" y="250018"/>
                    <a:pt x="122170" y="236010"/>
                    <a:pt x="122125" y="223357"/>
                  </a:cubicBezTo>
                  <a:cubicBezTo>
                    <a:pt x="122081" y="210705"/>
                    <a:pt x="161923" y="204847"/>
                    <a:pt x="166410" y="182546"/>
                  </a:cubicBezTo>
                  <a:cubicBezTo>
                    <a:pt x="170898" y="160244"/>
                    <a:pt x="158277" y="159896"/>
                    <a:pt x="155038" y="141560"/>
                  </a:cubicBezTo>
                  <a:cubicBezTo>
                    <a:pt x="151799" y="123224"/>
                    <a:pt x="183050" y="100638"/>
                    <a:pt x="187861" y="76761"/>
                  </a:cubicBezTo>
                  <a:cubicBezTo>
                    <a:pt x="191111" y="60615"/>
                    <a:pt x="169978" y="56991"/>
                    <a:pt x="165903" y="43926"/>
                  </a:cubicBezTo>
                  <a:cubicBezTo>
                    <a:pt x="161203" y="28871"/>
                    <a:pt x="188759" y="931"/>
                    <a:pt x="188759" y="931"/>
                  </a:cubicBezTo>
                  <a:cubicBezTo>
                    <a:pt x="156281" y="-3525"/>
                    <a:pt x="132037" y="8920"/>
                    <a:pt x="124863" y="19015"/>
                  </a:cubicBezTo>
                  <a:cubicBezTo>
                    <a:pt x="113507" y="35039"/>
                    <a:pt x="124528" y="58890"/>
                    <a:pt x="115335" y="67577"/>
                  </a:cubicBezTo>
                  <a:cubicBezTo>
                    <a:pt x="102971" y="79254"/>
                    <a:pt x="83003" y="80326"/>
                    <a:pt x="75577" y="100987"/>
                  </a:cubicBezTo>
                  <a:cubicBezTo>
                    <a:pt x="69295" y="118425"/>
                    <a:pt x="98768" y="151131"/>
                    <a:pt x="83861" y="170132"/>
                  </a:cubicBezTo>
                  <a:cubicBezTo>
                    <a:pt x="69769" y="188126"/>
                    <a:pt x="33533" y="179523"/>
                    <a:pt x="24614" y="205015"/>
                  </a:cubicBezTo>
                  <a:cubicBezTo>
                    <a:pt x="15187" y="231889"/>
                    <a:pt x="51556" y="252027"/>
                    <a:pt x="38958" y="278391"/>
                  </a:cubicBezTo>
                  <a:cubicBezTo>
                    <a:pt x="27870" y="301583"/>
                    <a:pt x="7779" y="302856"/>
                    <a:pt x="4166" y="327786"/>
                  </a:cubicBezTo>
                  <a:cubicBezTo>
                    <a:pt x="1195" y="348317"/>
                    <a:pt x="28985" y="369650"/>
                    <a:pt x="22663" y="389258"/>
                  </a:cubicBezTo>
                  <a:cubicBezTo>
                    <a:pt x="16492" y="408401"/>
                    <a:pt x="-7958" y="414285"/>
                    <a:pt x="2622" y="432853"/>
                  </a:cubicBezTo>
                  <a:cubicBezTo>
                    <a:pt x="15327" y="455142"/>
                    <a:pt x="35429" y="452345"/>
                    <a:pt x="28923" y="473717"/>
                  </a:cubicBezTo>
                  <a:cubicBezTo>
                    <a:pt x="23449" y="491678"/>
                    <a:pt x="30685" y="503129"/>
                    <a:pt x="40156" y="514070"/>
                  </a:cubicBezTo>
                  <a:cubicBezTo>
                    <a:pt x="58430" y="535170"/>
                    <a:pt x="51138" y="558563"/>
                    <a:pt x="57226" y="587646"/>
                  </a:cubicBezTo>
                  <a:cubicBezTo>
                    <a:pt x="58752" y="592756"/>
                    <a:pt x="63565" y="595465"/>
                    <a:pt x="67976" y="593696"/>
                  </a:cubicBezTo>
                  <a:cubicBezTo>
                    <a:pt x="69553" y="593064"/>
                    <a:pt x="70933" y="591904"/>
                    <a:pt x="71943" y="590365"/>
                  </a:cubicBezTo>
                  <a:cubicBezTo>
                    <a:pt x="77527" y="580498"/>
                    <a:pt x="84373" y="571672"/>
                    <a:pt x="92245" y="564188"/>
                  </a:cubicBezTo>
                  <a:cubicBezTo>
                    <a:pt x="105067" y="553157"/>
                    <a:pt x="116774" y="542229"/>
                    <a:pt x="109666" y="522853"/>
                  </a:cubicBezTo>
                  <a:cubicBezTo>
                    <a:pt x="101421" y="500352"/>
                    <a:pt x="79413" y="498576"/>
                    <a:pt x="90746" y="47557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593B07C-8859-1CB9-6991-F4B6E1DCB6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99160" y="16693656"/>
              <a:ext cx="166903" cy="319857"/>
            </a:xfrm>
            <a:custGeom>
              <a:avLst/>
              <a:gdLst>
                <a:gd name="connsiteX0" fmla="*/ 133793 w 166903"/>
                <a:gd name="connsiteY0" fmla="*/ 213688 h 319857"/>
                <a:gd name="connsiteX1" fmla="*/ 135934 w 166903"/>
                <a:gd name="connsiteY1" fmla="*/ 165171 h 319857"/>
                <a:gd name="connsiteX2" fmla="*/ 108479 w 166903"/>
                <a:gd name="connsiteY2" fmla="*/ 139589 h 319857"/>
                <a:gd name="connsiteX3" fmla="*/ 109767 w 166903"/>
                <a:gd name="connsiteY3" fmla="*/ 86028 h 319857"/>
                <a:gd name="connsiteX4" fmla="*/ 74948 w 166903"/>
                <a:gd name="connsiteY4" fmla="*/ 58715 h 319857"/>
                <a:gd name="connsiteX5" fmla="*/ 48083 w 166903"/>
                <a:gd name="connsiteY5" fmla="*/ 14209 h 319857"/>
                <a:gd name="connsiteX6" fmla="*/ 15951 w 166903"/>
                <a:gd name="connsiteY6" fmla="*/ 0 h 319857"/>
                <a:gd name="connsiteX7" fmla="*/ 11386 w 166903"/>
                <a:gd name="connsiteY7" fmla="*/ 53122 h 319857"/>
                <a:gd name="connsiteX8" fmla="*/ 39025 w 166903"/>
                <a:gd name="connsiteY8" fmla="*/ 86260 h 319857"/>
                <a:gd name="connsiteX9" fmla="*/ 43585 w 166903"/>
                <a:gd name="connsiteY9" fmla="*/ 146325 h 319857"/>
                <a:gd name="connsiteX10" fmla="*/ 78047 w 166903"/>
                <a:gd name="connsiteY10" fmla="*/ 164519 h 319857"/>
                <a:gd name="connsiteX11" fmla="*/ 77016 w 166903"/>
                <a:gd name="connsiteY11" fmla="*/ 236428 h 319857"/>
                <a:gd name="connsiteX12" fmla="*/ 131536 w 166903"/>
                <a:gd name="connsiteY12" fmla="*/ 314454 h 319857"/>
                <a:gd name="connsiteX13" fmla="*/ 143086 w 166903"/>
                <a:gd name="connsiteY13" fmla="*/ 318759 h 319857"/>
                <a:gd name="connsiteX14" fmla="*/ 146292 w 166903"/>
                <a:gd name="connsiteY14" fmla="*/ 315455 h 319857"/>
                <a:gd name="connsiteX15" fmla="*/ 166528 w 166903"/>
                <a:gd name="connsiteY15" fmla="*/ 266938 h 319857"/>
                <a:gd name="connsiteX16" fmla="*/ 133793 w 166903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903" h="319857">
                  <a:moveTo>
                    <a:pt x="133793" y="213688"/>
                  </a:moveTo>
                  <a:cubicBezTo>
                    <a:pt x="131636" y="195397"/>
                    <a:pt x="138392" y="173980"/>
                    <a:pt x="135934" y="165171"/>
                  </a:cubicBezTo>
                  <a:cubicBezTo>
                    <a:pt x="129122" y="140758"/>
                    <a:pt x="115698" y="153785"/>
                    <a:pt x="108479" y="139589"/>
                  </a:cubicBezTo>
                  <a:cubicBezTo>
                    <a:pt x="99599" y="122151"/>
                    <a:pt x="115302" y="107774"/>
                    <a:pt x="109767" y="86028"/>
                  </a:cubicBezTo>
                  <a:cubicBezTo>
                    <a:pt x="105223" y="68183"/>
                    <a:pt x="96315" y="70334"/>
                    <a:pt x="74948" y="58715"/>
                  </a:cubicBezTo>
                  <a:cubicBezTo>
                    <a:pt x="60520" y="50868"/>
                    <a:pt x="57159" y="30620"/>
                    <a:pt x="48083" y="14209"/>
                  </a:cubicBezTo>
                  <a:cubicBezTo>
                    <a:pt x="40976" y="1356"/>
                    <a:pt x="15951" y="0"/>
                    <a:pt x="15951" y="0"/>
                  </a:cubicBezTo>
                  <a:cubicBezTo>
                    <a:pt x="-11454" y="2881"/>
                    <a:pt x="2985" y="41509"/>
                    <a:pt x="11386" y="53122"/>
                  </a:cubicBezTo>
                  <a:cubicBezTo>
                    <a:pt x="20957" y="66368"/>
                    <a:pt x="36639" y="62286"/>
                    <a:pt x="39025" y="86260"/>
                  </a:cubicBezTo>
                  <a:cubicBezTo>
                    <a:pt x="41779" y="114032"/>
                    <a:pt x="34939" y="123190"/>
                    <a:pt x="43585" y="146325"/>
                  </a:cubicBezTo>
                  <a:cubicBezTo>
                    <a:pt x="53117" y="171849"/>
                    <a:pt x="72679" y="144885"/>
                    <a:pt x="78047" y="164519"/>
                  </a:cubicBezTo>
                  <a:cubicBezTo>
                    <a:pt x="83109" y="183048"/>
                    <a:pt x="67076" y="214043"/>
                    <a:pt x="77016" y="236428"/>
                  </a:cubicBezTo>
                  <a:cubicBezTo>
                    <a:pt x="89581" y="264710"/>
                    <a:pt x="117069" y="269664"/>
                    <a:pt x="131536" y="314454"/>
                  </a:cubicBezTo>
                  <a:cubicBezTo>
                    <a:pt x="133699" y="319338"/>
                    <a:pt x="138870" y="321265"/>
                    <a:pt x="143086" y="318759"/>
                  </a:cubicBezTo>
                  <a:cubicBezTo>
                    <a:pt x="144378" y="317989"/>
                    <a:pt x="145482" y="316853"/>
                    <a:pt x="146292" y="315455"/>
                  </a:cubicBezTo>
                  <a:cubicBezTo>
                    <a:pt x="156005" y="301182"/>
                    <a:pt x="162911" y="284625"/>
                    <a:pt x="166528" y="266938"/>
                  </a:cubicBezTo>
                  <a:cubicBezTo>
                    <a:pt x="170887" y="236822"/>
                    <a:pt x="135895" y="231513"/>
                    <a:pt x="133793" y="213688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7543DAE-4364-6186-3BF8-101B98189D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1167" y="16656766"/>
              <a:ext cx="142730" cy="330827"/>
            </a:xfrm>
            <a:custGeom>
              <a:avLst/>
              <a:gdLst>
                <a:gd name="connsiteX0" fmla="*/ 124645 w 142730"/>
                <a:gd name="connsiteY0" fmla="*/ 80640 h 330827"/>
                <a:gd name="connsiteX1" fmla="*/ 141798 w 142730"/>
                <a:gd name="connsiteY1" fmla="*/ 19548 h 330827"/>
                <a:gd name="connsiteX2" fmla="*/ 98723 w 142730"/>
                <a:gd name="connsiteY2" fmla="*/ 18818 h 330827"/>
                <a:gd name="connsiteX3" fmla="*/ 68408 w 142730"/>
                <a:gd name="connsiteY3" fmla="*/ 75821 h 330827"/>
                <a:gd name="connsiteX4" fmla="*/ 65994 w 142730"/>
                <a:gd name="connsiteY4" fmla="*/ 122000 h 330827"/>
                <a:gd name="connsiteX5" fmla="*/ 36510 w 142730"/>
                <a:gd name="connsiteY5" fmla="*/ 138314 h 330827"/>
                <a:gd name="connsiteX6" fmla="*/ 37185 w 142730"/>
                <a:gd name="connsiteY6" fmla="*/ 183176 h 330827"/>
                <a:gd name="connsiteX7" fmla="*/ 6630 w 142730"/>
                <a:gd name="connsiteY7" fmla="*/ 213356 h 330827"/>
                <a:gd name="connsiteX8" fmla="*/ 6195 w 142730"/>
                <a:gd name="connsiteY8" fmla="*/ 265935 h 330827"/>
                <a:gd name="connsiteX9" fmla="*/ 10733 w 142730"/>
                <a:gd name="connsiteY9" fmla="*/ 323888 h 330827"/>
                <a:gd name="connsiteX10" fmla="*/ 16539 w 142730"/>
                <a:gd name="connsiteY10" fmla="*/ 330827 h 330827"/>
                <a:gd name="connsiteX11" fmla="*/ 21793 w 142730"/>
                <a:gd name="connsiteY11" fmla="*/ 327298 h 330827"/>
                <a:gd name="connsiteX12" fmla="*/ 57671 w 142730"/>
                <a:gd name="connsiteY12" fmla="*/ 277225 h 330827"/>
                <a:gd name="connsiteX13" fmla="*/ 66541 w 142730"/>
                <a:gd name="connsiteY13" fmla="*/ 227791 h 330827"/>
                <a:gd name="connsiteX14" fmla="*/ 103077 w 142730"/>
                <a:gd name="connsiteY14" fmla="*/ 200019 h 330827"/>
                <a:gd name="connsiteX15" fmla="*/ 98874 w 142730"/>
                <a:gd name="connsiteY15" fmla="*/ 152568 h 330827"/>
                <a:gd name="connsiteX16" fmla="*/ 134378 w 142730"/>
                <a:gd name="connsiteY16" fmla="*/ 129318 h 330827"/>
                <a:gd name="connsiteX17" fmla="*/ 124645 w 142730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730" h="330827">
                  <a:moveTo>
                    <a:pt x="124645" y="80640"/>
                  </a:moveTo>
                  <a:cubicBezTo>
                    <a:pt x="138847" y="64899"/>
                    <a:pt x="145290" y="41957"/>
                    <a:pt x="141798" y="19548"/>
                  </a:cubicBezTo>
                  <a:cubicBezTo>
                    <a:pt x="137589" y="-6041"/>
                    <a:pt x="102609" y="-6738"/>
                    <a:pt x="98723" y="18818"/>
                  </a:cubicBezTo>
                  <a:cubicBezTo>
                    <a:pt x="95746" y="38414"/>
                    <a:pt x="100836" y="60553"/>
                    <a:pt x="68408" y="75821"/>
                  </a:cubicBezTo>
                  <a:cubicBezTo>
                    <a:pt x="45920" y="86414"/>
                    <a:pt x="72138" y="110536"/>
                    <a:pt x="65994" y="122000"/>
                  </a:cubicBezTo>
                  <a:cubicBezTo>
                    <a:pt x="59851" y="133464"/>
                    <a:pt x="43311" y="128323"/>
                    <a:pt x="36510" y="138314"/>
                  </a:cubicBezTo>
                  <a:cubicBezTo>
                    <a:pt x="24486" y="155966"/>
                    <a:pt x="42347" y="169645"/>
                    <a:pt x="37185" y="183176"/>
                  </a:cubicBezTo>
                  <a:cubicBezTo>
                    <a:pt x="30824" y="199832"/>
                    <a:pt x="17283" y="196861"/>
                    <a:pt x="6630" y="213356"/>
                  </a:cubicBezTo>
                  <a:cubicBezTo>
                    <a:pt x="-2111" y="226919"/>
                    <a:pt x="-2161" y="231750"/>
                    <a:pt x="6195" y="265935"/>
                  </a:cubicBezTo>
                  <a:cubicBezTo>
                    <a:pt x="9957" y="284927"/>
                    <a:pt x="11483" y="304422"/>
                    <a:pt x="10733" y="323888"/>
                  </a:cubicBezTo>
                  <a:cubicBezTo>
                    <a:pt x="10682" y="327661"/>
                    <a:pt x="13281" y="330768"/>
                    <a:pt x="16539" y="330827"/>
                  </a:cubicBezTo>
                  <a:cubicBezTo>
                    <a:pt x="18718" y="330866"/>
                    <a:pt x="20739" y="329509"/>
                    <a:pt x="21793" y="327298"/>
                  </a:cubicBezTo>
                  <a:cubicBezTo>
                    <a:pt x="30779" y="308291"/>
                    <a:pt x="43646" y="285963"/>
                    <a:pt x="57671" y="277225"/>
                  </a:cubicBezTo>
                  <a:cubicBezTo>
                    <a:pt x="76603" y="265438"/>
                    <a:pt x="65866" y="248459"/>
                    <a:pt x="66541" y="227791"/>
                  </a:cubicBezTo>
                  <a:cubicBezTo>
                    <a:pt x="67343" y="204101"/>
                    <a:pt x="91627" y="214519"/>
                    <a:pt x="103077" y="200019"/>
                  </a:cubicBezTo>
                  <a:cubicBezTo>
                    <a:pt x="116099" y="183582"/>
                    <a:pt x="94247" y="171040"/>
                    <a:pt x="98874" y="152568"/>
                  </a:cubicBezTo>
                  <a:cubicBezTo>
                    <a:pt x="104381" y="130577"/>
                    <a:pt x="127706" y="143371"/>
                    <a:pt x="134378" y="129318"/>
                  </a:cubicBezTo>
                  <a:cubicBezTo>
                    <a:pt x="145745" y="105331"/>
                    <a:pt x="105022" y="102967"/>
                    <a:pt x="124645" y="8064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7C27C2C-2E10-8BFC-B8E5-E7338BFF47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32253" y="16474840"/>
              <a:ext cx="51197" cy="59315"/>
            </a:xfrm>
            <a:custGeom>
              <a:avLst/>
              <a:gdLst>
                <a:gd name="connsiteX0" fmla="*/ 25599 w 51197"/>
                <a:gd name="connsiteY0" fmla="*/ 59315 h 59315"/>
                <a:gd name="connsiteX1" fmla="*/ 51197 w 51197"/>
                <a:gd name="connsiteY1" fmla="*/ 29658 h 59315"/>
                <a:gd name="connsiteX2" fmla="*/ 25599 w 51197"/>
                <a:gd name="connsiteY2" fmla="*/ 0 h 59315"/>
                <a:gd name="connsiteX3" fmla="*/ 0 w 51197"/>
                <a:gd name="connsiteY3" fmla="*/ 29658 h 59315"/>
                <a:gd name="connsiteX4" fmla="*/ 25599 w 51197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7" h="59315">
                  <a:moveTo>
                    <a:pt x="25599" y="59315"/>
                  </a:moveTo>
                  <a:cubicBezTo>
                    <a:pt x="39736" y="59315"/>
                    <a:pt x="51197" y="46037"/>
                    <a:pt x="51197" y="29658"/>
                  </a:cubicBezTo>
                  <a:cubicBezTo>
                    <a:pt x="51197" y="13278"/>
                    <a:pt x="39736" y="0"/>
                    <a:pt x="25599" y="0"/>
                  </a:cubicBezTo>
                  <a:cubicBezTo>
                    <a:pt x="11461" y="0"/>
                    <a:pt x="0" y="13278"/>
                    <a:pt x="0" y="29658"/>
                  </a:cubicBezTo>
                  <a:cubicBezTo>
                    <a:pt x="0" y="46037"/>
                    <a:pt x="11461" y="59315"/>
                    <a:pt x="25599" y="59315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7ADCE85-5AD2-A656-9598-D340553B7B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7182" y="16541085"/>
              <a:ext cx="34139" cy="39552"/>
            </a:xfrm>
            <a:custGeom>
              <a:avLst/>
              <a:gdLst>
                <a:gd name="connsiteX0" fmla="*/ 17064 w 34139"/>
                <a:gd name="connsiteY0" fmla="*/ 39552 h 39552"/>
                <a:gd name="connsiteX1" fmla="*/ 34139 w 34139"/>
                <a:gd name="connsiteY1" fmla="*/ 19783 h 39552"/>
                <a:gd name="connsiteX2" fmla="*/ 17075 w 34139"/>
                <a:gd name="connsiteY2" fmla="*/ 0 h 39552"/>
                <a:gd name="connsiteX3" fmla="*/ 0 w 34139"/>
                <a:gd name="connsiteY3" fmla="*/ 19770 h 39552"/>
                <a:gd name="connsiteX4" fmla="*/ 0 w 34139"/>
                <a:gd name="connsiteY4" fmla="*/ 19776 h 39552"/>
                <a:gd name="connsiteX5" fmla="*/ 17064 w 34139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39" h="39552">
                  <a:moveTo>
                    <a:pt x="17064" y="39552"/>
                  </a:moveTo>
                  <a:cubicBezTo>
                    <a:pt x="26491" y="39556"/>
                    <a:pt x="34136" y="30705"/>
                    <a:pt x="34139" y="19783"/>
                  </a:cubicBezTo>
                  <a:cubicBezTo>
                    <a:pt x="34142" y="8860"/>
                    <a:pt x="26502" y="4"/>
                    <a:pt x="17075" y="0"/>
                  </a:cubicBezTo>
                  <a:cubicBezTo>
                    <a:pt x="76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639" y="39548"/>
                    <a:pt x="17064" y="39552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0580EE6-1CB9-917D-1CC8-1A4DF9A5D0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6069" y="16618349"/>
              <a:ext cx="29980" cy="34734"/>
            </a:xfrm>
            <a:custGeom>
              <a:avLst/>
              <a:gdLst>
                <a:gd name="connsiteX0" fmla="*/ 0 w 29980"/>
                <a:gd name="connsiteY0" fmla="*/ 17361 h 34734"/>
                <a:gd name="connsiteX1" fmla="*/ 14985 w 29980"/>
                <a:gd name="connsiteY1" fmla="*/ 34734 h 34734"/>
                <a:gd name="connsiteX2" fmla="*/ 29980 w 29980"/>
                <a:gd name="connsiteY2" fmla="*/ 17373 h 34734"/>
                <a:gd name="connsiteX3" fmla="*/ 14996 w 29980"/>
                <a:gd name="connsiteY3" fmla="*/ 0 h 34734"/>
                <a:gd name="connsiteX4" fmla="*/ 14990 w 29980"/>
                <a:gd name="connsiteY4" fmla="*/ 0 h 34734"/>
                <a:gd name="connsiteX5" fmla="*/ 0 w 29980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0" h="34734">
                  <a:moveTo>
                    <a:pt x="0" y="17361"/>
                  </a:moveTo>
                  <a:cubicBezTo>
                    <a:pt x="-3" y="26952"/>
                    <a:pt x="6706" y="34730"/>
                    <a:pt x="14985" y="34734"/>
                  </a:cubicBezTo>
                  <a:cubicBezTo>
                    <a:pt x="23263" y="34738"/>
                    <a:pt x="29977" y="26965"/>
                    <a:pt x="29980" y="17373"/>
                  </a:cubicBezTo>
                  <a:cubicBezTo>
                    <a:pt x="29984" y="7782"/>
                    <a:pt x="23275" y="4"/>
                    <a:pt x="14996" y="0"/>
                  </a:cubicBezTo>
                  <a:cubicBezTo>
                    <a:pt x="14994" y="0"/>
                    <a:pt x="14992" y="0"/>
                    <a:pt x="14990" y="0"/>
                  </a:cubicBezTo>
                  <a:cubicBezTo>
                    <a:pt x="6714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78" descr="Seaweed with solid fill">
            <a:extLst>
              <a:ext uri="{FF2B5EF4-FFF2-40B4-BE49-F238E27FC236}">
                <a16:creationId xmlns:a16="http://schemas.microsoft.com/office/drawing/2014/main" id="{391CEF63-18C1-94A3-91DB-ADB98AA08A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1142496" y="4917509"/>
            <a:ext cx="1007408" cy="1320819"/>
            <a:chOff x="14437204" y="17095142"/>
            <a:chExt cx="369840" cy="445975"/>
          </a:xfrm>
          <a:solidFill>
            <a:srgbClr val="92D050"/>
          </a:solidFill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26EB313-8C67-DD0D-13C6-DA204CB434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9647" y="17095142"/>
              <a:ext cx="172483" cy="445975"/>
            </a:xfrm>
            <a:custGeom>
              <a:avLst/>
              <a:gdLst>
                <a:gd name="connsiteX0" fmla="*/ 82921 w 172483"/>
                <a:gd name="connsiteY0" fmla="*/ 356916 h 445975"/>
                <a:gd name="connsiteX1" fmla="*/ 98713 w 172483"/>
                <a:gd name="connsiteY1" fmla="*/ 328802 h 445975"/>
                <a:gd name="connsiteX2" fmla="*/ 66875 w 172483"/>
                <a:gd name="connsiteY2" fmla="*/ 282754 h 445975"/>
                <a:gd name="connsiteX3" fmla="*/ 99910 w 172483"/>
                <a:gd name="connsiteY3" fmla="*/ 251185 h 445975"/>
                <a:gd name="connsiteX4" fmla="*/ 83955 w 172483"/>
                <a:gd name="connsiteY4" fmla="*/ 216101 h 445975"/>
                <a:gd name="connsiteX5" fmla="*/ 119817 w 172483"/>
                <a:gd name="connsiteY5" fmla="*/ 196713 h 445975"/>
                <a:gd name="connsiteX6" fmla="*/ 111595 w 172483"/>
                <a:gd name="connsiteY6" fmla="*/ 167630 h 445975"/>
                <a:gd name="connsiteX7" fmla="*/ 152062 w 172483"/>
                <a:gd name="connsiteY7" fmla="*/ 137001 h 445975"/>
                <a:gd name="connsiteX8" fmla="*/ 141670 w 172483"/>
                <a:gd name="connsiteY8" fmla="*/ 106241 h 445975"/>
                <a:gd name="connsiteX9" fmla="*/ 171663 w 172483"/>
                <a:gd name="connsiteY9" fmla="*/ 57609 h 445975"/>
                <a:gd name="connsiteX10" fmla="*/ 151598 w 172483"/>
                <a:gd name="connsiteY10" fmla="*/ 32966 h 445975"/>
                <a:gd name="connsiteX11" fmla="*/ 172483 w 172483"/>
                <a:gd name="connsiteY11" fmla="*/ 699 h 445975"/>
                <a:gd name="connsiteX12" fmla="*/ 114096 w 172483"/>
                <a:gd name="connsiteY12" fmla="*/ 14271 h 445975"/>
                <a:gd name="connsiteX13" fmla="*/ 105391 w 172483"/>
                <a:gd name="connsiteY13" fmla="*/ 50717 h 445975"/>
                <a:gd name="connsiteX14" fmla="*/ 69061 w 172483"/>
                <a:gd name="connsiteY14" fmla="*/ 75791 h 445975"/>
                <a:gd name="connsiteX15" fmla="*/ 76630 w 172483"/>
                <a:gd name="connsiteY15" fmla="*/ 127684 h 445975"/>
                <a:gd name="connsiteX16" fmla="*/ 22492 w 172483"/>
                <a:gd name="connsiteY16" fmla="*/ 153864 h 445975"/>
                <a:gd name="connsiteX17" fmla="*/ 35598 w 172483"/>
                <a:gd name="connsiteY17" fmla="*/ 208932 h 445975"/>
                <a:gd name="connsiteX18" fmla="*/ 3807 w 172483"/>
                <a:gd name="connsiteY18" fmla="*/ 246003 h 445975"/>
                <a:gd name="connsiteX19" fmla="*/ 20709 w 172483"/>
                <a:gd name="connsiteY19" fmla="*/ 292138 h 445975"/>
                <a:gd name="connsiteX20" fmla="*/ 2396 w 172483"/>
                <a:gd name="connsiteY20" fmla="*/ 324857 h 445975"/>
                <a:gd name="connsiteX21" fmla="*/ 26429 w 172483"/>
                <a:gd name="connsiteY21" fmla="*/ 355525 h 445975"/>
                <a:gd name="connsiteX22" fmla="*/ 36694 w 172483"/>
                <a:gd name="connsiteY22" fmla="*/ 385809 h 445975"/>
                <a:gd name="connsiteX23" fmla="*/ 52291 w 172483"/>
                <a:gd name="connsiteY23" fmla="*/ 441028 h 445975"/>
                <a:gd name="connsiteX24" fmla="*/ 62115 w 172483"/>
                <a:gd name="connsiteY24" fmla="*/ 445569 h 445975"/>
                <a:gd name="connsiteX25" fmla="*/ 65739 w 172483"/>
                <a:gd name="connsiteY25" fmla="*/ 443069 h 445975"/>
                <a:gd name="connsiteX26" fmla="*/ 84292 w 172483"/>
                <a:gd name="connsiteY26" fmla="*/ 423423 h 445975"/>
                <a:gd name="connsiteX27" fmla="*/ 100210 w 172483"/>
                <a:gd name="connsiteY27" fmla="*/ 392402 h 445975"/>
                <a:gd name="connsiteX28" fmla="*/ 82921 w 172483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2483" h="445975">
                  <a:moveTo>
                    <a:pt x="82921" y="356916"/>
                  </a:moveTo>
                  <a:cubicBezTo>
                    <a:pt x="88392" y="347793"/>
                    <a:pt x="97332" y="352277"/>
                    <a:pt x="98713" y="328802"/>
                  </a:cubicBezTo>
                  <a:cubicBezTo>
                    <a:pt x="99787" y="310247"/>
                    <a:pt x="66667" y="302371"/>
                    <a:pt x="66875" y="282754"/>
                  </a:cubicBezTo>
                  <a:cubicBezTo>
                    <a:pt x="67054" y="266017"/>
                    <a:pt x="96614" y="266972"/>
                    <a:pt x="99910" y="251185"/>
                  </a:cubicBezTo>
                  <a:cubicBezTo>
                    <a:pt x="102085" y="240783"/>
                    <a:pt x="79773" y="225456"/>
                    <a:pt x="83955" y="216101"/>
                  </a:cubicBezTo>
                  <a:cubicBezTo>
                    <a:pt x="88138" y="206746"/>
                    <a:pt x="107770" y="205680"/>
                    <a:pt x="119817" y="196713"/>
                  </a:cubicBezTo>
                  <a:cubicBezTo>
                    <a:pt x="132042" y="187639"/>
                    <a:pt x="111636" y="177125"/>
                    <a:pt x="111595" y="167630"/>
                  </a:cubicBezTo>
                  <a:cubicBezTo>
                    <a:pt x="111554" y="158134"/>
                    <a:pt x="147961" y="153738"/>
                    <a:pt x="152062" y="137001"/>
                  </a:cubicBezTo>
                  <a:cubicBezTo>
                    <a:pt x="156162" y="120263"/>
                    <a:pt x="144630" y="120002"/>
                    <a:pt x="141670" y="106241"/>
                  </a:cubicBezTo>
                  <a:cubicBezTo>
                    <a:pt x="138710" y="92480"/>
                    <a:pt x="167267" y="75529"/>
                    <a:pt x="171663" y="57609"/>
                  </a:cubicBezTo>
                  <a:cubicBezTo>
                    <a:pt x="174633" y="45491"/>
                    <a:pt x="155322" y="42772"/>
                    <a:pt x="151598" y="32966"/>
                  </a:cubicBezTo>
                  <a:cubicBezTo>
                    <a:pt x="147304" y="21668"/>
                    <a:pt x="172483" y="699"/>
                    <a:pt x="172483" y="699"/>
                  </a:cubicBezTo>
                  <a:cubicBezTo>
                    <a:pt x="142806" y="-2646"/>
                    <a:pt x="120652" y="6695"/>
                    <a:pt x="114096" y="14271"/>
                  </a:cubicBezTo>
                  <a:cubicBezTo>
                    <a:pt x="103720" y="26297"/>
                    <a:pt x="113791" y="44197"/>
                    <a:pt x="105391" y="50717"/>
                  </a:cubicBezTo>
                  <a:cubicBezTo>
                    <a:pt x="94092" y="59480"/>
                    <a:pt x="75846" y="60285"/>
                    <a:pt x="69061" y="75791"/>
                  </a:cubicBezTo>
                  <a:cubicBezTo>
                    <a:pt x="63320" y="88878"/>
                    <a:pt x="90252" y="113424"/>
                    <a:pt x="76630" y="127684"/>
                  </a:cubicBezTo>
                  <a:cubicBezTo>
                    <a:pt x="63753" y="141189"/>
                    <a:pt x="30642" y="134732"/>
                    <a:pt x="22492" y="153864"/>
                  </a:cubicBezTo>
                  <a:cubicBezTo>
                    <a:pt x="13878" y="174033"/>
                    <a:pt x="47111" y="189146"/>
                    <a:pt x="35598" y="208932"/>
                  </a:cubicBezTo>
                  <a:cubicBezTo>
                    <a:pt x="25467" y="226338"/>
                    <a:pt x="7108" y="227293"/>
                    <a:pt x="3807" y="246003"/>
                  </a:cubicBezTo>
                  <a:cubicBezTo>
                    <a:pt x="1092" y="261412"/>
                    <a:pt x="26485" y="277422"/>
                    <a:pt x="20709" y="292138"/>
                  </a:cubicBezTo>
                  <a:cubicBezTo>
                    <a:pt x="15070" y="306505"/>
                    <a:pt x="-7272" y="310921"/>
                    <a:pt x="2396" y="324857"/>
                  </a:cubicBezTo>
                  <a:cubicBezTo>
                    <a:pt x="14005" y="341584"/>
                    <a:pt x="32374" y="339485"/>
                    <a:pt x="26429" y="355525"/>
                  </a:cubicBezTo>
                  <a:cubicBezTo>
                    <a:pt x="21427" y="369004"/>
                    <a:pt x="28039" y="377598"/>
                    <a:pt x="36694" y="385809"/>
                  </a:cubicBezTo>
                  <a:cubicBezTo>
                    <a:pt x="53392" y="401645"/>
                    <a:pt x="46729" y="419201"/>
                    <a:pt x="52291" y="441028"/>
                  </a:cubicBezTo>
                  <a:cubicBezTo>
                    <a:pt x="53686" y="444863"/>
                    <a:pt x="58084" y="446897"/>
                    <a:pt x="62115" y="445569"/>
                  </a:cubicBezTo>
                  <a:cubicBezTo>
                    <a:pt x="63556" y="445094"/>
                    <a:pt x="64817" y="444224"/>
                    <a:pt x="65739" y="443069"/>
                  </a:cubicBezTo>
                  <a:cubicBezTo>
                    <a:pt x="70843" y="435664"/>
                    <a:pt x="77098" y="429040"/>
                    <a:pt x="84292" y="423423"/>
                  </a:cubicBezTo>
                  <a:cubicBezTo>
                    <a:pt x="96008" y="415144"/>
                    <a:pt x="106705" y="406943"/>
                    <a:pt x="100210" y="392402"/>
                  </a:cubicBezTo>
                  <a:cubicBezTo>
                    <a:pt x="92676" y="375514"/>
                    <a:pt x="72565" y="374181"/>
                    <a:pt x="82921" y="356916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B4F3126-826F-FF70-B480-C512E64F9B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7204" y="17290221"/>
              <a:ext cx="152512" cy="240053"/>
            </a:xfrm>
            <a:custGeom>
              <a:avLst/>
              <a:gdLst>
                <a:gd name="connsiteX0" fmla="*/ 122257 w 152512"/>
                <a:gd name="connsiteY0" fmla="*/ 160373 h 240053"/>
                <a:gd name="connsiteX1" fmla="*/ 124213 w 152512"/>
                <a:gd name="connsiteY1" fmla="*/ 123961 h 240053"/>
                <a:gd name="connsiteX2" fmla="*/ 99125 w 152512"/>
                <a:gd name="connsiteY2" fmla="*/ 104761 h 240053"/>
                <a:gd name="connsiteX3" fmla="*/ 100302 w 152512"/>
                <a:gd name="connsiteY3" fmla="*/ 64564 h 240053"/>
                <a:gd name="connsiteX4" fmla="*/ 68485 w 152512"/>
                <a:gd name="connsiteY4" fmla="*/ 44065 h 240053"/>
                <a:gd name="connsiteX5" fmla="*/ 43938 w 152512"/>
                <a:gd name="connsiteY5" fmla="*/ 10664 h 240053"/>
                <a:gd name="connsiteX6" fmla="*/ 14576 w 152512"/>
                <a:gd name="connsiteY6" fmla="*/ 0 h 240053"/>
                <a:gd name="connsiteX7" fmla="*/ 10404 w 152512"/>
                <a:gd name="connsiteY7" fmla="*/ 39868 h 240053"/>
                <a:gd name="connsiteX8" fmla="*/ 35660 w 152512"/>
                <a:gd name="connsiteY8" fmla="*/ 64738 h 240053"/>
                <a:gd name="connsiteX9" fmla="*/ 39827 w 152512"/>
                <a:gd name="connsiteY9" fmla="*/ 109817 h 240053"/>
                <a:gd name="connsiteX10" fmla="*/ 71318 w 152512"/>
                <a:gd name="connsiteY10" fmla="*/ 123471 h 240053"/>
                <a:gd name="connsiteX11" fmla="*/ 70375 w 152512"/>
                <a:gd name="connsiteY11" fmla="*/ 177439 h 240053"/>
                <a:gd name="connsiteX12" fmla="*/ 120194 w 152512"/>
                <a:gd name="connsiteY12" fmla="*/ 235998 h 240053"/>
                <a:gd name="connsiteX13" fmla="*/ 130748 w 152512"/>
                <a:gd name="connsiteY13" fmla="*/ 239228 h 240053"/>
                <a:gd name="connsiteX14" fmla="*/ 133678 w 152512"/>
                <a:gd name="connsiteY14" fmla="*/ 236749 h 240053"/>
                <a:gd name="connsiteX15" fmla="*/ 152169 w 152512"/>
                <a:gd name="connsiteY15" fmla="*/ 200337 h 240053"/>
                <a:gd name="connsiteX16" fmla="*/ 122257 w 15251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512" h="240053">
                  <a:moveTo>
                    <a:pt x="122257" y="160373"/>
                  </a:moveTo>
                  <a:cubicBezTo>
                    <a:pt x="120286" y="146646"/>
                    <a:pt x="126460" y="130572"/>
                    <a:pt x="124213" y="123961"/>
                  </a:cubicBezTo>
                  <a:cubicBezTo>
                    <a:pt x="117988" y="105639"/>
                    <a:pt x="105722" y="115415"/>
                    <a:pt x="99125" y="104761"/>
                  </a:cubicBezTo>
                  <a:cubicBezTo>
                    <a:pt x="91011" y="91674"/>
                    <a:pt x="105360" y="80884"/>
                    <a:pt x="100302" y="64564"/>
                  </a:cubicBezTo>
                  <a:cubicBezTo>
                    <a:pt x="96151" y="51171"/>
                    <a:pt x="88010" y="52785"/>
                    <a:pt x="68485" y="44065"/>
                  </a:cubicBezTo>
                  <a:cubicBezTo>
                    <a:pt x="55302" y="38176"/>
                    <a:pt x="52230" y="22980"/>
                    <a:pt x="43938" y="10664"/>
                  </a:cubicBezTo>
                  <a:cubicBezTo>
                    <a:pt x="37443" y="1018"/>
                    <a:pt x="14576" y="0"/>
                    <a:pt x="14576" y="0"/>
                  </a:cubicBezTo>
                  <a:cubicBezTo>
                    <a:pt x="-10466" y="2162"/>
                    <a:pt x="2727" y="31153"/>
                    <a:pt x="10404" y="39868"/>
                  </a:cubicBezTo>
                  <a:cubicBezTo>
                    <a:pt x="19150" y="49809"/>
                    <a:pt x="33480" y="46746"/>
                    <a:pt x="35660" y="64738"/>
                  </a:cubicBezTo>
                  <a:cubicBezTo>
                    <a:pt x="38176" y="85581"/>
                    <a:pt x="31926" y="92454"/>
                    <a:pt x="39827" y="109817"/>
                  </a:cubicBezTo>
                  <a:cubicBezTo>
                    <a:pt x="48537" y="128973"/>
                    <a:pt x="66412" y="108736"/>
                    <a:pt x="71318" y="123471"/>
                  </a:cubicBezTo>
                  <a:cubicBezTo>
                    <a:pt x="75943" y="137378"/>
                    <a:pt x="61293" y="160639"/>
                    <a:pt x="70375" y="177439"/>
                  </a:cubicBezTo>
                  <a:cubicBezTo>
                    <a:pt x="81857" y="198665"/>
                    <a:pt x="106975" y="202383"/>
                    <a:pt x="120194" y="235998"/>
                  </a:cubicBezTo>
                  <a:cubicBezTo>
                    <a:pt x="122171" y="239663"/>
                    <a:pt x="126896" y="241110"/>
                    <a:pt x="130748" y="239228"/>
                  </a:cubicBezTo>
                  <a:cubicBezTo>
                    <a:pt x="131930" y="238651"/>
                    <a:pt x="132938" y="237798"/>
                    <a:pt x="133678" y="236749"/>
                  </a:cubicBezTo>
                  <a:cubicBezTo>
                    <a:pt x="142554" y="226037"/>
                    <a:pt x="148864" y="213611"/>
                    <a:pt x="152169" y="200337"/>
                  </a:cubicBezTo>
                  <a:cubicBezTo>
                    <a:pt x="156152" y="177735"/>
                    <a:pt x="124178" y="173751"/>
                    <a:pt x="122257" y="160373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49D7278-6562-F3FB-8B81-D71A21F5A6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76621" y="17262535"/>
              <a:ext cx="130423" cy="248286"/>
            </a:xfrm>
            <a:custGeom>
              <a:avLst/>
              <a:gdLst>
                <a:gd name="connsiteX0" fmla="*/ 113898 w 130423"/>
                <a:gd name="connsiteY0" fmla="*/ 60520 h 248286"/>
                <a:gd name="connsiteX1" fmla="*/ 129572 w 130423"/>
                <a:gd name="connsiteY1" fmla="*/ 14671 h 248286"/>
                <a:gd name="connsiteX2" fmla="*/ 90211 w 130423"/>
                <a:gd name="connsiteY2" fmla="*/ 14123 h 248286"/>
                <a:gd name="connsiteX3" fmla="*/ 62510 w 130423"/>
                <a:gd name="connsiteY3" fmla="*/ 56904 h 248286"/>
                <a:gd name="connsiteX4" fmla="*/ 60304 w 130423"/>
                <a:gd name="connsiteY4" fmla="*/ 91561 h 248286"/>
                <a:gd name="connsiteX5" fmla="*/ 33362 w 130423"/>
                <a:gd name="connsiteY5" fmla="*/ 103805 h 248286"/>
                <a:gd name="connsiteX6" fmla="*/ 33979 w 130423"/>
                <a:gd name="connsiteY6" fmla="*/ 137473 h 248286"/>
                <a:gd name="connsiteX7" fmla="*/ 6059 w 130423"/>
                <a:gd name="connsiteY7" fmla="*/ 160124 h 248286"/>
                <a:gd name="connsiteX8" fmla="*/ 5661 w 130423"/>
                <a:gd name="connsiteY8" fmla="*/ 199585 h 248286"/>
                <a:gd name="connsiteX9" fmla="*/ 9808 w 130423"/>
                <a:gd name="connsiteY9" fmla="*/ 243078 h 248286"/>
                <a:gd name="connsiteX10" fmla="*/ 15113 w 130423"/>
                <a:gd name="connsiteY10" fmla="*/ 248286 h 248286"/>
                <a:gd name="connsiteX11" fmla="*/ 19914 w 130423"/>
                <a:gd name="connsiteY11" fmla="*/ 245637 h 248286"/>
                <a:gd name="connsiteX12" fmla="*/ 52699 w 130423"/>
                <a:gd name="connsiteY12" fmla="*/ 208057 h 248286"/>
                <a:gd name="connsiteX13" fmla="*/ 60803 w 130423"/>
                <a:gd name="connsiteY13" fmla="*/ 170957 h 248286"/>
                <a:gd name="connsiteX14" fmla="*/ 94189 w 130423"/>
                <a:gd name="connsiteY14" fmla="*/ 150115 h 248286"/>
                <a:gd name="connsiteX15" fmla="*/ 90348 w 130423"/>
                <a:gd name="connsiteY15" fmla="*/ 114503 h 248286"/>
                <a:gd name="connsiteX16" fmla="*/ 122792 w 130423"/>
                <a:gd name="connsiteY16" fmla="*/ 97053 h 248286"/>
                <a:gd name="connsiteX17" fmla="*/ 113898 w 130423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423" h="248286">
                  <a:moveTo>
                    <a:pt x="113898" y="60520"/>
                  </a:moveTo>
                  <a:cubicBezTo>
                    <a:pt x="126875" y="48707"/>
                    <a:pt x="132762" y="31489"/>
                    <a:pt x="129572" y="14671"/>
                  </a:cubicBezTo>
                  <a:cubicBezTo>
                    <a:pt x="125726" y="-4534"/>
                    <a:pt x="93761" y="-5057"/>
                    <a:pt x="90211" y="14123"/>
                  </a:cubicBezTo>
                  <a:cubicBezTo>
                    <a:pt x="87491" y="28829"/>
                    <a:pt x="92141" y="45445"/>
                    <a:pt x="62510" y="56904"/>
                  </a:cubicBezTo>
                  <a:cubicBezTo>
                    <a:pt x="41961" y="64853"/>
                    <a:pt x="65918" y="82957"/>
                    <a:pt x="60304" y="91561"/>
                  </a:cubicBezTo>
                  <a:cubicBezTo>
                    <a:pt x="54691" y="100165"/>
                    <a:pt x="39577" y="96306"/>
                    <a:pt x="33362" y="103805"/>
                  </a:cubicBezTo>
                  <a:cubicBezTo>
                    <a:pt x="22374" y="117052"/>
                    <a:pt x="38696" y="127319"/>
                    <a:pt x="33979" y="137473"/>
                  </a:cubicBezTo>
                  <a:cubicBezTo>
                    <a:pt x="28166" y="149974"/>
                    <a:pt x="15793" y="147744"/>
                    <a:pt x="6059" y="160124"/>
                  </a:cubicBezTo>
                  <a:cubicBezTo>
                    <a:pt x="-1929" y="170303"/>
                    <a:pt x="-1975" y="173929"/>
                    <a:pt x="5661" y="199585"/>
                  </a:cubicBezTo>
                  <a:cubicBezTo>
                    <a:pt x="9098" y="213838"/>
                    <a:pt x="10493" y="228469"/>
                    <a:pt x="9808" y="243078"/>
                  </a:cubicBezTo>
                  <a:cubicBezTo>
                    <a:pt x="9761" y="245910"/>
                    <a:pt x="12136" y="248242"/>
                    <a:pt x="15113" y="248286"/>
                  </a:cubicBezTo>
                  <a:cubicBezTo>
                    <a:pt x="17104" y="248315"/>
                    <a:pt x="18951" y="247297"/>
                    <a:pt x="19914" y="245637"/>
                  </a:cubicBezTo>
                  <a:cubicBezTo>
                    <a:pt x="28126" y="231372"/>
                    <a:pt x="39882" y="214616"/>
                    <a:pt x="52699" y="208057"/>
                  </a:cubicBezTo>
                  <a:cubicBezTo>
                    <a:pt x="69998" y="199211"/>
                    <a:pt x="60187" y="186468"/>
                    <a:pt x="60803" y="170957"/>
                  </a:cubicBezTo>
                  <a:cubicBezTo>
                    <a:pt x="61537" y="153178"/>
                    <a:pt x="83726" y="160997"/>
                    <a:pt x="94189" y="150115"/>
                  </a:cubicBezTo>
                  <a:cubicBezTo>
                    <a:pt x="106089" y="137779"/>
                    <a:pt x="86120" y="128366"/>
                    <a:pt x="90348" y="114503"/>
                  </a:cubicBezTo>
                  <a:cubicBezTo>
                    <a:pt x="95381" y="97998"/>
                    <a:pt x="116694" y="107600"/>
                    <a:pt x="122792" y="97053"/>
                  </a:cubicBezTo>
                  <a:cubicBezTo>
                    <a:pt x="133178" y="79051"/>
                    <a:pt x="95967" y="77277"/>
                    <a:pt x="113898" y="60520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DC1B50F-F43C-2201-F8D4-E187A83E32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67444" y="17125999"/>
              <a:ext cx="46782" cy="44516"/>
            </a:xfrm>
            <a:custGeom>
              <a:avLst/>
              <a:gdLst>
                <a:gd name="connsiteX0" fmla="*/ 23391 w 46782"/>
                <a:gd name="connsiteY0" fmla="*/ 44516 h 44516"/>
                <a:gd name="connsiteX1" fmla="*/ 46783 w 46782"/>
                <a:gd name="connsiteY1" fmla="*/ 22258 h 44516"/>
                <a:gd name="connsiteX2" fmla="*/ 23391 w 46782"/>
                <a:gd name="connsiteY2" fmla="*/ 0 h 44516"/>
                <a:gd name="connsiteX3" fmla="*/ 0 w 46782"/>
                <a:gd name="connsiteY3" fmla="*/ 22258 h 44516"/>
                <a:gd name="connsiteX4" fmla="*/ 23391 w 46782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82" h="44516">
                  <a:moveTo>
                    <a:pt x="23391" y="44516"/>
                  </a:moveTo>
                  <a:cubicBezTo>
                    <a:pt x="36310" y="44516"/>
                    <a:pt x="46783" y="34551"/>
                    <a:pt x="46783" y="22258"/>
                  </a:cubicBezTo>
                  <a:cubicBezTo>
                    <a:pt x="46783" y="9965"/>
                    <a:pt x="36310" y="0"/>
                    <a:pt x="23391" y="0"/>
                  </a:cubicBezTo>
                  <a:cubicBezTo>
                    <a:pt x="10473" y="0"/>
                    <a:pt x="0" y="9965"/>
                    <a:pt x="0" y="22258"/>
                  </a:cubicBezTo>
                  <a:cubicBezTo>
                    <a:pt x="0" y="34551"/>
                    <a:pt x="10473" y="44516"/>
                    <a:pt x="23391" y="44516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9CC9AFC-57DB-606E-86E4-909FEEB74E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35912" y="17175717"/>
              <a:ext cx="31195" cy="29683"/>
            </a:xfrm>
            <a:custGeom>
              <a:avLst/>
              <a:gdLst>
                <a:gd name="connsiteX0" fmla="*/ 15593 w 31195"/>
                <a:gd name="connsiteY0" fmla="*/ 29684 h 29683"/>
                <a:gd name="connsiteX1" fmla="*/ 31195 w 31195"/>
                <a:gd name="connsiteY1" fmla="*/ 14847 h 29683"/>
                <a:gd name="connsiteX2" fmla="*/ 15603 w 31195"/>
                <a:gd name="connsiteY2" fmla="*/ 0 h 29683"/>
                <a:gd name="connsiteX3" fmla="*/ 0 w 31195"/>
                <a:gd name="connsiteY3" fmla="*/ 14837 h 29683"/>
                <a:gd name="connsiteX4" fmla="*/ 0 w 31195"/>
                <a:gd name="connsiteY4" fmla="*/ 14842 h 29683"/>
                <a:gd name="connsiteX5" fmla="*/ 15593 w 31195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5" h="29683">
                  <a:moveTo>
                    <a:pt x="15593" y="29684"/>
                  </a:moveTo>
                  <a:cubicBezTo>
                    <a:pt x="24207" y="29687"/>
                    <a:pt x="31192" y="23044"/>
                    <a:pt x="31195" y="14847"/>
                  </a:cubicBezTo>
                  <a:cubicBezTo>
                    <a:pt x="31198" y="6650"/>
                    <a:pt x="24217" y="3"/>
                    <a:pt x="15603" y="0"/>
                  </a:cubicBezTo>
                  <a:cubicBezTo>
                    <a:pt x="6988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980" y="29681"/>
                    <a:pt x="15593" y="29684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FE8E899-EE87-4B3B-4953-5C9537B56C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98344" y="17233703"/>
              <a:ext cx="27395" cy="26067"/>
            </a:xfrm>
            <a:custGeom>
              <a:avLst/>
              <a:gdLst>
                <a:gd name="connsiteX0" fmla="*/ 0 w 27395"/>
                <a:gd name="connsiteY0" fmla="*/ 13029 h 26067"/>
                <a:gd name="connsiteX1" fmla="*/ 13693 w 27395"/>
                <a:gd name="connsiteY1" fmla="*/ 26068 h 26067"/>
                <a:gd name="connsiteX2" fmla="*/ 27395 w 27395"/>
                <a:gd name="connsiteY2" fmla="*/ 13039 h 26067"/>
                <a:gd name="connsiteX3" fmla="*/ 13703 w 27395"/>
                <a:gd name="connsiteY3" fmla="*/ 0 h 26067"/>
                <a:gd name="connsiteX4" fmla="*/ 13698 w 27395"/>
                <a:gd name="connsiteY4" fmla="*/ 0 h 26067"/>
                <a:gd name="connsiteX5" fmla="*/ 0 w 27395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95" h="26067">
                  <a:moveTo>
                    <a:pt x="0" y="13029"/>
                  </a:moveTo>
                  <a:cubicBezTo>
                    <a:pt x="-3" y="20228"/>
                    <a:pt x="6128" y="26065"/>
                    <a:pt x="13693" y="26068"/>
                  </a:cubicBezTo>
                  <a:cubicBezTo>
                    <a:pt x="21258" y="26071"/>
                    <a:pt x="27392" y="20237"/>
                    <a:pt x="27395" y="13039"/>
                  </a:cubicBezTo>
                  <a:cubicBezTo>
                    <a:pt x="27398" y="5840"/>
                    <a:pt x="21268" y="3"/>
                    <a:pt x="13703" y="0"/>
                  </a:cubicBezTo>
                  <a:cubicBezTo>
                    <a:pt x="13701" y="0"/>
                    <a:pt x="13699" y="0"/>
                    <a:pt x="13698" y="0"/>
                  </a:cubicBezTo>
                  <a:cubicBezTo>
                    <a:pt x="6135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79" descr="Seaweed with solid fill">
            <a:extLst>
              <a:ext uri="{FF2B5EF4-FFF2-40B4-BE49-F238E27FC236}">
                <a16:creationId xmlns:a16="http://schemas.microsoft.com/office/drawing/2014/main" id="{16E42E75-6091-0AEE-2F34-91403AF3AF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7597833" y="4033671"/>
            <a:ext cx="784596" cy="1190060"/>
            <a:chOff x="13240805" y="16541322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3D9AE0B-649F-2163-DC3C-E46DA5C8A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15273" y="16541322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9DF1F3A-1018-395E-A135-4066D8D525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40805" y="16595428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0EDAEE4-4214-145B-7973-284D07503B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88601" y="16640570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4D8712-2F3E-A4A5-F5F8-AB4E545297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62377" y="16693210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2E239D6-CC69-F96E-38DB-C45F942490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8395" y="16743273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E0D2C81-D4A2-0987-AE50-0E69998264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9927" y="16782499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B453E4-69E9-20E2-9237-94BD891FC0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87140" y="16828241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aphic 80" descr="Seaweed with solid fill">
            <a:extLst>
              <a:ext uri="{FF2B5EF4-FFF2-40B4-BE49-F238E27FC236}">
                <a16:creationId xmlns:a16="http://schemas.microsoft.com/office/drawing/2014/main" id="{E57128F7-8DE6-42AA-EDC2-9D29B53F5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0181745" y="4208757"/>
            <a:ext cx="1277277" cy="1759911"/>
            <a:chOff x="14129664" y="1680027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0F367B1-FA4B-9BB4-96FC-57C1DB401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7587" y="1680027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982BD30-6DB8-7825-0D0E-F09D846A8C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29664" y="1706020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BF49100-BCB7-7003-E75E-B4772542A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3216" y="1702331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71AC397-C371-30E2-0B77-CB95E19759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8005" y="1684138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231DDEA-E491-856F-E87A-6377F522AF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54814" y="1690763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060372E-54C5-2283-C389-F08AD3A182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7182" y="1698489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Graphic 124" descr="Fish with solid fill">
            <a:extLst>
              <a:ext uri="{FF2B5EF4-FFF2-40B4-BE49-F238E27FC236}">
                <a16:creationId xmlns:a16="http://schemas.microsoft.com/office/drawing/2014/main" id="{B457A269-70AF-D97A-A234-D6BC9B5FF2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10228651" y="4539480"/>
            <a:ext cx="959709" cy="498021"/>
          </a:xfrm>
          <a:custGeom>
            <a:avLst/>
            <a:gdLst>
              <a:gd name="connsiteX0" fmla="*/ 292274 w 352330"/>
              <a:gd name="connsiteY0" fmla="*/ 76071 h 168157"/>
              <a:gd name="connsiteX1" fmla="*/ 284266 w 352330"/>
              <a:gd name="connsiteY1" fmla="*/ 68064 h 168157"/>
              <a:gd name="connsiteX2" fmla="*/ 292274 w 352330"/>
              <a:gd name="connsiteY2" fmla="*/ 60056 h 168157"/>
              <a:gd name="connsiteX3" fmla="*/ 300281 w 352330"/>
              <a:gd name="connsiteY3" fmla="*/ 68064 h 168157"/>
              <a:gd name="connsiteX4" fmla="*/ 292274 w 352330"/>
              <a:gd name="connsiteY4" fmla="*/ 76071 h 168157"/>
              <a:gd name="connsiteX5" fmla="*/ 224210 w 352330"/>
              <a:gd name="connsiteY5" fmla="*/ 28026 h 168157"/>
              <a:gd name="connsiteX6" fmla="*/ 193782 w 352330"/>
              <a:gd name="connsiteY6" fmla="*/ 30428 h 168157"/>
              <a:gd name="connsiteX7" fmla="*/ 136128 w 352330"/>
              <a:gd name="connsiteY7" fmla="*/ 0 h 168157"/>
              <a:gd name="connsiteX8" fmla="*/ 144936 w 352330"/>
              <a:gd name="connsiteY8" fmla="*/ 40838 h 168157"/>
              <a:gd name="connsiteX9" fmla="*/ 56053 w 352330"/>
              <a:gd name="connsiteY9" fmla="*/ 60056 h 168157"/>
              <a:gd name="connsiteX10" fmla="*/ 0 w 352330"/>
              <a:gd name="connsiteY10" fmla="*/ 28026 h 168157"/>
              <a:gd name="connsiteX11" fmla="*/ 12011 w 352330"/>
              <a:gd name="connsiteY11" fmla="*/ 84079 h 168157"/>
              <a:gd name="connsiteX12" fmla="*/ 0 w 352330"/>
              <a:gd name="connsiteY12" fmla="*/ 140131 h 168157"/>
              <a:gd name="connsiteX13" fmla="*/ 56053 w 352330"/>
              <a:gd name="connsiteY13" fmla="*/ 108101 h 168157"/>
              <a:gd name="connsiteX14" fmla="*/ 144936 w 352330"/>
              <a:gd name="connsiteY14" fmla="*/ 127319 h 168157"/>
              <a:gd name="connsiteX15" fmla="*/ 136128 w 352330"/>
              <a:gd name="connsiteY15" fmla="*/ 168158 h 168157"/>
              <a:gd name="connsiteX16" fmla="*/ 193782 w 352330"/>
              <a:gd name="connsiteY16" fmla="*/ 137729 h 168157"/>
              <a:gd name="connsiteX17" fmla="*/ 224210 w 352330"/>
              <a:gd name="connsiteY17" fmla="*/ 140131 h 168157"/>
              <a:gd name="connsiteX18" fmla="*/ 352330 w 352330"/>
              <a:gd name="connsiteY18" fmla="*/ 84079 h 168157"/>
              <a:gd name="connsiteX19" fmla="*/ 224210 w 352330"/>
              <a:gd name="connsiteY19" fmla="*/ 28026 h 16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330" h="168157">
                <a:moveTo>
                  <a:pt x="292274" y="76071"/>
                </a:moveTo>
                <a:cubicBezTo>
                  <a:pt x="287870" y="76071"/>
                  <a:pt x="284266" y="72468"/>
                  <a:pt x="284266" y="68064"/>
                </a:cubicBezTo>
                <a:cubicBezTo>
                  <a:pt x="284266" y="63660"/>
                  <a:pt x="287870" y="60056"/>
                  <a:pt x="292274" y="60056"/>
                </a:cubicBezTo>
                <a:cubicBezTo>
                  <a:pt x="296678" y="60056"/>
                  <a:pt x="300281" y="63660"/>
                  <a:pt x="300281" y="68064"/>
                </a:cubicBezTo>
                <a:cubicBezTo>
                  <a:pt x="300281" y="72468"/>
                  <a:pt x="296678" y="76071"/>
                  <a:pt x="292274" y="76071"/>
                </a:cubicBezTo>
                <a:close/>
                <a:moveTo>
                  <a:pt x="224210" y="28026"/>
                </a:moveTo>
                <a:cubicBezTo>
                  <a:pt x="214601" y="28026"/>
                  <a:pt x="204191" y="28827"/>
                  <a:pt x="193782" y="30428"/>
                </a:cubicBezTo>
                <a:lnTo>
                  <a:pt x="136128" y="0"/>
                </a:lnTo>
                <a:cubicBezTo>
                  <a:pt x="136128" y="0"/>
                  <a:pt x="136528" y="23222"/>
                  <a:pt x="144936" y="40838"/>
                </a:cubicBezTo>
                <a:cubicBezTo>
                  <a:pt x="110504" y="49647"/>
                  <a:pt x="78073" y="60056"/>
                  <a:pt x="56053" y="60056"/>
                </a:cubicBezTo>
                <a:lnTo>
                  <a:pt x="0" y="28026"/>
                </a:lnTo>
                <a:cubicBezTo>
                  <a:pt x="0" y="50047"/>
                  <a:pt x="12011" y="84079"/>
                  <a:pt x="12011" y="84079"/>
                </a:cubicBezTo>
                <a:cubicBezTo>
                  <a:pt x="12011" y="84079"/>
                  <a:pt x="0" y="118111"/>
                  <a:pt x="0" y="140131"/>
                </a:cubicBezTo>
                <a:lnTo>
                  <a:pt x="56053" y="108101"/>
                </a:lnTo>
                <a:cubicBezTo>
                  <a:pt x="78073" y="108101"/>
                  <a:pt x="110504" y="118511"/>
                  <a:pt x="144936" y="127319"/>
                </a:cubicBezTo>
                <a:cubicBezTo>
                  <a:pt x="136528" y="144936"/>
                  <a:pt x="136128" y="168158"/>
                  <a:pt x="136128" y="168158"/>
                </a:cubicBezTo>
                <a:lnTo>
                  <a:pt x="193782" y="137729"/>
                </a:lnTo>
                <a:cubicBezTo>
                  <a:pt x="204191" y="139331"/>
                  <a:pt x="214601" y="140131"/>
                  <a:pt x="224210" y="140131"/>
                </a:cubicBezTo>
                <a:cubicBezTo>
                  <a:pt x="275058" y="140131"/>
                  <a:pt x="352330" y="102096"/>
                  <a:pt x="352330" y="84079"/>
                </a:cubicBezTo>
                <a:cubicBezTo>
                  <a:pt x="352330" y="66062"/>
                  <a:pt x="275058" y="28026"/>
                  <a:pt x="224210" y="2802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25" descr="Fish with solid fill">
            <a:extLst>
              <a:ext uri="{FF2B5EF4-FFF2-40B4-BE49-F238E27FC236}">
                <a16:creationId xmlns:a16="http://schemas.microsoft.com/office/drawing/2014/main" id="{593EA14F-95DE-EFE3-68DF-992E82CD34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5472900" y="3830115"/>
            <a:ext cx="944462" cy="379171"/>
          </a:xfrm>
          <a:custGeom>
            <a:avLst/>
            <a:gdLst>
              <a:gd name="connsiteX0" fmla="*/ 287630 w 346731"/>
              <a:gd name="connsiteY0" fmla="*/ 57918 h 128028"/>
              <a:gd name="connsiteX1" fmla="*/ 279750 w 346731"/>
              <a:gd name="connsiteY1" fmla="*/ 51821 h 128028"/>
              <a:gd name="connsiteX2" fmla="*/ 287630 w 346731"/>
              <a:gd name="connsiteY2" fmla="*/ 45724 h 128028"/>
              <a:gd name="connsiteX3" fmla="*/ 295510 w 346731"/>
              <a:gd name="connsiteY3" fmla="*/ 51821 h 128028"/>
              <a:gd name="connsiteX4" fmla="*/ 287630 w 346731"/>
              <a:gd name="connsiteY4" fmla="*/ 57918 h 128028"/>
              <a:gd name="connsiteX5" fmla="*/ 220648 w 346731"/>
              <a:gd name="connsiteY5" fmla="*/ 21338 h 128028"/>
              <a:gd name="connsiteX6" fmla="*/ 190703 w 346731"/>
              <a:gd name="connsiteY6" fmla="*/ 23167 h 128028"/>
              <a:gd name="connsiteX7" fmla="*/ 133965 w 346731"/>
              <a:gd name="connsiteY7" fmla="*/ 0 h 128028"/>
              <a:gd name="connsiteX8" fmla="*/ 142633 w 346731"/>
              <a:gd name="connsiteY8" fmla="*/ 31093 h 128028"/>
              <a:gd name="connsiteX9" fmla="*/ 55162 w 346731"/>
              <a:gd name="connsiteY9" fmla="*/ 45724 h 128028"/>
              <a:gd name="connsiteX10" fmla="*/ 0 w 346731"/>
              <a:gd name="connsiteY10" fmla="*/ 21338 h 128028"/>
              <a:gd name="connsiteX11" fmla="*/ 11820 w 346731"/>
              <a:gd name="connsiteY11" fmla="*/ 64014 h 128028"/>
              <a:gd name="connsiteX12" fmla="*/ 0 w 346731"/>
              <a:gd name="connsiteY12" fmla="*/ 106690 h 128028"/>
              <a:gd name="connsiteX13" fmla="*/ 55162 w 346731"/>
              <a:gd name="connsiteY13" fmla="*/ 82304 h 128028"/>
              <a:gd name="connsiteX14" fmla="*/ 142633 w 346731"/>
              <a:gd name="connsiteY14" fmla="*/ 96936 h 128028"/>
              <a:gd name="connsiteX15" fmla="*/ 133965 w 346731"/>
              <a:gd name="connsiteY15" fmla="*/ 128028 h 128028"/>
              <a:gd name="connsiteX16" fmla="*/ 190703 w 346731"/>
              <a:gd name="connsiteY16" fmla="*/ 104861 h 128028"/>
              <a:gd name="connsiteX17" fmla="*/ 220648 w 346731"/>
              <a:gd name="connsiteY17" fmla="*/ 106690 h 128028"/>
              <a:gd name="connsiteX18" fmla="*/ 346732 w 346731"/>
              <a:gd name="connsiteY18" fmla="*/ 64014 h 128028"/>
              <a:gd name="connsiteX19" fmla="*/ 220648 w 346731"/>
              <a:gd name="connsiteY19" fmla="*/ 21338 h 12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6731" h="128028">
                <a:moveTo>
                  <a:pt x="287630" y="57918"/>
                </a:moveTo>
                <a:cubicBezTo>
                  <a:pt x="283296" y="57918"/>
                  <a:pt x="279750" y="55174"/>
                  <a:pt x="279750" y="51821"/>
                </a:cubicBezTo>
                <a:cubicBezTo>
                  <a:pt x="279750" y="48468"/>
                  <a:pt x="283296" y="45724"/>
                  <a:pt x="287630" y="45724"/>
                </a:cubicBezTo>
                <a:cubicBezTo>
                  <a:pt x="291964" y="45724"/>
                  <a:pt x="295510" y="48468"/>
                  <a:pt x="295510" y="51821"/>
                </a:cubicBezTo>
                <a:cubicBezTo>
                  <a:pt x="295510" y="55174"/>
                  <a:pt x="291964" y="57918"/>
                  <a:pt x="287630" y="57918"/>
                </a:cubicBezTo>
                <a:close/>
                <a:moveTo>
                  <a:pt x="220648" y="21338"/>
                </a:moveTo>
                <a:cubicBezTo>
                  <a:pt x="211191" y="21338"/>
                  <a:pt x="200947" y="21948"/>
                  <a:pt x="190703" y="23167"/>
                </a:cubicBezTo>
                <a:lnTo>
                  <a:pt x="133965" y="0"/>
                </a:lnTo>
                <a:cubicBezTo>
                  <a:pt x="133965" y="0"/>
                  <a:pt x="134359" y="17680"/>
                  <a:pt x="142633" y="31093"/>
                </a:cubicBezTo>
                <a:cubicBezTo>
                  <a:pt x="108748" y="37799"/>
                  <a:pt x="76833" y="45724"/>
                  <a:pt x="55162" y="45724"/>
                </a:cubicBezTo>
                <a:lnTo>
                  <a:pt x="0" y="21338"/>
                </a:lnTo>
                <a:cubicBezTo>
                  <a:pt x="0" y="38104"/>
                  <a:pt x="11820" y="64014"/>
                  <a:pt x="11820" y="64014"/>
                </a:cubicBezTo>
                <a:cubicBezTo>
                  <a:pt x="11820" y="64014"/>
                  <a:pt x="0" y="89925"/>
                  <a:pt x="0" y="106690"/>
                </a:cubicBezTo>
                <a:lnTo>
                  <a:pt x="55162" y="82304"/>
                </a:lnTo>
                <a:cubicBezTo>
                  <a:pt x="76833" y="82304"/>
                  <a:pt x="108748" y="90229"/>
                  <a:pt x="142633" y="96936"/>
                </a:cubicBezTo>
                <a:cubicBezTo>
                  <a:pt x="134359" y="110348"/>
                  <a:pt x="133965" y="128028"/>
                  <a:pt x="133965" y="128028"/>
                </a:cubicBezTo>
                <a:lnTo>
                  <a:pt x="190703" y="104861"/>
                </a:lnTo>
                <a:cubicBezTo>
                  <a:pt x="200947" y="106081"/>
                  <a:pt x="211191" y="106690"/>
                  <a:pt x="220648" y="106690"/>
                </a:cubicBezTo>
                <a:cubicBezTo>
                  <a:pt x="270687" y="106690"/>
                  <a:pt x="346732" y="77731"/>
                  <a:pt x="346732" y="64014"/>
                </a:cubicBezTo>
                <a:cubicBezTo>
                  <a:pt x="346732" y="50297"/>
                  <a:pt x="270687" y="21338"/>
                  <a:pt x="220648" y="213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8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" name="Graphic 67" descr="Seaweed with solid fill">
            <a:extLst>
              <a:ext uri="{FF2B5EF4-FFF2-40B4-BE49-F238E27FC236}">
                <a16:creationId xmlns:a16="http://schemas.microsoft.com/office/drawing/2014/main" id="{3A9C038E-17C3-B06E-C5D6-9543C7DC01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193865" y="3645477"/>
            <a:ext cx="958594" cy="1320819"/>
            <a:chOff x="12402968" y="16246241"/>
            <a:chExt cx="351920" cy="445975"/>
          </a:xfrm>
          <a:solidFill>
            <a:srgbClr val="92D050"/>
          </a:solidFill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9B4A348-1E6D-EB73-9E0F-149914D3DA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28994" y="16246241"/>
              <a:ext cx="164126" cy="445975"/>
            </a:xfrm>
            <a:custGeom>
              <a:avLst/>
              <a:gdLst>
                <a:gd name="connsiteX0" fmla="*/ 78904 w 164126"/>
                <a:gd name="connsiteY0" fmla="*/ 356916 h 445975"/>
                <a:gd name="connsiteX1" fmla="*/ 93930 w 164126"/>
                <a:gd name="connsiteY1" fmla="*/ 328802 h 445975"/>
                <a:gd name="connsiteX2" fmla="*/ 63635 w 164126"/>
                <a:gd name="connsiteY2" fmla="*/ 282754 h 445975"/>
                <a:gd name="connsiteX3" fmla="*/ 95069 w 164126"/>
                <a:gd name="connsiteY3" fmla="*/ 251185 h 445975"/>
                <a:gd name="connsiteX4" fmla="*/ 79888 w 164126"/>
                <a:gd name="connsiteY4" fmla="*/ 216101 h 445975"/>
                <a:gd name="connsiteX5" fmla="*/ 114012 w 164126"/>
                <a:gd name="connsiteY5" fmla="*/ 196713 h 445975"/>
                <a:gd name="connsiteX6" fmla="*/ 106188 w 164126"/>
                <a:gd name="connsiteY6" fmla="*/ 167630 h 445975"/>
                <a:gd name="connsiteX7" fmla="*/ 144694 w 164126"/>
                <a:gd name="connsiteY7" fmla="*/ 137001 h 445975"/>
                <a:gd name="connsiteX8" fmla="*/ 134806 w 164126"/>
                <a:gd name="connsiteY8" fmla="*/ 106241 h 445975"/>
                <a:gd name="connsiteX9" fmla="*/ 163346 w 164126"/>
                <a:gd name="connsiteY9" fmla="*/ 57609 h 445975"/>
                <a:gd name="connsiteX10" fmla="*/ 144253 w 164126"/>
                <a:gd name="connsiteY10" fmla="*/ 32966 h 445975"/>
                <a:gd name="connsiteX11" fmla="*/ 164126 w 164126"/>
                <a:gd name="connsiteY11" fmla="*/ 699 h 445975"/>
                <a:gd name="connsiteX12" fmla="*/ 108568 w 164126"/>
                <a:gd name="connsiteY12" fmla="*/ 14271 h 445975"/>
                <a:gd name="connsiteX13" fmla="*/ 100284 w 164126"/>
                <a:gd name="connsiteY13" fmla="*/ 50717 h 445975"/>
                <a:gd name="connsiteX14" fmla="*/ 65715 w 164126"/>
                <a:gd name="connsiteY14" fmla="*/ 75791 h 445975"/>
                <a:gd name="connsiteX15" fmla="*/ 72917 w 164126"/>
                <a:gd name="connsiteY15" fmla="*/ 127684 h 445975"/>
                <a:gd name="connsiteX16" fmla="*/ 21402 w 164126"/>
                <a:gd name="connsiteY16" fmla="*/ 153864 h 445975"/>
                <a:gd name="connsiteX17" fmla="*/ 33874 w 164126"/>
                <a:gd name="connsiteY17" fmla="*/ 208932 h 445975"/>
                <a:gd name="connsiteX18" fmla="*/ 3623 w 164126"/>
                <a:gd name="connsiteY18" fmla="*/ 246003 h 445975"/>
                <a:gd name="connsiteX19" fmla="*/ 19705 w 164126"/>
                <a:gd name="connsiteY19" fmla="*/ 292138 h 445975"/>
                <a:gd name="connsiteX20" fmla="*/ 2280 w 164126"/>
                <a:gd name="connsiteY20" fmla="*/ 324857 h 445975"/>
                <a:gd name="connsiteX21" fmla="*/ 25149 w 164126"/>
                <a:gd name="connsiteY21" fmla="*/ 355525 h 445975"/>
                <a:gd name="connsiteX22" fmla="*/ 34916 w 164126"/>
                <a:gd name="connsiteY22" fmla="*/ 385809 h 445975"/>
                <a:gd name="connsiteX23" fmla="*/ 49758 w 164126"/>
                <a:gd name="connsiteY23" fmla="*/ 441028 h 445975"/>
                <a:gd name="connsiteX24" fmla="*/ 59105 w 164126"/>
                <a:gd name="connsiteY24" fmla="*/ 445569 h 445975"/>
                <a:gd name="connsiteX25" fmla="*/ 62554 w 164126"/>
                <a:gd name="connsiteY25" fmla="*/ 443069 h 445975"/>
                <a:gd name="connsiteX26" fmla="*/ 80208 w 164126"/>
                <a:gd name="connsiteY26" fmla="*/ 423423 h 445975"/>
                <a:gd name="connsiteX27" fmla="*/ 95355 w 164126"/>
                <a:gd name="connsiteY27" fmla="*/ 392402 h 445975"/>
                <a:gd name="connsiteX28" fmla="*/ 78904 w 164126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4126" h="445975">
                  <a:moveTo>
                    <a:pt x="78904" y="356916"/>
                  </a:moveTo>
                  <a:cubicBezTo>
                    <a:pt x="84109" y="347793"/>
                    <a:pt x="92616" y="352277"/>
                    <a:pt x="93930" y="328802"/>
                  </a:cubicBezTo>
                  <a:cubicBezTo>
                    <a:pt x="94953" y="310247"/>
                    <a:pt x="63436" y="302371"/>
                    <a:pt x="63635" y="282754"/>
                  </a:cubicBezTo>
                  <a:cubicBezTo>
                    <a:pt x="63805" y="266017"/>
                    <a:pt x="91933" y="266972"/>
                    <a:pt x="95069" y="251185"/>
                  </a:cubicBezTo>
                  <a:cubicBezTo>
                    <a:pt x="97139" y="240783"/>
                    <a:pt x="75908" y="225456"/>
                    <a:pt x="79888" y="216101"/>
                  </a:cubicBezTo>
                  <a:cubicBezTo>
                    <a:pt x="83867" y="206746"/>
                    <a:pt x="102548" y="205680"/>
                    <a:pt x="114012" y="196713"/>
                  </a:cubicBezTo>
                  <a:cubicBezTo>
                    <a:pt x="125645" y="187639"/>
                    <a:pt x="106227" y="177125"/>
                    <a:pt x="106188" y="167630"/>
                  </a:cubicBezTo>
                  <a:cubicBezTo>
                    <a:pt x="106149" y="158134"/>
                    <a:pt x="140792" y="153738"/>
                    <a:pt x="144694" y="137001"/>
                  </a:cubicBezTo>
                  <a:cubicBezTo>
                    <a:pt x="148596" y="120263"/>
                    <a:pt x="137622" y="120002"/>
                    <a:pt x="134806" y="106241"/>
                  </a:cubicBezTo>
                  <a:cubicBezTo>
                    <a:pt x="131990" y="92480"/>
                    <a:pt x="159163" y="75529"/>
                    <a:pt x="163346" y="57609"/>
                  </a:cubicBezTo>
                  <a:cubicBezTo>
                    <a:pt x="166172" y="45491"/>
                    <a:pt x="147796" y="42772"/>
                    <a:pt x="144253" y="32966"/>
                  </a:cubicBezTo>
                  <a:cubicBezTo>
                    <a:pt x="140167" y="21668"/>
                    <a:pt x="164126" y="699"/>
                    <a:pt x="164126" y="699"/>
                  </a:cubicBezTo>
                  <a:cubicBezTo>
                    <a:pt x="135887" y="-2646"/>
                    <a:pt x="114806" y="6695"/>
                    <a:pt x="108568" y="14271"/>
                  </a:cubicBezTo>
                  <a:cubicBezTo>
                    <a:pt x="98695" y="26297"/>
                    <a:pt x="108277" y="44197"/>
                    <a:pt x="100284" y="50717"/>
                  </a:cubicBezTo>
                  <a:cubicBezTo>
                    <a:pt x="89533" y="59480"/>
                    <a:pt x="72171" y="60285"/>
                    <a:pt x="65715" y="75791"/>
                  </a:cubicBezTo>
                  <a:cubicBezTo>
                    <a:pt x="60252" y="88878"/>
                    <a:pt x="85879" y="113424"/>
                    <a:pt x="72917" y="127684"/>
                  </a:cubicBezTo>
                  <a:cubicBezTo>
                    <a:pt x="60664" y="141189"/>
                    <a:pt x="29157" y="134732"/>
                    <a:pt x="21402" y="153864"/>
                  </a:cubicBezTo>
                  <a:cubicBezTo>
                    <a:pt x="13205" y="174033"/>
                    <a:pt x="44828" y="189146"/>
                    <a:pt x="33874" y="208932"/>
                  </a:cubicBezTo>
                  <a:cubicBezTo>
                    <a:pt x="24233" y="226338"/>
                    <a:pt x="6764" y="227293"/>
                    <a:pt x="3623" y="246003"/>
                  </a:cubicBezTo>
                  <a:cubicBezTo>
                    <a:pt x="1039" y="261412"/>
                    <a:pt x="25202" y="277422"/>
                    <a:pt x="19705" y="292138"/>
                  </a:cubicBezTo>
                  <a:cubicBezTo>
                    <a:pt x="14340" y="306505"/>
                    <a:pt x="-6920" y="310921"/>
                    <a:pt x="2280" y="324857"/>
                  </a:cubicBezTo>
                  <a:cubicBezTo>
                    <a:pt x="13327" y="341584"/>
                    <a:pt x="30805" y="339485"/>
                    <a:pt x="25149" y="355525"/>
                  </a:cubicBezTo>
                  <a:cubicBezTo>
                    <a:pt x="20389" y="369004"/>
                    <a:pt x="26680" y="377598"/>
                    <a:pt x="34916" y="385809"/>
                  </a:cubicBezTo>
                  <a:cubicBezTo>
                    <a:pt x="50805" y="401645"/>
                    <a:pt x="44465" y="419201"/>
                    <a:pt x="49758" y="441028"/>
                  </a:cubicBezTo>
                  <a:cubicBezTo>
                    <a:pt x="51085" y="444863"/>
                    <a:pt x="55270" y="446897"/>
                    <a:pt x="59105" y="445569"/>
                  </a:cubicBezTo>
                  <a:cubicBezTo>
                    <a:pt x="60477" y="445094"/>
                    <a:pt x="61676" y="444224"/>
                    <a:pt x="62554" y="443069"/>
                  </a:cubicBezTo>
                  <a:cubicBezTo>
                    <a:pt x="67410" y="435664"/>
                    <a:pt x="73362" y="429040"/>
                    <a:pt x="80208" y="423423"/>
                  </a:cubicBezTo>
                  <a:cubicBezTo>
                    <a:pt x="91356" y="415144"/>
                    <a:pt x="101535" y="406943"/>
                    <a:pt x="95355" y="392402"/>
                  </a:cubicBezTo>
                  <a:cubicBezTo>
                    <a:pt x="88186" y="375514"/>
                    <a:pt x="69049" y="374181"/>
                    <a:pt x="78904" y="3569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4AEA20A-A448-C144-862C-C78180A2A7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2968" y="16441320"/>
              <a:ext cx="145122" cy="240053"/>
            </a:xfrm>
            <a:custGeom>
              <a:avLst/>
              <a:gdLst>
                <a:gd name="connsiteX0" fmla="*/ 116334 w 145122"/>
                <a:gd name="connsiteY0" fmla="*/ 160373 h 240053"/>
                <a:gd name="connsiteX1" fmla="*/ 118195 w 145122"/>
                <a:gd name="connsiteY1" fmla="*/ 123961 h 240053"/>
                <a:gd name="connsiteX2" fmla="*/ 94323 w 145122"/>
                <a:gd name="connsiteY2" fmla="*/ 104761 h 240053"/>
                <a:gd name="connsiteX3" fmla="*/ 95442 w 145122"/>
                <a:gd name="connsiteY3" fmla="*/ 64564 h 240053"/>
                <a:gd name="connsiteX4" fmla="*/ 65167 w 145122"/>
                <a:gd name="connsiteY4" fmla="*/ 44065 h 240053"/>
                <a:gd name="connsiteX5" fmla="*/ 41809 w 145122"/>
                <a:gd name="connsiteY5" fmla="*/ 10664 h 240053"/>
                <a:gd name="connsiteX6" fmla="*/ 13870 w 145122"/>
                <a:gd name="connsiteY6" fmla="*/ 0 h 240053"/>
                <a:gd name="connsiteX7" fmla="*/ 9900 w 145122"/>
                <a:gd name="connsiteY7" fmla="*/ 39868 h 240053"/>
                <a:gd name="connsiteX8" fmla="*/ 33932 w 145122"/>
                <a:gd name="connsiteY8" fmla="*/ 64738 h 240053"/>
                <a:gd name="connsiteX9" fmla="*/ 37897 w 145122"/>
                <a:gd name="connsiteY9" fmla="*/ 109817 h 240053"/>
                <a:gd name="connsiteX10" fmla="*/ 67862 w 145122"/>
                <a:gd name="connsiteY10" fmla="*/ 123471 h 240053"/>
                <a:gd name="connsiteX11" fmla="*/ 66965 w 145122"/>
                <a:gd name="connsiteY11" fmla="*/ 177439 h 240053"/>
                <a:gd name="connsiteX12" fmla="*/ 114370 w 145122"/>
                <a:gd name="connsiteY12" fmla="*/ 235998 h 240053"/>
                <a:gd name="connsiteX13" fmla="*/ 124413 w 145122"/>
                <a:gd name="connsiteY13" fmla="*/ 239228 h 240053"/>
                <a:gd name="connsiteX14" fmla="*/ 127201 w 145122"/>
                <a:gd name="connsiteY14" fmla="*/ 236749 h 240053"/>
                <a:gd name="connsiteX15" fmla="*/ 144796 w 145122"/>
                <a:gd name="connsiteY15" fmla="*/ 200337 h 240053"/>
                <a:gd name="connsiteX16" fmla="*/ 116334 w 14512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122" h="240053">
                  <a:moveTo>
                    <a:pt x="116334" y="160373"/>
                  </a:moveTo>
                  <a:cubicBezTo>
                    <a:pt x="114458" y="146646"/>
                    <a:pt x="120332" y="130572"/>
                    <a:pt x="118195" y="123961"/>
                  </a:cubicBezTo>
                  <a:cubicBezTo>
                    <a:pt x="112272" y="105639"/>
                    <a:pt x="100600" y="115415"/>
                    <a:pt x="94323" y="104761"/>
                  </a:cubicBezTo>
                  <a:cubicBezTo>
                    <a:pt x="86601" y="91674"/>
                    <a:pt x="100256" y="80884"/>
                    <a:pt x="95442" y="64564"/>
                  </a:cubicBezTo>
                  <a:cubicBezTo>
                    <a:pt x="91492" y="51171"/>
                    <a:pt x="83746" y="52785"/>
                    <a:pt x="65167" y="44065"/>
                  </a:cubicBezTo>
                  <a:cubicBezTo>
                    <a:pt x="52623" y="38176"/>
                    <a:pt x="49700" y="22980"/>
                    <a:pt x="41809" y="10664"/>
                  </a:cubicBezTo>
                  <a:cubicBezTo>
                    <a:pt x="35629" y="1018"/>
                    <a:pt x="13870" y="0"/>
                    <a:pt x="13870" y="0"/>
                  </a:cubicBezTo>
                  <a:cubicBezTo>
                    <a:pt x="-9959" y="2162"/>
                    <a:pt x="2595" y="31153"/>
                    <a:pt x="9900" y="39868"/>
                  </a:cubicBezTo>
                  <a:cubicBezTo>
                    <a:pt x="18222" y="49809"/>
                    <a:pt x="31857" y="46746"/>
                    <a:pt x="33932" y="64738"/>
                  </a:cubicBezTo>
                  <a:cubicBezTo>
                    <a:pt x="36327" y="85581"/>
                    <a:pt x="30379" y="92454"/>
                    <a:pt x="37897" y="109817"/>
                  </a:cubicBezTo>
                  <a:cubicBezTo>
                    <a:pt x="46186" y="128973"/>
                    <a:pt x="63194" y="108736"/>
                    <a:pt x="67862" y="123471"/>
                  </a:cubicBezTo>
                  <a:cubicBezTo>
                    <a:pt x="72263" y="137378"/>
                    <a:pt x="58323" y="160639"/>
                    <a:pt x="66965" y="177439"/>
                  </a:cubicBezTo>
                  <a:cubicBezTo>
                    <a:pt x="77891" y="198665"/>
                    <a:pt x="101792" y="202383"/>
                    <a:pt x="114370" y="235998"/>
                  </a:cubicBezTo>
                  <a:cubicBezTo>
                    <a:pt x="116252" y="239663"/>
                    <a:pt x="120748" y="241110"/>
                    <a:pt x="124413" y="239228"/>
                  </a:cubicBezTo>
                  <a:cubicBezTo>
                    <a:pt x="125537" y="238651"/>
                    <a:pt x="126497" y="237798"/>
                    <a:pt x="127201" y="236749"/>
                  </a:cubicBezTo>
                  <a:cubicBezTo>
                    <a:pt x="135647" y="226037"/>
                    <a:pt x="141652" y="213611"/>
                    <a:pt x="144796" y="200337"/>
                  </a:cubicBezTo>
                  <a:cubicBezTo>
                    <a:pt x="148586" y="177735"/>
                    <a:pt x="118161" y="173751"/>
                    <a:pt x="116334" y="160373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C1A80D4-3D3E-D88E-9EEE-9D411E3F40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30785" y="16413634"/>
              <a:ext cx="124104" cy="248286"/>
            </a:xfrm>
            <a:custGeom>
              <a:avLst/>
              <a:gdLst>
                <a:gd name="connsiteX0" fmla="*/ 108379 w 124104"/>
                <a:gd name="connsiteY0" fmla="*/ 60520 h 248286"/>
                <a:gd name="connsiteX1" fmla="*/ 123294 w 124104"/>
                <a:gd name="connsiteY1" fmla="*/ 14671 h 248286"/>
                <a:gd name="connsiteX2" fmla="*/ 85840 w 124104"/>
                <a:gd name="connsiteY2" fmla="*/ 14123 h 248286"/>
                <a:gd name="connsiteX3" fmla="*/ 59481 w 124104"/>
                <a:gd name="connsiteY3" fmla="*/ 56904 h 248286"/>
                <a:gd name="connsiteX4" fmla="*/ 57382 w 124104"/>
                <a:gd name="connsiteY4" fmla="*/ 91561 h 248286"/>
                <a:gd name="connsiteX5" fmla="*/ 31746 w 124104"/>
                <a:gd name="connsiteY5" fmla="*/ 103805 h 248286"/>
                <a:gd name="connsiteX6" fmla="*/ 32332 w 124104"/>
                <a:gd name="connsiteY6" fmla="*/ 137473 h 248286"/>
                <a:gd name="connsiteX7" fmla="*/ 5765 w 124104"/>
                <a:gd name="connsiteY7" fmla="*/ 160124 h 248286"/>
                <a:gd name="connsiteX8" fmla="*/ 5387 w 124104"/>
                <a:gd name="connsiteY8" fmla="*/ 199585 h 248286"/>
                <a:gd name="connsiteX9" fmla="*/ 9332 w 124104"/>
                <a:gd name="connsiteY9" fmla="*/ 243078 h 248286"/>
                <a:gd name="connsiteX10" fmla="*/ 14380 w 124104"/>
                <a:gd name="connsiteY10" fmla="*/ 248286 h 248286"/>
                <a:gd name="connsiteX11" fmla="*/ 18949 w 124104"/>
                <a:gd name="connsiteY11" fmla="*/ 245637 h 248286"/>
                <a:gd name="connsiteX12" fmla="*/ 50145 w 124104"/>
                <a:gd name="connsiteY12" fmla="*/ 208057 h 248286"/>
                <a:gd name="connsiteX13" fmla="*/ 57857 w 124104"/>
                <a:gd name="connsiteY13" fmla="*/ 170957 h 248286"/>
                <a:gd name="connsiteX14" fmla="*/ 89625 w 124104"/>
                <a:gd name="connsiteY14" fmla="*/ 150115 h 248286"/>
                <a:gd name="connsiteX15" fmla="*/ 85971 w 124104"/>
                <a:gd name="connsiteY15" fmla="*/ 114503 h 248286"/>
                <a:gd name="connsiteX16" fmla="*/ 116842 w 124104"/>
                <a:gd name="connsiteY16" fmla="*/ 97053 h 248286"/>
                <a:gd name="connsiteX17" fmla="*/ 108379 w 124104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104" h="248286">
                  <a:moveTo>
                    <a:pt x="108379" y="60520"/>
                  </a:moveTo>
                  <a:cubicBezTo>
                    <a:pt x="120728" y="48707"/>
                    <a:pt x="126329" y="31489"/>
                    <a:pt x="123294" y="14671"/>
                  </a:cubicBezTo>
                  <a:cubicBezTo>
                    <a:pt x="119634" y="-4534"/>
                    <a:pt x="89218" y="-5057"/>
                    <a:pt x="85840" y="14123"/>
                  </a:cubicBezTo>
                  <a:cubicBezTo>
                    <a:pt x="83251" y="28829"/>
                    <a:pt x="87677" y="45445"/>
                    <a:pt x="59481" y="56904"/>
                  </a:cubicBezTo>
                  <a:cubicBezTo>
                    <a:pt x="39928" y="64853"/>
                    <a:pt x="62724" y="82957"/>
                    <a:pt x="57382" y="91561"/>
                  </a:cubicBezTo>
                  <a:cubicBezTo>
                    <a:pt x="52041" y="100165"/>
                    <a:pt x="37659" y="96306"/>
                    <a:pt x="31746" y="103805"/>
                  </a:cubicBezTo>
                  <a:cubicBezTo>
                    <a:pt x="21290" y="117052"/>
                    <a:pt x="36821" y="127319"/>
                    <a:pt x="32332" y="137473"/>
                  </a:cubicBezTo>
                  <a:cubicBezTo>
                    <a:pt x="26802" y="149974"/>
                    <a:pt x="15028" y="147744"/>
                    <a:pt x="5765" y="160124"/>
                  </a:cubicBezTo>
                  <a:cubicBezTo>
                    <a:pt x="-1835" y="170303"/>
                    <a:pt x="-1879" y="173929"/>
                    <a:pt x="5387" y="199585"/>
                  </a:cubicBezTo>
                  <a:cubicBezTo>
                    <a:pt x="8657" y="213838"/>
                    <a:pt x="9984" y="228469"/>
                    <a:pt x="9332" y="243078"/>
                  </a:cubicBezTo>
                  <a:cubicBezTo>
                    <a:pt x="9288" y="245910"/>
                    <a:pt x="11548" y="248242"/>
                    <a:pt x="14380" y="248286"/>
                  </a:cubicBezTo>
                  <a:cubicBezTo>
                    <a:pt x="16276" y="248315"/>
                    <a:pt x="18033" y="247297"/>
                    <a:pt x="18949" y="245637"/>
                  </a:cubicBezTo>
                  <a:cubicBezTo>
                    <a:pt x="26763" y="231372"/>
                    <a:pt x="37950" y="214616"/>
                    <a:pt x="50145" y="208057"/>
                  </a:cubicBezTo>
                  <a:cubicBezTo>
                    <a:pt x="66606" y="199211"/>
                    <a:pt x="57271" y="186468"/>
                    <a:pt x="57857" y="170957"/>
                  </a:cubicBezTo>
                  <a:cubicBezTo>
                    <a:pt x="58555" y="153178"/>
                    <a:pt x="79669" y="160997"/>
                    <a:pt x="89625" y="150115"/>
                  </a:cubicBezTo>
                  <a:cubicBezTo>
                    <a:pt x="100948" y="137779"/>
                    <a:pt x="81948" y="128366"/>
                    <a:pt x="85971" y="114503"/>
                  </a:cubicBezTo>
                  <a:cubicBezTo>
                    <a:pt x="90760" y="97998"/>
                    <a:pt x="111040" y="107600"/>
                    <a:pt x="116842" y="97053"/>
                  </a:cubicBezTo>
                  <a:cubicBezTo>
                    <a:pt x="126726" y="79051"/>
                    <a:pt x="91317" y="77277"/>
                    <a:pt x="108379" y="60520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8CCB495-5E90-233D-6426-83632713A9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31743" y="16277098"/>
              <a:ext cx="44516" cy="44516"/>
            </a:xfrm>
            <a:custGeom>
              <a:avLst/>
              <a:gdLst>
                <a:gd name="connsiteX0" fmla="*/ 22258 w 44516"/>
                <a:gd name="connsiteY0" fmla="*/ 44516 h 44516"/>
                <a:gd name="connsiteX1" fmla="*/ 44516 w 44516"/>
                <a:gd name="connsiteY1" fmla="*/ 22258 h 44516"/>
                <a:gd name="connsiteX2" fmla="*/ 22258 w 44516"/>
                <a:gd name="connsiteY2" fmla="*/ 0 h 44516"/>
                <a:gd name="connsiteX3" fmla="*/ 0 w 44516"/>
                <a:gd name="connsiteY3" fmla="*/ 22258 h 44516"/>
                <a:gd name="connsiteX4" fmla="*/ 22258 w 44516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16" h="44516">
                  <a:moveTo>
                    <a:pt x="22258" y="44516"/>
                  </a:moveTo>
                  <a:cubicBezTo>
                    <a:pt x="34551" y="44516"/>
                    <a:pt x="44516" y="34551"/>
                    <a:pt x="44516" y="22258"/>
                  </a:cubicBezTo>
                  <a:cubicBezTo>
                    <a:pt x="44516" y="9965"/>
                    <a:pt x="34551" y="0"/>
                    <a:pt x="22258" y="0"/>
                  </a:cubicBezTo>
                  <a:cubicBezTo>
                    <a:pt x="9965" y="0"/>
                    <a:pt x="0" y="9965"/>
                    <a:pt x="0" y="22258"/>
                  </a:cubicBezTo>
                  <a:cubicBezTo>
                    <a:pt x="0" y="34551"/>
                    <a:pt x="9965" y="44516"/>
                    <a:pt x="22258" y="445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C5BADE-D48D-A15C-C972-D3CD22FF2E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96894" y="16326816"/>
              <a:ext cx="29683" cy="29683"/>
            </a:xfrm>
            <a:custGeom>
              <a:avLst/>
              <a:gdLst>
                <a:gd name="connsiteX0" fmla="*/ 14837 w 29683"/>
                <a:gd name="connsiteY0" fmla="*/ 29684 h 29683"/>
                <a:gd name="connsiteX1" fmla="*/ 29684 w 29683"/>
                <a:gd name="connsiteY1" fmla="*/ 14847 h 29683"/>
                <a:gd name="connsiteX2" fmla="*/ 14847 w 29683"/>
                <a:gd name="connsiteY2" fmla="*/ 0 h 29683"/>
                <a:gd name="connsiteX3" fmla="*/ 0 w 29683"/>
                <a:gd name="connsiteY3" fmla="*/ 14837 h 29683"/>
                <a:gd name="connsiteX4" fmla="*/ 0 w 29683"/>
                <a:gd name="connsiteY4" fmla="*/ 14842 h 29683"/>
                <a:gd name="connsiteX5" fmla="*/ 14837 w 29683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83" h="29683">
                  <a:moveTo>
                    <a:pt x="14837" y="29684"/>
                  </a:moveTo>
                  <a:cubicBezTo>
                    <a:pt x="23034" y="29687"/>
                    <a:pt x="29681" y="23044"/>
                    <a:pt x="29684" y="14847"/>
                  </a:cubicBezTo>
                  <a:cubicBezTo>
                    <a:pt x="29687" y="6650"/>
                    <a:pt x="23044" y="3"/>
                    <a:pt x="14847" y="0"/>
                  </a:cubicBezTo>
                  <a:cubicBezTo>
                    <a:pt x="6650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642" y="29681"/>
                    <a:pt x="14837" y="29684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FE43554-8E3A-E821-6408-318B6F34FB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61146" y="16384802"/>
              <a:ext cx="26067" cy="26067"/>
            </a:xfrm>
            <a:custGeom>
              <a:avLst/>
              <a:gdLst>
                <a:gd name="connsiteX0" fmla="*/ 0 w 26067"/>
                <a:gd name="connsiteY0" fmla="*/ 13029 h 26067"/>
                <a:gd name="connsiteX1" fmla="*/ 13029 w 26067"/>
                <a:gd name="connsiteY1" fmla="*/ 26068 h 26067"/>
                <a:gd name="connsiteX2" fmla="*/ 26068 w 26067"/>
                <a:gd name="connsiteY2" fmla="*/ 13039 h 26067"/>
                <a:gd name="connsiteX3" fmla="*/ 13039 w 26067"/>
                <a:gd name="connsiteY3" fmla="*/ 0 h 26067"/>
                <a:gd name="connsiteX4" fmla="*/ 13034 w 26067"/>
                <a:gd name="connsiteY4" fmla="*/ 0 h 26067"/>
                <a:gd name="connsiteX5" fmla="*/ 0 w 26067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67" h="26067">
                  <a:moveTo>
                    <a:pt x="0" y="13029"/>
                  </a:moveTo>
                  <a:cubicBezTo>
                    <a:pt x="-3" y="20228"/>
                    <a:pt x="5831" y="26065"/>
                    <a:pt x="13029" y="26068"/>
                  </a:cubicBezTo>
                  <a:cubicBezTo>
                    <a:pt x="20228" y="26071"/>
                    <a:pt x="26065" y="20237"/>
                    <a:pt x="26068" y="13039"/>
                  </a:cubicBezTo>
                  <a:cubicBezTo>
                    <a:pt x="26071" y="5840"/>
                    <a:pt x="20237" y="3"/>
                    <a:pt x="13039" y="0"/>
                  </a:cubicBezTo>
                  <a:cubicBezTo>
                    <a:pt x="13037" y="0"/>
                    <a:pt x="13035" y="0"/>
                    <a:pt x="13034" y="0"/>
                  </a:cubicBezTo>
                  <a:cubicBezTo>
                    <a:pt x="5837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aphic 64" descr="Seaweed with solid fill">
            <a:extLst>
              <a:ext uri="{FF2B5EF4-FFF2-40B4-BE49-F238E27FC236}">
                <a16:creationId xmlns:a16="http://schemas.microsoft.com/office/drawing/2014/main" id="{3012D0CC-AC36-FDD1-DE62-A427D3BFD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303921">
            <a:off x="3451772" y="2752238"/>
            <a:ext cx="910022" cy="2127270"/>
            <a:chOff x="11816555" y="15821490"/>
            <a:chExt cx="334088" cy="718275"/>
          </a:xfrm>
          <a:solidFill>
            <a:srgbClr val="92D050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560C7F4-DD85-5276-EC8F-B56C45EE49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36195" y="15821490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799158-9BDE-FD01-E422-8C7ADD305E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6555" y="16135679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2F352F9-66D0-E199-9E82-FBBFFF0A5A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2827" y="16091090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EFB71AF-8AAA-620C-8C3F-FA05094204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43871" y="15871189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932C5E7-8DE4-812D-F1CC-E2D571F115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05721" y="15951262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493385B-4DC3-52AE-D065-0061ED90E4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71784" y="16044653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A4C1B9B-3EAE-0328-B628-2D4A2FE5EF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321512" y="4727891"/>
            <a:ext cx="226873" cy="212624"/>
          </a:xfrm>
          <a:custGeom>
            <a:avLst/>
            <a:gdLst>
              <a:gd name="connsiteX0" fmla="*/ 346 w 83289"/>
              <a:gd name="connsiteY0" fmla="*/ 25043 h 71794"/>
              <a:gd name="connsiteX1" fmla="*/ 1341 w 83289"/>
              <a:gd name="connsiteY1" fmla="*/ 24855 h 71794"/>
              <a:gd name="connsiteX2" fmla="*/ 10954 w 83289"/>
              <a:gd name="connsiteY2" fmla="*/ 18267 h 71794"/>
              <a:gd name="connsiteX3" fmla="*/ 43773 w 83289"/>
              <a:gd name="connsiteY3" fmla="*/ 40289 h 71794"/>
              <a:gd name="connsiteX4" fmla="*/ 43110 w 83289"/>
              <a:gd name="connsiteY4" fmla="*/ 63628 h 71794"/>
              <a:gd name="connsiteX5" fmla="*/ 39463 w 83289"/>
              <a:gd name="connsiteY5" fmla="*/ 70404 h 71794"/>
              <a:gd name="connsiteX6" fmla="*/ 39463 w 83289"/>
              <a:gd name="connsiteY6" fmla="*/ 71345 h 71794"/>
              <a:gd name="connsiteX7" fmla="*/ 40292 w 83289"/>
              <a:gd name="connsiteY7" fmla="*/ 71721 h 71794"/>
              <a:gd name="connsiteX8" fmla="*/ 72447 w 83289"/>
              <a:gd name="connsiteY8" fmla="*/ 55722 h 71794"/>
              <a:gd name="connsiteX9" fmla="*/ 83055 w 83289"/>
              <a:gd name="connsiteY9" fmla="*/ 43300 h 71794"/>
              <a:gd name="connsiteX10" fmla="*/ 83221 w 83289"/>
              <a:gd name="connsiteY10" fmla="*/ 42547 h 71794"/>
              <a:gd name="connsiteX11" fmla="*/ 82724 w 83289"/>
              <a:gd name="connsiteY11" fmla="*/ 41983 h 71794"/>
              <a:gd name="connsiteX12" fmla="*/ 72281 w 83289"/>
              <a:gd name="connsiteY12" fmla="*/ 30878 h 71794"/>
              <a:gd name="connsiteX13" fmla="*/ 25872 w 83289"/>
              <a:gd name="connsiteY13" fmla="*/ 1327 h 71794"/>
              <a:gd name="connsiteX14" fmla="*/ 181 w 83289"/>
              <a:gd name="connsiteY14" fmla="*/ 23914 h 71794"/>
              <a:gd name="connsiteX15" fmla="*/ 346 w 83289"/>
              <a:gd name="connsiteY15" fmla="*/ 25043 h 7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289" h="71794">
                <a:moveTo>
                  <a:pt x="346" y="25043"/>
                </a:moveTo>
                <a:cubicBezTo>
                  <a:pt x="678" y="25231"/>
                  <a:pt x="1175" y="25231"/>
                  <a:pt x="1341" y="24855"/>
                </a:cubicBezTo>
                <a:cubicBezTo>
                  <a:pt x="3993" y="21843"/>
                  <a:pt x="7308" y="19584"/>
                  <a:pt x="10954" y="18267"/>
                </a:cubicBezTo>
                <a:cubicBezTo>
                  <a:pt x="24214" y="13938"/>
                  <a:pt x="38800" y="23725"/>
                  <a:pt x="43773" y="40289"/>
                </a:cubicBezTo>
                <a:cubicBezTo>
                  <a:pt x="46093" y="47817"/>
                  <a:pt x="45927" y="56099"/>
                  <a:pt x="43110" y="63628"/>
                </a:cubicBezTo>
                <a:cubicBezTo>
                  <a:pt x="42115" y="66075"/>
                  <a:pt x="40955" y="68333"/>
                  <a:pt x="39463" y="70404"/>
                </a:cubicBezTo>
                <a:cubicBezTo>
                  <a:pt x="39297" y="70592"/>
                  <a:pt x="39297" y="70968"/>
                  <a:pt x="39463" y="71345"/>
                </a:cubicBezTo>
                <a:cubicBezTo>
                  <a:pt x="39629" y="71721"/>
                  <a:pt x="39960" y="71909"/>
                  <a:pt x="40292" y="71721"/>
                </a:cubicBezTo>
                <a:cubicBezTo>
                  <a:pt x="53883" y="70592"/>
                  <a:pt x="59685" y="70780"/>
                  <a:pt x="72447" y="55722"/>
                </a:cubicBezTo>
                <a:cubicBezTo>
                  <a:pt x="75431" y="52146"/>
                  <a:pt x="78911" y="48006"/>
                  <a:pt x="83055" y="43300"/>
                </a:cubicBezTo>
                <a:cubicBezTo>
                  <a:pt x="83221" y="43112"/>
                  <a:pt x="83387" y="42735"/>
                  <a:pt x="83221" y="42547"/>
                </a:cubicBezTo>
                <a:cubicBezTo>
                  <a:pt x="83221" y="42171"/>
                  <a:pt x="83055" y="41983"/>
                  <a:pt x="82724" y="41983"/>
                </a:cubicBezTo>
                <a:cubicBezTo>
                  <a:pt x="78083" y="39912"/>
                  <a:pt x="74270" y="35960"/>
                  <a:pt x="72281" y="30878"/>
                </a:cubicBezTo>
                <a:cubicBezTo>
                  <a:pt x="63497" y="6597"/>
                  <a:pt x="44436" y="-3943"/>
                  <a:pt x="25872" y="1327"/>
                </a:cubicBezTo>
                <a:cubicBezTo>
                  <a:pt x="14767" y="4339"/>
                  <a:pt x="5485" y="12620"/>
                  <a:pt x="181" y="23914"/>
                </a:cubicBezTo>
                <a:cubicBezTo>
                  <a:pt x="-151" y="24290"/>
                  <a:pt x="15" y="24855"/>
                  <a:pt x="346" y="250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F5505A0-AF88-3FB4-89F7-2FB87BB64D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504872" y="4822234"/>
            <a:ext cx="44336" cy="47275"/>
          </a:xfrm>
          <a:custGeom>
            <a:avLst/>
            <a:gdLst>
              <a:gd name="connsiteX0" fmla="*/ 1615 w 16278"/>
              <a:gd name="connsiteY0" fmla="*/ 4918 h 15964"/>
              <a:gd name="connsiteX1" fmla="*/ 952 w 16278"/>
              <a:gd name="connsiteY1" fmla="*/ 4542 h 15964"/>
              <a:gd name="connsiteX2" fmla="*/ 289 w 16278"/>
              <a:gd name="connsiteY2" fmla="*/ 5106 h 15964"/>
              <a:gd name="connsiteX3" fmla="*/ 621 w 16278"/>
              <a:gd name="connsiteY3" fmla="*/ 10565 h 15964"/>
              <a:gd name="connsiteX4" fmla="*/ 11229 w 16278"/>
              <a:gd name="connsiteY4" fmla="*/ 15270 h 15964"/>
              <a:gd name="connsiteX5" fmla="*/ 15870 w 16278"/>
              <a:gd name="connsiteY5" fmla="*/ 4542 h 15964"/>
              <a:gd name="connsiteX6" fmla="*/ 15704 w 16278"/>
              <a:gd name="connsiteY6" fmla="*/ 3977 h 15964"/>
              <a:gd name="connsiteX7" fmla="*/ 15538 w 16278"/>
              <a:gd name="connsiteY7" fmla="*/ 3600 h 15964"/>
              <a:gd name="connsiteX8" fmla="*/ 8577 w 16278"/>
              <a:gd name="connsiteY8" fmla="*/ 401 h 15964"/>
              <a:gd name="connsiteX9" fmla="*/ 5427 w 16278"/>
              <a:gd name="connsiteY9" fmla="*/ 7365 h 15964"/>
              <a:gd name="connsiteX10" fmla="*/ 5593 w 16278"/>
              <a:gd name="connsiteY10" fmla="*/ 7741 h 15964"/>
              <a:gd name="connsiteX11" fmla="*/ 5925 w 16278"/>
              <a:gd name="connsiteY11" fmla="*/ 8306 h 15964"/>
              <a:gd name="connsiteX12" fmla="*/ 1615 w 16278"/>
              <a:gd name="connsiteY12" fmla="*/ 4918 h 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78" h="15964">
                <a:moveTo>
                  <a:pt x="1615" y="4918"/>
                </a:moveTo>
                <a:cubicBezTo>
                  <a:pt x="1449" y="4730"/>
                  <a:pt x="1118" y="4542"/>
                  <a:pt x="952" y="4542"/>
                </a:cubicBezTo>
                <a:cubicBezTo>
                  <a:pt x="621" y="4542"/>
                  <a:pt x="455" y="4730"/>
                  <a:pt x="289" y="5106"/>
                </a:cubicBezTo>
                <a:cubicBezTo>
                  <a:pt x="-208" y="6800"/>
                  <a:pt x="-42" y="8871"/>
                  <a:pt x="621" y="10565"/>
                </a:cubicBezTo>
                <a:cubicBezTo>
                  <a:pt x="2444" y="15082"/>
                  <a:pt x="7085" y="17152"/>
                  <a:pt x="11229" y="15270"/>
                </a:cubicBezTo>
                <a:cubicBezTo>
                  <a:pt x="15207" y="13764"/>
                  <a:pt x="17196" y="8871"/>
                  <a:pt x="15870" y="4542"/>
                </a:cubicBezTo>
                <a:cubicBezTo>
                  <a:pt x="15870" y="4353"/>
                  <a:pt x="15704" y="4165"/>
                  <a:pt x="15704" y="3977"/>
                </a:cubicBezTo>
                <a:lnTo>
                  <a:pt x="15538" y="3600"/>
                </a:lnTo>
                <a:cubicBezTo>
                  <a:pt x="14378" y="589"/>
                  <a:pt x="11229" y="-729"/>
                  <a:pt x="8577" y="401"/>
                </a:cubicBezTo>
                <a:cubicBezTo>
                  <a:pt x="6090" y="1342"/>
                  <a:pt x="4599" y="4542"/>
                  <a:pt x="5427" y="7365"/>
                </a:cubicBezTo>
                <a:cubicBezTo>
                  <a:pt x="5427" y="7553"/>
                  <a:pt x="5427" y="7553"/>
                  <a:pt x="5593" y="7741"/>
                </a:cubicBezTo>
                <a:cubicBezTo>
                  <a:pt x="5593" y="7929"/>
                  <a:pt x="5759" y="8118"/>
                  <a:pt x="5925" y="8306"/>
                </a:cubicBezTo>
                <a:cubicBezTo>
                  <a:pt x="4101" y="8118"/>
                  <a:pt x="2444" y="6800"/>
                  <a:pt x="1615" y="49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1449204-5875-DF2C-B460-B06D3C0110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445442" y="4782710"/>
            <a:ext cx="104818" cy="131231"/>
          </a:xfrm>
          <a:custGeom>
            <a:avLst/>
            <a:gdLst>
              <a:gd name="connsiteX0" fmla="*/ 37027 w 38480"/>
              <a:gd name="connsiteY0" fmla="*/ 18872 h 44311"/>
              <a:gd name="connsiteX1" fmla="*/ 15148 w 38480"/>
              <a:gd name="connsiteY1" fmla="*/ 51 h 44311"/>
              <a:gd name="connsiteX2" fmla="*/ 11502 w 38480"/>
              <a:gd name="connsiteY2" fmla="*/ 803 h 44311"/>
              <a:gd name="connsiteX3" fmla="*/ 65 w 38480"/>
              <a:gd name="connsiteY3" fmla="*/ 14543 h 44311"/>
              <a:gd name="connsiteX4" fmla="*/ 397 w 38480"/>
              <a:gd name="connsiteY4" fmla="*/ 15485 h 44311"/>
              <a:gd name="connsiteX5" fmla="*/ 1391 w 38480"/>
              <a:gd name="connsiteY5" fmla="*/ 15296 h 44311"/>
              <a:gd name="connsiteX6" fmla="*/ 2883 w 38480"/>
              <a:gd name="connsiteY6" fmla="*/ 13791 h 44311"/>
              <a:gd name="connsiteX7" fmla="*/ 10176 w 38480"/>
              <a:gd name="connsiteY7" fmla="*/ 10026 h 44311"/>
              <a:gd name="connsiteX8" fmla="*/ 22275 w 38480"/>
              <a:gd name="connsiteY8" fmla="*/ 20943 h 44311"/>
              <a:gd name="connsiteX9" fmla="*/ 12662 w 38480"/>
              <a:gd name="connsiteY9" fmla="*/ 33742 h 44311"/>
              <a:gd name="connsiteX10" fmla="*/ 11999 w 38480"/>
              <a:gd name="connsiteY10" fmla="*/ 34306 h 44311"/>
              <a:gd name="connsiteX11" fmla="*/ 12165 w 38480"/>
              <a:gd name="connsiteY11" fmla="*/ 35247 h 44311"/>
              <a:gd name="connsiteX12" fmla="*/ 27414 w 38480"/>
              <a:gd name="connsiteY12" fmla="*/ 44282 h 44311"/>
              <a:gd name="connsiteX13" fmla="*/ 30894 w 38480"/>
              <a:gd name="connsiteY13" fmla="*/ 43341 h 44311"/>
              <a:gd name="connsiteX14" fmla="*/ 37027 w 38480"/>
              <a:gd name="connsiteY14" fmla="*/ 18872 h 4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480" h="44311">
                <a:moveTo>
                  <a:pt x="37027" y="18872"/>
                </a:moveTo>
                <a:cubicBezTo>
                  <a:pt x="33381" y="7015"/>
                  <a:pt x="24430" y="-702"/>
                  <a:pt x="15148" y="51"/>
                </a:cubicBezTo>
                <a:cubicBezTo>
                  <a:pt x="13988" y="239"/>
                  <a:pt x="12662" y="427"/>
                  <a:pt x="11502" y="803"/>
                </a:cubicBezTo>
                <a:cubicBezTo>
                  <a:pt x="6032" y="2686"/>
                  <a:pt x="2054" y="7391"/>
                  <a:pt x="65" y="14543"/>
                </a:cubicBezTo>
                <a:cubicBezTo>
                  <a:pt x="-101" y="14920"/>
                  <a:pt x="65" y="15296"/>
                  <a:pt x="397" y="15485"/>
                </a:cubicBezTo>
                <a:cubicBezTo>
                  <a:pt x="728" y="15673"/>
                  <a:pt x="1225" y="15673"/>
                  <a:pt x="1391" y="15296"/>
                </a:cubicBezTo>
                <a:cubicBezTo>
                  <a:pt x="1888" y="14732"/>
                  <a:pt x="2386" y="14355"/>
                  <a:pt x="2883" y="13791"/>
                </a:cubicBezTo>
                <a:cubicBezTo>
                  <a:pt x="4872" y="11532"/>
                  <a:pt x="7524" y="10214"/>
                  <a:pt x="10176" y="10026"/>
                </a:cubicBezTo>
                <a:cubicBezTo>
                  <a:pt x="16143" y="9273"/>
                  <a:pt x="21612" y="14167"/>
                  <a:pt x="22275" y="20943"/>
                </a:cubicBezTo>
                <a:cubicBezTo>
                  <a:pt x="22607" y="27531"/>
                  <a:pt x="18297" y="33177"/>
                  <a:pt x="12662" y="33742"/>
                </a:cubicBezTo>
                <a:cubicBezTo>
                  <a:pt x="12330" y="33742"/>
                  <a:pt x="12165" y="33930"/>
                  <a:pt x="11999" y="34306"/>
                </a:cubicBezTo>
                <a:cubicBezTo>
                  <a:pt x="11833" y="34683"/>
                  <a:pt x="11999" y="34871"/>
                  <a:pt x="12165" y="35247"/>
                </a:cubicBezTo>
                <a:cubicBezTo>
                  <a:pt x="16474" y="41459"/>
                  <a:pt x="22110" y="44658"/>
                  <a:pt x="27414" y="44282"/>
                </a:cubicBezTo>
                <a:cubicBezTo>
                  <a:pt x="28574" y="44094"/>
                  <a:pt x="29734" y="43906"/>
                  <a:pt x="30894" y="43341"/>
                </a:cubicBezTo>
                <a:cubicBezTo>
                  <a:pt x="37856" y="40329"/>
                  <a:pt x="40342" y="29601"/>
                  <a:pt x="37027" y="188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CADA361-5BB5-A138-3016-95939AED4D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176204" y="4777262"/>
            <a:ext cx="414429" cy="205152"/>
          </a:xfrm>
          <a:custGeom>
            <a:avLst/>
            <a:gdLst>
              <a:gd name="connsiteX0" fmla="*/ 123280 w 152145"/>
              <a:gd name="connsiteY0" fmla="*/ 21274 h 69270"/>
              <a:gd name="connsiteX1" fmla="*/ 128915 w 152145"/>
              <a:gd name="connsiteY1" fmla="*/ 9605 h 69270"/>
              <a:gd name="connsiteX2" fmla="*/ 131402 w 152145"/>
              <a:gd name="connsiteY2" fmla="*/ 3582 h 69270"/>
              <a:gd name="connsiteX3" fmla="*/ 128418 w 152145"/>
              <a:gd name="connsiteY3" fmla="*/ 194 h 69270"/>
              <a:gd name="connsiteX4" fmla="*/ 123114 w 152145"/>
              <a:gd name="connsiteY4" fmla="*/ 3582 h 69270"/>
              <a:gd name="connsiteX5" fmla="*/ 123114 w 152145"/>
              <a:gd name="connsiteY5" fmla="*/ 6029 h 69270"/>
              <a:gd name="connsiteX6" fmla="*/ 116816 w 152145"/>
              <a:gd name="connsiteY6" fmla="*/ 19580 h 69270"/>
              <a:gd name="connsiteX7" fmla="*/ 116484 w 152145"/>
              <a:gd name="connsiteY7" fmla="*/ 20710 h 69270"/>
              <a:gd name="connsiteX8" fmla="*/ 115324 w 152145"/>
              <a:gd name="connsiteY8" fmla="*/ 24474 h 69270"/>
              <a:gd name="connsiteX9" fmla="*/ 113169 w 152145"/>
              <a:gd name="connsiteY9" fmla="*/ 30685 h 69270"/>
              <a:gd name="connsiteX10" fmla="*/ 104385 w 152145"/>
              <a:gd name="connsiteY10" fmla="*/ 36520 h 69270"/>
              <a:gd name="connsiteX11" fmla="*/ 97092 w 152145"/>
              <a:gd name="connsiteY11" fmla="*/ 35579 h 69270"/>
              <a:gd name="connsiteX12" fmla="*/ 52671 w 152145"/>
              <a:gd name="connsiteY12" fmla="*/ 63435 h 69270"/>
              <a:gd name="connsiteX13" fmla="*/ 23499 w 152145"/>
              <a:gd name="connsiteY13" fmla="*/ 51389 h 69270"/>
              <a:gd name="connsiteX14" fmla="*/ 2283 w 152145"/>
              <a:gd name="connsiteY14" fmla="*/ 59294 h 69270"/>
              <a:gd name="connsiteX15" fmla="*/ 128 w 152145"/>
              <a:gd name="connsiteY15" fmla="*/ 64000 h 69270"/>
              <a:gd name="connsiteX16" fmla="*/ 2449 w 152145"/>
              <a:gd name="connsiteY16" fmla="*/ 66447 h 69270"/>
              <a:gd name="connsiteX17" fmla="*/ 16869 w 152145"/>
              <a:gd name="connsiteY17" fmla="*/ 69270 h 69270"/>
              <a:gd name="connsiteX18" fmla="*/ 115821 w 152145"/>
              <a:gd name="connsiteY18" fmla="*/ 69270 h 69270"/>
              <a:gd name="connsiteX19" fmla="*/ 122285 w 152145"/>
              <a:gd name="connsiteY19" fmla="*/ 65694 h 69270"/>
              <a:gd name="connsiteX20" fmla="*/ 127092 w 152145"/>
              <a:gd name="connsiteY20" fmla="*/ 58165 h 69270"/>
              <a:gd name="connsiteX21" fmla="*/ 126761 w 152145"/>
              <a:gd name="connsiteY21" fmla="*/ 49319 h 69270"/>
              <a:gd name="connsiteX22" fmla="*/ 126761 w 152145"/>
              <a:gd name="connsiteY22" fmla="*/ 49319 h 69270"/>
              <a:gd name="connsiteX23" fmla="*/ 126761 w 152145"/>
              <a:gd name="connsiteY23" fmla="*/ 46684 h 69270"/>
              <a:gd name="connsiteX24" fmla="*/ 136208 w 152145"/>
              <a:gd name="connsiteY24" fmla="*/ 35202 h 69270"/>
              <a:gd name="connsiteX25" fmla="*/ 147148 w 152145"/>
              <a:gd name="connsiteY25" fmla="*/ 27674 h 69270"/>
              <a:gd name="connsiteX26" fmla="*/ 152120 w 152145"/>
              <a:gd name="connsiteY26" fmla="*/ 23533 h 69270"/>
              <a:gd name="connsiteX27" fmla="*/ 150297 w 152145"/>
              <a:gd name="connsiteY27" fmla="*/ 18827 h 69270"/>
              <a:gd name="connsiteX28" fmla="*/ 146816 w 152145"/>
              <a:gd name="connsiteY28" fmla="*/ 18263 h 69270"/>
              <a:gd name="connsiteX29" fmla="*/ 143833 w 152145"/>
              <a:gd name="connsiteY29" fmla="*/ 21274 h 69270"/>
              <a:gd name="connsiteX30" fmla="*/ 132562 w 152145"/>
              <a:gd name="connsiteY30" fmla="*/ 29179 h 69270"/>
              <a:gd name="connsiteX31" fmla="*/ 120959 w 152145"/>
              <a:gd name="connsiteY31" fmla="*/ 37461 h 69270"/>
              <a:gd name="connsiteX32" fmla="*/ 123280 w 152145"/>
              <a:gd name="connsiteY32" fmla="*/ 21274 h 6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2145" h="69270">
                <a:moveTo>
                  <a:pt x="123280" y="21274"/>
                </a:moveTo>
                <a:cubicBezTo>
                  <a:pt x="124772" y="17133"/>
                  <a:pt x="126761" y="13181"/>
                  <a:pt x="128915" y="9605"/>
                </a:cubicBezTo>
                <a:cubicBezTo>
                  <a:pt x="130904" y="8664"/>
                  <a:pt x="132065" y="6029"/>
                  <a:pt x="131402" y="3582"/>
                </a:cubicBezTo>
                <a:cubicBezTo>
                  <a:pt x="130904" y="1888"/>
                  <a:pt x="129910" y="758"/>
                  <a:pt x="128418" y="194"/>
                </a:cubicBezTo>
                <a:cubicBezTo>
                  <a:pt x="126098" y="-559"/>
                  <a:pt x="123777" y="947"/>
                  <a:pt x="123114" y="3582"/>
                </a:cubicBezTo>
                <a:cubicBezTo>
                  <a:pt x="122948" y="4335"/>
                  <a:pt x="122948" y="5276"/>
                  <a:pt x="123114" y="6029"/>
                </a:cubicBezTo>
                <a:cubicBezTo>
                  <a:pt x="120628" y="10358"/>
                  <a:pt x="118473" y="14875"/>
                  <a:pt x="116816" y="19580"/>
                </a:cubicBezTo>
                <a:lnTo>
                  <a:pt x="116484" y="20710"/>
                </a:lnTo>
                <a:cubicBezTo>
                  <a:pt x="116153" y="22027"/>
                  <a:pt x="115655" y="23156"/>
                  <a:pt x="115324" y="24474"/>
                </a:cubicBezTo>
                <a:cubicBezTo>
                  <a:pt x="114661" y="26733"/>
                  <a:pt x="113998" y="28615"/>
                  <a:pt x="113169" y="30685"/>
                </a:cubicBezTo>
                <a:cubicBezTo>
                  <a:pt x="111677" y="34638"/>
                  <a:pt x="108197" y="36896"/>
                  <a:pt x="104385" y="36520"/>
                </a:cubicBezTo>
                <a:lnTo>
                  <a:pt x="97092" y="35579"/>
                </a:lnTo>
                <a:cubicBezTo>
                  <a:pt x="78528" y="57789"/>
                  <a:pt x="75378" y="63435"/>
                  <a:pt x="52671" y="63435"/>
                </a:cubicBezTo>
                <a:cubicBezTo>
                  <a:pt x="37919" y="63435"/>
                  <a:pt x="29466" y="58165"/>
                  <a:pt x="23499" y="51389"/>
                </a:cubicBezTo>
                <a:lnTo>
                  <a:pt x="2283" y="59294"/>
                </a:lnTo>
                <a:cubicBezTo>
                  <a:pt x="626" y="59859"/>
                  <a:pt x="-369" y="62118"/>
                  <a:pt x="128" y="64000"/>
                </a:cubicBezTo>
                <a:cubicBezTo>
                  <a:pt x="460" y="65129"/>
                  <a:pt x="1289" y="66070"/>
                  <a:pt x="2449" y="66447"/>
                </a:cubicBezTo>
                <a:cubicBezTo>
                  <a:pt x="7090" y="67953"/>
                  <a:pt x="12062" y="68894"/>
                  <a:pt x="16869" y="69270"/>
                </a:cubicBezTo>
                <a:cubicBezTo>
                  <a:pt x="20184" y="69270"/>
                  <a:pt x="97257" y="69270"/>
                  <a:pt x="115821" y="69270"/>
                </a:cubicBezTo>
                <a:cubicBezTo>
                  <a:pt x="118307" y="69270"/>
                  <a:pt x="120628" y="67953"/>
                  <a:pt x="122285" y="65694"/>
                </a:cubicBezTo>
                <a:cubicBezTo>
                  <a:pt x="123777" y="63624"/>
                  <a:pt x="125600" y="60800"/>
                  <a:pt x="127092" y="58165"/>
                </a:cubicBezTo>
                <a:cubicBezTo>
                  <a:pt x="128750" y="55530"/>
                  <a:pt x="128584" y="51766"/>
                  <a:pt x="126761" y="49319"/>
                </a:cubicBezTo>
                <a:lnTo>
                  <a:pt x="126761" y="49319"/>
                </a:lnTo>
                <a:cubicBezTo>
                  <a:pt x="126263" y="48566"/>
                  <a:pt x="126263" y="47437"/>
                  <a:pt x="126761" y="46684"/>
                </a:cubicBezTo>
                <a:cubicBezTo>
                  <a:pt x="129578" y="42543"/>
                  <a:pt x="132728" y="38590"/>
                  <a:pt x="136208" y="35202"/>
                </a:cubicBezTo>
                <a:cubicBezTo>
                  <a:pt x="139689" y="32379"/>
                  <a:pt x="143336" y="29932"/>
                  <a:pt x="147148" y="27674"/>
                </a:cubicBezTo>
                <a:cubicBezTo>
                  <a:pt x="149468" y="28050"/>
                  <a:pt x="151789" y="26168"/>
                  <a:pt x="152120" y="23533"/>
                </a:cubicBezTo>
                <a:cubicBezTo>
                  <a:pt x="152286" y="21651"/>
                  <a:pt x="151623" y="19769"/>
                  <a:pt x="150297" y="18827"/>
                </a:cubicBezTo>
                <a:cubicBezTo>
                  <a:pt x="149303" y="18075"/>
                  <a:pt x="147977" y="17886"/>
                  <a:pt x="146816" y="18263"/>
                </a:cubicBezTo>
                <a:cubicBezTo>
                  <a:pt x="145325" y="18451"/>
                  <a:pt x="144164" y="19769"/>
                  <a:pt x="143833" y="21274"/>
                </a:cubicBezTo>
                <a:cubicBezTo>
                  <a:pt x="139855" y="23533"/>
                  <a:pt x="136208" y="26168"/>
                  <a:pt x="132562" y="29179"/>
                </a:cubicBezTo>
                <a:cubicBezTo>
                  <a:pt x="128915" y="32191"/>
                  <a:pt x="124937" y="35014"/>
                  <a:pt x="120959" y="37461"/>
                </a:cubicBezTo>
                <a:cubicBezTo>
                  <a:pt x="120959" y="32003"/>
                  <a:pt x="121788" y="26544"/>
                  <a:pt x="123280" y="212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AA4D6F0-41D1-41C5-B2FD-7F92B9F8AE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557681" y="4500880"/>
            <a:ext cx="246674" cy="195562"/>
          </a:xfrm>
          <a:custGeom>
            <a:avLst/>
            <a:gdLst>
              <a:gd name="connsiteX0" fmla="*/ 346 w 83289"/>
              <a:gd name="connsiteY0" fmla="*/ 25043 h 71794"/>
              <a:gd name="connsiteX1" fmla="*/ 1341 w 83289"/>
              <a:gd name="connsiteY1" fmla="*/ 24855 h 71794"/>
              <a:gd name="connsiteX2" fmla="*/ 10954 w 83289"/>
              <a:gd name="connsiteY2" fmla="*/ 18267 h 71794"/>
              <a:gd name="connsiteX3" fmla="*/ 43773 w 83289"/>
              <a:gd name="connsiteY3" fmla="*/ 40289 h 71794"/>
              <a:gd name="connsiteX4" fmla="*/ 43110 w 83289"/>
              <a:gd name="connsiteY4" fmla="*/ 63628 h 71794"/>
              <a:gd name="connsiteX5" fmla="*/ 39463 w 83289"/>
              <a:gd name="connsiteY5" fmla="*/ 70404 h 71794"/>
              <a:gd name="connsiteX6" fmla="*/ 39463 w 83289"/>
              <a:gd name="connsiteY6" fmla="*/ 71345 h 71794"/>
              <a:gd name="connsiteX7" fmla="*/ 40292 w 83289"/>
              <a:gd name="connsiteY7" fmla="*/ 71721 h 71794"/>
              <a:gd name="connsiteX8" fmla="*/ 72447 w 83289"/>
              <a:gd name="connsiteY8" fmla="*/ 55722 h 71794"/>
              <a:gd name="connsiteX9" fmla="*/ 83055 w 83289"/>
              <a:gd name="connsiteY9" fmla="*/ 43300 h 71794"/>
              <a:gd name="connsiteX10" fmla="*/ 83221 w 83289"/>
              <a:gd name="connsiteY10" fmla="*/ 42547 h 71794"/>
              <a:gd name="connsiteX11" fmla="*/ 82724 w 83289"/>
              <a:gd name="connsiteY11" fmla="*/ 41983 h 71794"/>
              <a:gd name="connsiteX12" fmla="*/ 72281 w 83289"/>
              <a:gd name="connsiteY12" fmla="*/ 30878 h 71794"/>
              <a:gd name="connsiteX13" fmla="*/ 25872 w 83289"/>
              <a:gd name="connsiteY13" fmla="*/ 1327 h 71794"/>
              <a:gd name="connsiteX14" fmla="*/ 181 w 83289"/>
              <a:gd name="connsiteY14" fmla="*/ 23914 h 71794"/>
              <a:gd name="connsiteX15" fmla="*/ 346 w 83289"/>
              <a:gd name="connsiteY15" fmla="*/ 25043 h 7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289" h="71794">
                <a:moveTo>
                  <a:pt x="346" y="25043"/>
                </a:moveTo>
                <a:cubicBezTo>
                  <a:pt x="678" y="25231"/>
                  <a:pt x="1175" y="25231"/>
                  <a:pt x="1341" y="24855"/>
                </a:cubicBezTo>
                <a:cubicBezTo>
                  <a:pt x="3993" y="21843"/>
                  <a:pt x="7308" y="19584"/>
                  <a:pt x="10954" y="18267"/>
                </a:cubicBezTo>
                <a:cubicBezTo>
                  <a:pt x="24214" y="13938"/>
                  <a:pt x="38800" y="23725"/>
                  <a:pt x="43773" y="40289"/>
                </a:cubicBezTo>
                <a:cubicBezTo>
                  <a:pt x="46093" y="47817"/>
                  <a:pt x="45927" y="56099"/>
                  <a:pt x="43110" y="63628"/>
                </a:cubicBezTo>
                <a:cubicBezTo>
                  <a:pt x="42115" y="66075"/>
                  <a:pt x="40955" y="68333"/>
                  <a:pt x="39463" y="70404"/>
                </a:cubicBezTo>
                <a:cubicBezTo>
                  <a:pt x="39297" y="70592"/>
                  <a:pt x="39297" y="70968"/>
                  <a:pt x="39463" y="71345"/>
                </a:cubicBezTo>
                <a:cubicBezTo>
                  <a:pt x="39629" y="71721"/>
                  <a:pt x="39960" y="71909"/>
                  <a:pt x="40292" y="71721"/>
                </a:cubicBezTo>
                <a:cubicBezTo>
                  <a:pt x="53883" y="70592"/>
                  <a:pt x="59685" y="70780"/>
                  <a:pt x="72447" y="55722"/>
                </a:cubicBezTo>
                <a:cubicBezTo>
                  <a:pt x="75431" y="52146"/>
                  <a:pt x="78911" y="48006"/>
                  <a:pt x="83055" y="43300"/>
                </a:cubicBezTo>
                <a:cubicBezTo>
                  <a:pt x="83221" y="43112"/>
                  <a:pt x="83387" y="42735"/>
                  <a:pt x="83221" y="42547"/>
                </a:cubicBezTo>
                <a:cubicBezTo>
                  <a:pt x="83221" y="42171"/>
                  <a:pt x="83055" y="41983"/>
                  <a:pt x="82724" y="41983"/>
                </a:cubicBezTo>
                <a:cubicBezTo>
                  <a:pt x="78083" y="39912"/>
                  <a:pt x="74270" y="35960"/>
                  <a:pt x="72281" y="30878"/>
                </a:cubicBezTo>
                <a:cubicBezTo>
                  <a:pt x="63497" y="6597"/>
                  <a:pt x="44436" y="-3943"/>
                  <a:pt x="25872" y="1327"/>
                </a:cubicBezTo>
                <a:cubicBezTo>
                  <a:pt x="14767" y="4339"/>
                  <a:pt x="5485" y="12620"/>
                  <a:pt x="181" y="23914"/>
                </a:cubicBezTo>
                <a:cubicBezTo>
                  <a:pt x="-151" y="24290"/>
                  <a:pt x="15" y="24855"/>
                  <a:pt x="346" y="250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2240F24-424A-CCB3-647E-7405BECADC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626204" y="4669743"/>
            <a:ext cx="48208" cy="43487"/>
          </a:xfrm>
          <a:custGeom>
            <a:avLst/>
            <a:gdLst>
              <a:gd name="connsiteX0" fmla="*/ 1615 w 16278"/>
              <a:gd name="connsiteY0" fmla="*/ 4918 h 15964"/>
              <a:gd name="connsiteX1" fmla="*/ 952 w 16278"/>
              <a:gd name="connsiteY1" fmla="*/ 4542 h 15964"/>
              <a:gd name="connsiteX2" fmla="*/ 289 w 16278"/>
              <a:gd name="connsiteY2" fmla="*/ 5106 h 15964"/>
              <a:gd name="connsiteX3" fmla="*/ 621 w 16278"/>
              <a:gd name="connsiteY3" fmla="*/ 10565 h 15964"/>
              <a:gd name="connsiteX4" fmla="*/ 11229 w 16278"/>
              <a:gd name="connsiteY4" fmla="*/ 15270 h 15964"/>
              <a:gd name="connsiteX5" fmla="*/ 15870 w 16278"/>
              <a:gd name="connsiteY5" fmla="*/ 4542 h 15964"/>
              <a:gd name="connsiteX6" fmla="*/ 15704 w 16278"/>
              <a:gd name="connsiteY6" fmla="*/ 3977 h 15964"/>
              <a:gd name="connsiteX7" fmla="*/ 15538 w 16278"/>
              <a:gd name="connsiteY7" fmla="*/ 3600 h 15964"/>
              <a:gd name="connsiteX8" fmla="*/ 8577 w 16278"/>
              <a:gd name="connsiteY8" fmla="*/ 401 h 15964"/>
              <a:gd name="connsiteX9" fmla="*/ 5427 w 16278"/>
              <a:gd name="connsiteY9" fmla="*/ 7365 h 15964"/>
              <a:gd name="connsiteX10" fmla="*/ 5593 w 16278"/>
              <a:gd name="connsiteY10" fmla="*/ 7741 h 15964"/>
              <a:gd name="connsiteX11" fmla="*/ 5925 w 16278"/>
              <a:gd name="connsiteY11" fmla="*/ 8306 h 15964"/>
              <a:gd name="connsiteX12" fmla="*/ 1615 w 16278"/>
              <a:gd name="connsiteY12" fmla="*/ 4918 h 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78" h="15964">
                <a:moveTo>
                  <a:pt x="1615" y="4918"/>
                </a:moveTo>
                <a:cubicBezTo>
                  <a:pt x="1449" y="4730"/>
                  <a:pt x="1118" y="4542"/>
                  <a:pt x="952" y="4542"/>
                </a:cubicBezTo>
                <a:cubicBezTo>
                  <a:pt x="621" y="4542"/>
                  <a:pt x="455" y="4730"/>
                  <a:pt x="289" y="5106"/>
                </a:cubicBezTo>
                <a:cubicBezTo>
                  <a:pt x="-208" y="6800"/>
                  <a:pt x="-42" y="8871"/>
                  <a:pt x="621" y="10565"/>
                </a:cubicBezTo>
                <a:cubicBezTo>
                  <a:pt x="2444" y="15082"/>
                  <a:pt x="7085" y="17152"/>
                  <a:pt x="11229" y="15270"/>
                </a:cubicBezTo>
                <a:cubicBezTo>
                  <a:pt x="15207" y="13764"/>
                  <a:pt x="17196" y="8871"/>
                  <a:pt x="15870" y="4542"/>
                </a:cubicBezTo>
                <a:cubicBezTo>
                  <a:pt x="15870" y="4353"/>
                  <a:pt x="15704" y="4165"/>
                  <a:pt x="15704" y="3977"/>
                </a:cubicBezTo>
                <a:lnTo>
                  <a:pt x="15538" y="3600"/>
                </a:lnTo>
                <a:cubicBezTo>
                  <a:pt x="14378" y="589"/>
                  <a:pt x="11229" y="-729"/>
                  <a:pt x="8577" y="401"/>
                </a:cubicBezTo>
                <a:cubicBezTo>
                  <a:pt x="6090" y="1342"/>
                  <a:pt x="4599" y="4542"/>
                  <a:pt x="5427" y="7365"/>
                </a:cubicBezTo>
                <a:cubicBezTo>
                  <a:pt x="5427" y="7553"/>
                  <a:pt x="5427" y="7553"/>
                  <a:pt x="5593" y="7741"/>
                </a:cubicBezTo>
                <a:cubicBezTo>
                  <a:pt x="5593" y="7929"/>
                  <a:pt x="5759" y="8118"/>
                  <a:pt x="5925" y="8306"/>
                </a:cubicBezTo>
                <a:cubicBezTo>
                  <a:pt x="4101" y="8118"/>
                  <a:pt x="2444" y="6800"/>
                  <a:pt x="1615" y="49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6713CBC-CFA3-9609-089C-EB7E342AE8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597544" y="4599948"/>
            <a:ext cx="113960" cy="120698"/>
          </a:xfrm>
          <a:custGeom>
            <a:avLst/>
            <a:gdLst>
              <a:gd name="connsiteX0" fmla="*/ 37027 w 38480"/>
              <a:gd name="connsiteY0" fmla="*/ 18872 h 44311"/>
              <a:gd name="connsiteX1" fmla="*/ 15148 w 38480"/>
              <a:gd name="connsiteY1" fmla="*/ 51 h 44311"/>
              <a:gd name="connsiteX2" fmla="*/ 11502 w 38480"/>
              <a:gd name="connsiteY2" fmla="*/ 803 h 44311"/>
              <a:gd name="connsiteX3" fmla="*/ 65 w 38480"/>
              <a:gd name="connsiteY3" fmla="*/ 14543 h 44311"/>
              <a:gd name="connsiteX4" fmla="*/ 397 w 38480"/>
              <a:gd name="connsiteY4" fmla="*/ 15485 h 44311"/>
              <a:gd name="connsiteX5" fmla="*/ 1391 w 38480"/>
              <a:gd name="connsiteY5" fmla="*/ 15296 h 44311"/>
              <a:gd name="connsiteX6" fmla="*/ 2883 w 38480"/>
              <a:gd name="connsiteY6" fmla="*/ 13791 h 44311"/>
              <a:gd name="connsiteX7" fmla="*/ 10176 w 38480"/>
              <a:gd name="connsiteY7" fmla="*/ 10026 h 44311"/>
              <a:gd name="connsiteX8" fmla="*/ 22275 w 38480"/>
              <a:gd name="connsiteY8" fmla="*/ 20943 h 44311"/>
              <a:gd name="connsiteX9" fmla="*/ 12662 w 38480"/>
              <a:gd name="connsiteY9" fmla="*/ 33742 h 44311"/>
              <a:gd name="connsiteX10" fmla="*/ 11999 w 38480"/>
              <a:gd name="connsiteY10" fmla="*/ 34306 h 44311"/>
              <a:gd name="connsiteX11" fmla="*/ 12165 w 38480"/>
              <a:gd name="connsiteY11" fmla="*/ 35247 h 44311"/>
              <a:gd name="connsiteX12" fmla="*/ 27414 w 38480"/>
              <a:gd name="connsiteY12" fmla="*/ 44282 h 44311"/>
              <a:gd name="connsiteX13" fmla="*/ 30894 w 38480"/>
              <a:gd name="connsiteY13" fmla="*/ 43341 h 44311"/>
              <a:gd name="connsiteX14" fmla="*/ 37027 w 38480"/>
              <a:gd name="connsiteY14" fmla="*/ 18872 h 4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480" h="44311">
                <a:moveTo>
                  <a:pt x="37027" y="18872"/>
                </a:moveTo>
                <a:cubicBezTo>
                  <a:pt x="33381" y="7015"/>
                  <a:pt x="24430" y="-702"/>
                  <a:pt x="15148" y="51"/>
                </a:cubicBezTo>
                <a:cubicBezTo>
                  <a:pt x="13988" y="239"/>
                  <a:pt x="12662" y="427"/>
                  <a:pt x="11502" y="803"/>
                </a:cubicBezTo>
                <a:cubicBezTo>
                  <a:pt x="6032" y="2686"/>
                  <a:pt x="2054" y="7391"/>
                  <a:pt x="65" y="14543"/>
                </a:cubicBezTo>
                <a:cubicBezTo>
                  <a:pt x="-101" y="14920"/>
                  <a:pt x="65" y="15296"/>
                  <a:pt x="397" y="15485"/>
                </a:cubicBezTo>
                <a:cubicBezTo>
                  <a:pt x="728" y="15673"/>
                  <a:pt x="1225" y="15673"/>
                  <a:pt x="1391" y="15296"/>
                </a:cubicBezTo>
                <a:cubicBezTo>
                  <a:pt x="1888" y="14732"/>
                  <a:pt x="2386" y="14355"/>
                  <a:pt x="2883" y="13791"/>
                </a:cubicBezTo>
                <a:cubicBezTo>
                  <a:pt x="4872" y="11532"/>
                  <a:pt x="7524" y="10214"/>
                  <a:pt x="10176" y="10026"/>
                </a:cubicBezTo>
                <a:cubicBezTo>
                  <a:pt x="16143" y="9273"/>
                  <a:pt x="21612" y="14167"/>
                  <a:pt x="22275" y="20943"/>
                </a:cubicBezTo>
                <a:cubicBezTo>
                  <a:pt x="22607" y="27531"/>
                  <a:pt x="18297" y="33177"/>
                  <a:pt x="12662" y="33742"/>
                </a:cubicBezTo>
                <a:cubicBezTo>
                  <a:pt x="12330" y="33742"/>
                  <a:pt x="12165" y="33930"/>
                  <a:pt x="11999" y="34306"/>
                </a:cubicBezTo>
                <a:cubicBezTo>
                  <a:pt x="11833" y="34683"/>
                  <a:pt x="11999" y="34871"/>
                  <a:pt x="12165" y="35247"/>
                </a:cubicBezTo>
                <a:cubicBezTo>
                  <a:pt x="16474" y="41459"/>
                  <a:pt x="22110" y="44658"/>
                  <a:pt x="27414" y="44282"/>
                </a:cubicBezTo>
                <a:cubicBezTo>
                  <a:pt x="28574" y="44094"/>
                  <a:pt x="29734" y="43906"/>
                  <a:pt x="30894" y="43341"/>
                </a:cubicBezTo>
                <a:cubicBezTo>
                  <a:pt x="37856" y="40329"/>
                  <a:pt x="40342" y="29601"/>
                  <a:pt x="37027" y="188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23CF0C4-06E2-B8D4-C4E4-B3DC7F3684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426115" y="4437392"/>
            <a:ext cx="450599" cy="188688"/>
          </a:xfrm>
          <a:custGeom>
            <a:avLst/>
            <a:gdLst>
              <a:gd name="connsiteX0" fmla="*/ 123280 w 152145"/>
              <a:gd name="connsiteY0" fmla="*/ 21274 h 69270"/>
              <a:gd name="connsiteX1" fmla="*/ 128915 w 152145"/>
              <a:gd name="connsiteY1" fmla="*/ 9605 h 69270"/>
              <a:gd name="connsiteX2" fmla="*/ 131402 w 152145"/>
              <a:gd name="connsiteY2" fmla="*/ 3582 h 69270"/>
              <a:gd name="connsiteX3" fmla="*/ 128418 w 152145"/>
              <a:gd name="connsiteY3" fmla="*/ 194 h 69270"/>
              <a:gd name="connsiteX4" fmla="*/ 123114 w 152145"/>
              <a:gd name="connsiteY4" fmla="*/ 3582 h 69270"/>
              <a:gd name="connsiteX5" fmla="*/ 123114 w 152145"/>
              <a:gd name="connsiteY5" fmla="*/ 6029 h 69270"/>
              <a:gd name="connsiteX6" fmla="*/ 116816 w 152145"/>
              <a:gd name="connsiteY6" fmla="*/ 19580 h 69270"/>
              <a:gd name="connsiteX7" fmla="*/ 116484 w 152145"/>
              <a:gd name="connsiteY7" fmla="*/ 20710 h 69270"/>
              <a:gd name="connsiteX8" fmla="*/ 115324 w 152145"/>
              <a:gd name="connsiteY8" fmla="*/ 24474 h 69270"/>
              <a:gd name="connsiteX9" fmla="*/ 113169 w 152145"/>
              <a:gd name="connsiteY9" fmla="*/ 30685 h 69270"/>
              <a:gd name="connsiteX10" fmla="*/ 104385 w 152145"/>
              <a:gd name="connsiteY10" fmla="*/ 36520 h 69270"/>
              <a:gd name="connsiteX11" fmla="*/ 97092 w 152145"/>
              <a:gd name="connsiteY11" fmla="*/ 35579 h 69270"/>
              <a:gd name="connsiteX12" fmla="*/ 52671 w 152145"/>
              <a:gd name="connsiteY12" fmla="*/ 63435 h 69270"/>
              <a:gd name="connsiteX13" fmla="*/ 23499 w 152145"/>
              <a:gd name="connsiteY13" fmla="*/ 51389 h 69270"/>
              <a:gd name="connsiteX14" fmla="*/ 2283 w 152145"/>
              <a:gd name="connsiteY14" fmla="*/ 59294 h 69270"/>
              <a:gd name="connsiteX15" fmla="*/ 128 w 152145"/>
              <a:gd name="connsiteY15" fmla="*/ 64000 h 69270"/>
              <a:gd name="connsiteX16" fmla="*/ 2449 w 152145"/>
              <a:gd name="connsiteY16" fmla="*/ 66447 h 69270"/>
              <a:gd name="connsiteX17" fmla="*/ 16869 w 152145"/>
              <a:gd name="connsiteY17" fmla="*/ 69270 h 69270"/>
              <a:gd name="connsiteX18" fmla="*/ 115821 w 152145"/>
              <a:gd name="connsiteY18" fmla="*/ 69270 h 69270"/>
              <a:gd name="connsiteX19" fmla="*/ 122285 w 152145"/>
              <a:gd name="connsiteY19" fmla="*/ 65694 h 69270"/>
              <a:gd name="connsiteX20" fmla="*/ 127092 w 152145"/>
              <a:gd name="connsiteY20" fmla="*/ 58165 h 69270"/>
              <a:gd name="connsiteX21" fmla="*/ 126761 w 152145"/>
              <a:gd name="connsiteY21" fmla="*/ 49319 h 69270"/>
              <a:gd name="connsiteX22" fmla="*/ 126761 w 152145"/>
              <a:gd name="connsiteY22" fmla="*/ 49319 h 69270"/>
              <a:gd name="connsiteX23" fmla="*/ 126761 w 152145"/>
              <a:gd name="connsiteY23" fmla="*/ 46684 h 69270"/>
              <a:gd name="connsiteX24" fmla="*/ 136208 w 152145"/>
              <a:gd name="connsiteY24" fmla="*/ 35202 h 69270"/>
              <a:gd name="connsiteX25" fmla="*/ 147148 w 152145"/>
              <a:gd name="connsiteY25" fmla="*/ 27674 h 69270"/>
              <a:gd name="connsiteX26" fmla="*/ 152120 w 152145"/>
              <a:gd name="connsiteY26" fmla="*/ 23533 h 69270"/>
              <a:gd name="connsiteX27" fmla="*/ 150297 w 152145"/>
              <a:gd name="connsiteY27" fmla="*/ 18827 h 69270"/>
              <a:gd name="connsiteX28" fmla="*/ 146816 w 152145"/>
              <a:gd name="connsiteY28" fmla="*/ 18263 h 69270"/>
              <a:gd name="connsiteX29" fmla="*/ 143833 w 152145"/>
              <a:gd name="connsiteY29" fmla="*/ 21274 h 69270"/>
              <a:gd name="connsiteX30" fmla="*/ 132562 w 152145"/>
              <a:gd name="connsiteY30" fmla="*/ 29179 h 69270"/>
              <a:gd name="connsiteX31" fmla="*/ 120959 w 152145"/>
              <a:gd name="connsiteY31" fmla="*/ 37461 h 69270"/>
              <a:gd name="connsiteX32" fmla="*/ 123280 w 152145"/>
              <a:gd name="connsiteY32" fmla="*/ 21274 h 6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2145" h="69270">
                <a:moveTo>
                  <a:pt x="123280" y="21274"/>
                </a:moveTo>
                <a:cubicBezTo>
                  <a:pt x="124772" y="17133"/>
                  <a:pt x="126761" y="13181"/>
                  <a:pt x="128915" y="9605"/>
                </a:cubicBezTo>
                <a:cubicBezTo>
                  <a:pt x="130904" y="8664"/>
                  <a:pt x="132065" y="6029"/>
                  <a:pt x="131402" y="3582"/>
                </a:cubicBezTo>
                <a:cubicBezTo>
                  <a:pt x="130904" y="1888"/>
                  <a:pt x="129910" y="758"/>
                  <a:pt x="128418" y="194"/>
                </a:cubicBezTo>
                <a:cubicBezTo>
                  <a:pt x="126098" y="-559"/>
                  <a:pt x="123777" y="947"/>
                  <a:pt x="123114" y="3582"/>
                </a:cubicBezTo>
                <a:cubicBezTo>
                  <a:pt x="122948" y="4335"/>
                  <a:pt x="122948" y="5276"/>
                  <a:pt x="123114" y="6029"/>
                </a:cubicBezTo>
                <a:cubicBezTo>
                  <a:pt x="120628" y="10358"/>
                  <a:pt x="118473" y="14875"/>
                  <a:pt x="116816" y="19580"/>
                </a:cubicBezTo>
                <a:lnTo>
                  <a:pt x="116484" y="20710"/>
                </a:lnTo>
                <a:cubicBezTo>
                  <a:pt x="116153" y="22027"/>
                  <a:pt x="115655" y="23156"/>
                  <a:pt x="115324" y="24474"/>
                </a:cubicBezTo>
                <a:cubicBezTo>
                  <a:pt x="114661" y="26733"/>
                  <a:pt x="113998" y="28615"/>
                  <a:pt x="113169" y="30685"/>
                </a:cubicBezTo>
                <a:cubicBezTo>
                  <a:pt x="111677" y="34638"/>
                  <a:pt x="108197" y="36896"/>
                  <a:pt x="104385" y="36520"/>
                </a:cubicBezTo>
                <a:lnTo>
                  <a:pt x="97092" y="35579"/>
                </a:lnTo>
                <a:cubicBezTo>
                  <a:pt x="78528" y="57789"/>
                  <a:pt x="75378" y="63435"/>
                  <a:pt x="52671" y="63435"/>
                </a:cubicBezTo>
                <a:cubicBezTo>
                  <a:pt x="37919" y="63435"/>
                  <a:pt x="29466" y="58165"/>
                  <a:pt x="23499" y="51389"/>
                </a:cubicBezTo>
                <a:lnTo>
                  <a:pt x="2283" y="59294"/>
                </a:lnTo>
                <a:cubicBezTo>
                  <a:pt x="626" y="59859"/>
                  <a:pt x="-369" y="62118"/>
                  <a:pt x="128" y="64000"/>
                </a:cubicBezTo>
                <a:cubicBezTo>
                  <a:pt x="460" y="65129"/>
                  <a:pt x="1289" y="66070"/>
                  <a:pt x="2449" y="66447"/>
                </a:cubicBezTo>
                <a:cubicBezTo>
                  <a:pt x="7090" y="67953"/>
                  <a:pt x="12062" y="68894"/>
                  <a:pt x="16869" y="69270"/>
                </a:cubicBezTo>
                <a:cubicBezTo>
                  <a:pt x="20184" y="69270"/>
                  <a:pt x="97257" y="69270"/>
                  <a:pt x="115821" y="69270"/>
                </a:cubicBezTo>
                <a:cubicBezTo>
                  <a:pt x="118307" y="69270"/>
                  <a:pt x="120628" y="67953"/>
                  <a:pt x="122285" y="65694"/>
                </a:cubicBezTo>
                <a:cubicBezTo>
                  <a:pt x="123777" y="63624"/>
                  <a:pt x="125600" y="60800"/>
                  <a:pt x="127092" y="58165"/>
                </a:cubicBezTo>
                <a:cubicBezTo>
                  <a:pt x="128750" y="55530"/>
                  <a:pt x="128584" y="51766"/>
                  <a:pt x="126761" y="49319"/>
                </a:cubicBezTo>
                <a:lnTo>
                  <a:pt x="126761" y="49319"/>
                </a:lnTo>
                <a:cubicBezTo>
                  <a:pt x="126263" y="48566"/>
                  <a:pt x="126263" y="47437"/>
                  <a:pt x="126761" y="46684"/>
                </a:cubicBezTo>
                <a:cubicBezTo>
                  <a:pt x="129578" y="42543"/>
                  <a:pt x="132728" y="38590"/>
                  <a:pt x="136208" y="35202"/>
                </a:cubicBezTo>
                <a:cubicBezTo>
                  <a:pt x="139689" y="32379"/>
                  <a:pt x="143336" y="29932"/>
                  <a:pt x="147148" y="27674"/>
                </a:cubicBezTo>
                <a:cubicBezTo>
                  <a:pt x="149468" y="28050"/>
                  <a:pt x="151789" y="26168"/>
                  <a:pt x="152120" y="23533"/>
                </a:cubicBezTo>
                <a:cubicBezTo>
                  <a:pt x="152286" y="21651"/>
                  <a:pt x="151623" y="19769"/>
                  <a:pt x="150297" y="18827"/>
                </a:cubicBezTo>
                <a:cubicBezTo>
                  <a:pt x="149303" y="18075"/>
                  <a:pt x="147977" y="17886"/>
                  <a:pt x="146816" y="18263"/>
                </a:cubicBezTo>
                <a:cubicBezTo>
                  <a:pt x="145325" y="18451"/>
                  <a:pt x="144164" y="19769"/>
                  <a:pt x="143833" y="21274"/>
                </a:cubicBezTo>
                <a:cubicBezTo>
                  <a:pt x="139855" y="23533"/>
                  <a:pt x="136208" y="26168"/>
                  <a:pt x="132562" y="29179"/>
                </a:cubicBezTo>
                <a:cubicBezTo>
                  <a:pt x="128915" y="32191"/>
                  <a:pt x="124937" y="35014"/>
                  <a:pt x="120959" y="37461"/>
                </a:cubicBezTo>
                <a:cubicBezTo>
                  <a:pt x="120959" y="32003"/>
                  <a:pt x="121788" y="26544"/>
                  <a:pt x="123280" y="212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234FFC7-2B21-C8F7-6E21-26D86B6604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1096703">
            <a:off x="72164" y="4245144"/>
            <a:ext cx="12311372" cy="3270488"/>
          </a:xfrm>
          <a:custGeom>
            <a:avLst/>
            <a:gdLst>
              <a:gd name="connsiteX0" fmla="*/ 0 w 4330700"/>
              <a:gd name="connsiteY0" fmla="*/ 0 h 1225550"/>
              <a:gd name="connsiteX1" fmla="*/ 615950 w 4330700"/>
              <a:gd name="connsiteY1" fmla="*/ 19050 h 1225550"/>
              <a:gd name="connsiteX2" fmla="*/ 1708150 w 4330700"/>
              <a:gd name="connsiteY2" fmla="*/ 215900 h 1225550"/>
              <a:gd name="connsiteX3" fmla="*/ 2724150 w 4330700"/>
              <a:gd name="connsiteY3" fmla="*/ 501650 h 1225550"/>
              <a:gd name="connsiteX4" fmla="*/ 3683000 w 4330700"/>
              <a:gd name="connsiteY4" fmla="*/ 889000 h 1225550"/>
              <a:gd name="connsiteX5" fmla="*/ 4330700 w 4330700"/>
              <a:gd name="connsiteY5" fmla="*/ 1225550 h 1225550"/>
              <a:gd name="connsiteX0" fmla="*/ 0 w 4330700"/>
              <a:gd name="connsiteY0" fmla="*/ 1905 h 1227455"/>
              <a:gd name="connsiteX1" fmla="*/ 13165 w 4330700"/>
              <a:gd name="connsiteY1" fmla="*/ 0 h 1227455"/>
              <a:gd name="connsiteX2" fmla="*/ 615950 w 4330700"/>
              <a:gd name="connsiteY2" fmla="*/ 20955 h 1227455"/>
              <a:gd name="connsiteX3" fmla="*/ 1708150 w 4330700"/>
              <a:gd name="connsiteY3" fmla="*/ 217805 h 1227455"/>
              <a:gd name="connsiteX4" fmla="*/ 2724150 w 4330700"/>
              <a:gd name="connsiteY4" fmla="*/ 503555 h 1227455"/>
              <a:gd name="connsiteX5" fmla="*/ 3683000 w 4330700"/>
              <a:gd name="connsiteY5" fmla="*/ 890905 h 1227455"/>
              <a:gd name="connsiteX6" fmla="*/ 4330700 w 4330700"/>
              <a:gd name="connsiteY6" fmla="*/ 1227455 h 1227455"/>
              <a:gd name="connsiteX0" fmla="*/ 0 w 4330700"/>
              <a:gd name="connsiteY0" fmla="*/ 116205 h 1341755"/>
              <a:gd name="connsiteX1" fmla="*/ 6815 w 4330700"/>
              <a:gd name="connsiteY1" fmla="*/ 0 h 1341755"/>
              <a:gd name="connsiteX2" fmla="*/ 615950 w 4330700"/>
              <a:gd name="connsiteY2" fmla="*/ 135255 h 1341755"/>
              <a:gd name="connsiteX3" fmla="*/ 1708150 w 4330700"/>
              <a:gd name="connsiteY3" fmla="*/ 332105 h 1341755"/>
              <a:gd name="connsiteX4" fmla="*/ 2724150 w 4330700"/>
              <a:gd name="connsiteY4" fmla="*/ 617855 h 1341755"/>
              <a:gd name="connsiteX5" fmla="*/ 3683000 w 4330700"/>
              <a:gd name="connsiteY5" fmla="*/ 1005205 h 1341755"/>
              <a:gd name="connsiteX6" fmla="*/ 4330700 w 4330700"/>
              <a:gd name="connsiteY6" fmla="*/ 1341755 h 1341755"/>
              <a:gd name="connsiteX0" fmla="*/ 0 w 4330700"/>
              <a:gd name="connsiteY0" fmla="*/ 0 h 1225550"/>
              <a:gd name="connsiteX1" fmla="*/ 44915 w 4330700"/>
              <a:gd name="connsiteY1" fmla="*/ 74295 h 1225550"/>
              <a:gd name="connsiteX2" fmla="*/ 615950 w 4330700"/>
              <a:gd name="connsiteY2" fmla="*/ 19050 h 1225550"/>
              <a:gd name="connsiteX3" fmla="*/ 1708150 w 4330700"/>
              <a:gd name="connsiteY3" fmla="*/ 215900 h 1225550"/>
              <a:gd name="connsiteX4" fmla="*/ 2724150 w 4330700"/>
              <a:gd name="connsiteY4" fmla="*/ 501650 h 1225550"/>
              <a:gd name="connsiteX5" fmla="*/ 3683000 w 4330700"/>
              <a:gd name="connsiteY5" fmla="*/ 889000 h 1225550"/>
              <a:gd name="connsiteX6" fmla="*/ 4330700 w 4330700"/>
              <a:gd name="connsiteY6" fmla="*/ 1225550 h 1225550"/>
              <a:gd name="connsiteX0" fmla="*/ 0 w 4324350"/>
              <a:gd name="connsiteY0" fmla="*/ 0 h 1333500"/>
              <a:gd name="connsiteX1" fmla="*/ 38565 w 4324350"/>
              <a:gd name="connsiteY1" fmla="*/ 182245 h 1333500"/>
              <a:gd name="connsiteX2" fmla="*/ 609600 w 4324350"/>
              <a:gd name="connsiteY2" fmla="*/ 127000 h 1333500"/>
              <a:gd name="connsiteX3" fmla="*/ 1701800 w 4324350"/>
              <a:gd name="connsiteY3" fmla="*/ 323850 h 1333500"/>
              <a:gd name="connsiteX4" fmla="*/ 2717800 w 4324350"/>
              <a:gd name="connsiteY4" fmla="*/ 609600 h 1333500"/>
              <a:gd name="connsiteX5" fmla="*/ 3676650 w 4324350"/>
              <a:gd name="connsiteY5" fmla="*/ 996950 h 1333500"/>
              <a:gd name="connsiteX6" fmla="*/ 4324350 w 4324350"/>
              <a:gd name="connsiteY6" fmla="*/ 1333500 h 1333500"/>
              <a:gd name="connsiteX0" fmla="*/ 5885 w 4330235"/>
              <a:gd name="connsiteY0" fmla="*/ 0 h 1333500"/>
              <a:gd name="connsiteX1" fmla="*/ 0 w 4330235"/>
              <a:gd name="connsiteY1" fmla="*/ 118745 h 1333500"/>
              <a:gd name="connsiteX2" fmla="*/ 615485 w 4330235"/>
              <a:gd name="connsiteY2" fmla="*/ 127000 h 1333500"/>
              <a:gd name="connsiteX3" fmla="*/ 1707685 w 4330235"/>
              <a:gd name="connsiteY3" fmla="*/ 323850 h 1333500"/>
              <a:gd name="connsiteX4" fmla="*/ 2723685 w 4330235"/>
              <a:gd name="connsiteY4" fmla="*/ 609600 h 1333500"/>
              <a:gd name="connsiteX5" fmla="*/ 3682535 w 4330235"/>
              <a:gd name="connsiteY5" fmla="*/ 996950 h 1333500"/>
              <a:gd name="connsiteX6" fmla="*/ 4330235 w 4330235"/>
              <a:gd name="connsiteY6" fmla="*/ 1333500 h 1333500"/>
              <a:gd name="connsiteX0" fmla="*/ 12234 w 4336584"/>
              <a:gd name="connsiteY0" fmla="*/ 1905 h 1335405"/>
              <a:gd name="connsiteX1" fmla="*/ 0 w 4336584"/>
              <a:gd name="connsiteY1" fmla="*/ 0 h 1335405"/>
              <a:gd name="connsiteX2" fmla="*/ 6349 w 4336584"/>
              <a:gd name="connsiteY2" fmla="*/ 120650 h 1335405"/>
              <a:gd name="connsiteX3" fmla="*/ 621834 w 4336584"/>
              <a:gd name="connsiteY3" fmla="*/ 128905 h 1335405"/>
              <a:gd name="connsiteX4" fmla="*/ 1714034 w 4336584"/>
              <a:gd name="connsiteY4" fmla="*/ 325755 h 1335405"/>
              <a:gd name="connsiteX5" fmla="*/ 2730034 w 4336584"/>
              <a:gd name="connsiteY5" fmla="*/ 611505 h 1335405"/>
              <a:gd name="connsiteX6" fmla="*/ 3688884 w 4336584"/>
              <a:gd name="connsiteY6" fmla="*/ 998855 h 1335405"/>
              <a:gd name="connsiteX7" fmla="*/ 4336584 w 4336584"/>
              <a:gd name="connsiteY7" fmla="*/ 1335405 h 1335405"/>
              <a:gd name="connsiteX0" fmla="*/ 5885 w 4330235"/>
              <a:gd name="connsiteY0" fmla="*/ 1905 h 1335405"/>
              <a:gd name="connsiteX1" fmla="*/ 482601 w 4330235"/>
              <a:gd name="connsiteY1" fmla="*/ 0 h 1335405"/>
              <a:gd name="connsiteX2" fmla="*/ 0 w 4330235"/>
              <a:gd name="connsiteY2" fmla="*/ 120650 h 1335405"/>
              <a:gd name="connsiteX3" fmla="*/ 615485 w 4330235"/>
              <a:gd name="connsiteY3" fmla="*/ 128905 h 1335405"/>
              <a:gd name="connsiteX4" fmla="*/ 1707685 w 4330235"/>
              <a:gd name="connsiteY4" fmla="*/ 325755 h 1335405"/>
              <a:gd name="connsiteX5" fmla="*/ 2723685 w 4330235"/>
              <a:gd name="connsiteY5" fmla="*/ 611505 h 1335405"/>
              <a:gd name="connsiteX6" fmla="*/ 3682535 w 4330235"/>
              <a:gd name="connsiteY6" fmla="*/ 998855 h 1335405"/>
              <a:gd name="connsiteX7" fmla="*/ 4330235 w 4330235"/>
              <a:gd name="connsiteY7" fmla="*/ 1335405 h 1335405"/>
              <a:gd name="connsiteX0" fmla="*/ 240834 w 4565184"/>
              <a:gd name="connsiteY0" fmla="*/ 1905 h 1335405"/>
              <a:gd name="connsiteX1" fmla="*/ 0 w 4565184"/>
              <a:gd name="connsiteY1" fmla="*/ 0 h 1335405"/>
              <a:gd name="connsiteX2" fmla="*/ 234949 w 4565184"/>
              <a:gd name="connsiteY2" fmla="*/ 120650 h 1335405"/>
              <a:gd name="connsiteX3" fmla="*/ 850434 w 4565184"/>
              <a:gd name="connsiteY3" fmla="*/ 128905 h 1335405"/>
              <a:gd name="connsiteX4" fmla="*/ 1942634 w 4565184"/>
              <a:gd name="connsiteY4" fmla="*/ 325755 h 1335405"/>
              <a:gd name="connsiteX5" fmla="*/ 2958634 w 4565184"/>
              <a:gd name="connsiteY5" fmla="*/ 611505 h 1335405"/>
              <a:gd name="connsiteX6" fmla="*/ 3917484 w 4565184"/>
              <a:gd name="connsiteY6" fmla="*/ 998855 h 1335405"/>
              <a:gd name="connsiteX7" fmla="*/ 4565184 w 4565184"/>
              <a:gd name="connsiteY7" fmla="*/ 1335405 h 1335405"/>
              <a:gd name="connsiteX0" fmla="*/ 996484 w 4565184"/>
              <a:gd name="connsiteY0" fmla="*/ 20955 h 1335405"/>
              <a:gd name="connsiteX1" fmla="*/ 0 w 4565184"/>
              <a:gd name="connsiteY1" fmla="*/ 0 h 1335405"/>
              <a:gd name="connsiteX2" fmla="*/ 234949 w 4565184"/>
              <a:gd name="connsiteY2" fmla="*/ 120650 h 1335405"/>
              <a:gd name="connsiteX3" fmla="*/ 850434 w 4565184"/>
              <a:gd name="connsiteY3" fmla="*/ 128905 h 1335405"/>
              <a:gd name="connsiteX4" fmla="*/ 1942634 w 4565184"/>
              <a:gd name="connsiteY4" fmla="*/ 325755 h 1335405"/>
              <a:gd name="connsiteX5" fmla="*/ 2958634 w 4565184"/>
              <a:gd name="connsiteY5" fmla="*/ 611505 h 1335405"/>
              <a:gd name="connsiteX6" fmla="*/ 3917484 w 4565184"/>
              <a:gd name="connsiteY6" fmla="*/ 998855 h 1335405"/>
              <a:gd name="connsiteX7" fmla="*/ 4565184 w 4565184"/>
              <a:gd name="connsiteY7" fmla="*/ 1335405 h 1335405"/>
              <a:gd name="connsiteX0" fmla="*/ 996484 w 4565184"/>
              <a:gd name="connsiteY0" fmla="*/ 20955 h 1335405"/>
              <a:gd name="connsiteX1" fmla="*/ 1022350 w 4565184"/>
              <a:gd name="connsiteY1" fmla="*/ 1905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996484 w 4565184"/>
              <a:gd name="connsiteY0" fmla="*/ 20955 h 1335405"/>
              <a:gd name="connsiteX1" fmla="*/ 933450 w 4565184"/>
              <a:gd name="connsiteY1" fmla="*/ 2540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1993434 w 4565184"/>
              <a:gd name="connsiteY0" fmla="*/ 205105 h 1335405"/>
              <a:gd name="connsiteX1" fmla="*/ 933450 w 4565184"/>
              <a:gd name="connsiteY1" fmla="*/ 2540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1993434 w 4565184"/>
              <a:gd name="connsiteY0" fmla="*/ 205105 h 1335405"/>
              <a:gd name="connsiteX1" fmla="*/ 1993900 w 4565184"/>
              <a:gd name="connsiteY1" fmla="*/ 19050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1993434 w 4565184"/>
              <a:gd name="connsiteY0" fmla="*/ 205105 h 1335405"/>
              <a:gd name="connsiteX1" fmla="*/ 1879600 w 4565184"/>
              <a:gd name="connsiteY1" fmla="*/ 18415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2945934 w 4565184"/>
              <a:gd name="connsiteY0" fmla="*/ 478155 h 1335405"/>
              <a:gd name="connsiteX1" fmla="*/ 1879600 w 4565184"/>
              <a:gd name="connsiteY1" fmla="*/ 18415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2945934 w 4565184"/>
              <a:gd name="connsiteY0" fmla="*/ 478155 h 1335405"/>
              <a:gd name="connsiteX1" fmla="*/ 2952750 w 4565184"/>
              <a:gd name="connsiteY1" fmla="*/ 50165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2945934 w 4565184"/>
              <a:gd name="connsiteY0" fmla="*/ 478155 h 1335405"/>
              <a:gd name="connsiteX1" fmla="*/ 2889250 w 4565184"/>
              <a:gd name="connsiteY1" fmla="*/ 44450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3511084 w 4565184"/>
              <a:gd name="connsiteY0" fmla="*/ 636905 h 1335405"/>
              <a:gd name="connsiteX1" fmla="*/ 2889250 w 4565184"/>
              <a:gd name="connsiteY1" fmla="*/ 44450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3511084 w 4608457"/>
              <a:gd name="connsiteY0" fmla="*/ 636905 h 1361718"/>
              <a:gd name="connsiteX1" fmla="*/ 2889250 w 4608457"/>
              <a:gd name="connsiteY1" fmla="*/ 444501 h 1361718"/>
              <a:gd name="connsiteX2" fmla="*/ 1879600 w 4608457"/>
              <a:gd name="connsiteY2" fmla="*/ 184151 h 1361718"/>
              <a:gd name="connsiteX3" fmla="*/ 933450 w 4608457"/>
              <a:gd name="connsiteY3" fmla="*/ 25401 h 1361718"/>
              <a:gd name="connsiteX4" fmla="*/ 0 w 4608457"/>
              <a:gd name="connsiteY4" fmla="*/ 0 h 1361718"/>
              <a:gd name="connsiteX5" fmla="*/ 234949 w 4608457"/>
              <a:gd name="connsiteY5" fmla="*/ 120650 h 1361718"/>
              <a:gd name="connsiteX6" fmla="*/ 850434 w 4608457"/>
              <a:gd name="connsiteY6" fmla="*/ 128905 h 1361718"/>
              <a:gd name="connsiteX7" fmla="*/ 1942634 w 4608457"/>
              <a:gd name="connsiteY7" fmla="*/ 325755 h 1361718"/>
              <a:gd name="connsiteX8" fmla="*/ 2958634 w 4608457"/>
              <a:gd name="connsiteY8" fmla="*/ 611505 h 1361718"/>
              <a:gd name="connsiteX9" fmla="*/ 3917484 w 4608457"/>
              <a:gd name="connsiteY9" fmla="*/ 998855 h 1361718"/>
              <a:gd name="connsiteX10" fmla="*/ 4565184 w 4608457"/>
              <a:gd name="connsiteY10" fmla="*/ 1335405 h 1361718"/>
              <a:gd name="connsiteX11" fmla="*/ 4547823 w 4608457"/>
              <a:gd name="connsiteY11" fmla="*/ 1340078 h 1361718"/>
              <a:gd name="connsiteX0" fmla="*/ 3511084 w 4608457"/>
              <a:gd name="connsiteY0" fmla="*/ 636905 h 1340078"/>
              <a:gd name="connsiteX1" fmla="*/ 2889250 w 4608457"/>
              <a:gd name="connsiteY1" fmla="*/ 444501 h 1340078"/>
              <a:gd name="connsiteX2" fmla="*/ 1879600 w 4608457"/>
              <a:gd name="connsiteY2" fmla="*/ 184151 h 1340078"/>
              <a:gd name="connsiteX3" fmla="*/ 933450 w 4608457"/>
              <a:gd name="connsiteY3" fmla="*/ 25401 h 1340078"/>
              <a:gd name="connsiteX4" fmla="*/ 0 w 4608457"/>
              <a:gd name="connsiteY4" fmla="*/ 0 h 1340078"/>
              <a:gd name="connsiteX5" fmla="*/ 234949 w 4608457"/>
              <a:gd name="connsiteY5" fmla="*/ 120650 h 1340078"/>
              <a:gd name="connsiteX6" fmla="*/ 850434 w 4608457"/>
              <a:gd name="connsiteY6" fmla="*/ 128905 h 1340078"/>
              <a:gd name="connsiteX7" fmla="*/ 1942634 w 4608457"/>
              <a:gd name="connsiteY7" fmla="*/ 325755 h 1340078"/>
              <a:gd name="connsiteX8" fmla="*/ 2958634 w 4608457"/>
              <a:gd name="connsiteY8" fmla="*/ 611505 h 1340078"/>
              <a:gd name="connsiteX9" fmla="*/ 3917484 w 4608457"/>
              <a:gd name="connsiteY9" fmla="*/ 998855 h 1340078"/>
              <a:gd name="connsiteX10" fmla="*/ 4565184 w 4608457"/>
              <a:gd name="connsiteY10" fmla="*/ 1176655 h 1340078"/>
              <a:gd name="connsiteX11" fmla="*/ 4547823 w 4608457"/>
              <a:gd name="connsiteY11" fmla="*/ 1340078 h 1340078"/>
              <a:gd name="connsiteX0" fmla="*/ 3511084 w 4548753"/>
              <a:gd name="connsiteY0" fmla="*/ 636905 h 1353134"/>
              <a:gd name="connsiteX1" fmla="*/ 2889250 w 4548753"/>
              <a:gd name="connsiteY1" fmla="*/ 444501 h 1353134"/>
              <a:gd name="connsiteX2" fmla="*/ 1879600 w 4548753"/>
              <a:gd name="connsiteY2" fmla="*/ 184151 h 1353134"/>
              <a:gd name="connsiteX3" fmla="*/ 933450 w 4548753"/>
              <a:gd name="connsiteY3" fmla="*/ 25401 h 1353134"/>
              <a:gd name="connsiteX4" fmla="*/ 0 w 4548753"/>
              <a:gd name="connsiteY4" fmla="*/ 0 h 1353134"/>
              <a:gd name="connsiteX5" fmla="*/ 234949 w 4548753"/>
              <a:gd name="connsiteY5" fmla="*/ 120650 h 1353134"/>
              <a:gd name="connsiteX6" fmla="*/ 850434 w 4548753"/>
              <a:gd name="connsiteY6" fmla="*/ 128905 h 1353134"/>
              <a:gd name="connsiteX7" fmla="*/ 1942634 w 4548753"/>
              <a:gd name="connsiteY7" fmla="*/ 325755 h 1353134"/>
              <a:gd name="connsiteX8" fmla="*/ 2958634 w 4548753"/>
              <a:gd name="connsiteY8" fmla="*/ 611505 h 1353134"/>
              <a:gd name="connsiteX9" fmla="*/ 3917484 w 4548753"/>
              <a:gd name="connsiteY9" fmla="*/ 998855 h 1353134"/>
              <a:gd name="connsiteX10" fmla="*/ 4444534 w 4548753"/>
              <a:gd name="connsiteY10" fmla="*/ 1322705 h 1353134"/>
              <a:gd name="connsiteX11" fmla="*/ 4547823 w 4548753"/>
              <a:gd name="connsiteY11" fmla="*/ 1340078 h 1353134"/>
              <a:gd name="connsiteX0" fmla="*/ 3511084 w 4586146"/>
              <a:gd name="connsiteY0" fmla="*/ 636905 h 1333198"/>
              <a:gd name="connsiteX1" fmla="*/ 2889250 w 4586146"/>
              <a:gd name="connsiteY1" fmla="*/ 444501 h 1333198"/>
              <a:gd name="connsiteX2" fmla="*/ 1879600 w 4586146"/>
              <a:gd name="connsiteY2" fmla="*/ 184151 h 1333198"/>
              <a:gd name="connsiteX3" fmla="*/ 933450 w 4586146"/>
              <a:gd name="connsiteY3" fmla="*/ 25401 h 1333198"/>
              <a:gd name="connsiteX4" fmla="*/ 0 w 4586146"/>
              <a:gd name="connsiteY4" fmla="*/ 0 h 1333198"/>
              <a:gd name="connsiteX5" fmla="*/ 234949 w 4586146"/>
              <a:gd name="connsiteY5" fmla="*/ 120650 h 1333198"/>
              <a:gd name="connsiteX6" fmla="*/ 850434 w 4586146"/>
              <a:gd name="connsiteY6" fmla="*/ 128905 h 1333198"/>
              <a:gd name="connsiteX7" fmla="*/ 1942634 w 4586146"/>
              <a:gd name="connsiteY7" fmla="*/ 325755 h 1333198"/>
              <a:gd name="connsiteX8" fmla="*/ 2958634 w 4586146"/>
              <a:gd name="connsiteY8" fmla="*/ 611505 h 1333198"/>
              <a:gd name="connsiteX9" fmla="*/ 3917484 w 4586146"/>
              <a:gd name="connsiteY9" fmla="*/ 998855 h 1333198"/>
              <a:gd name="connsiteX10" fmla="*/ 4444534 w 4586146"/>
              <a:gd name="connsiteY10" fmla="*/ 1322705 h 1333198"/>
              <a:gd name="connsiteX11" fmla="*/ 4585923 w 4586146"/>
              <a:gd name="connsiteY11" fmla="*/ 1187678 h 1333198"/>
              <a:gd name="connsiteX0" fmla="*/ 3511084 w 4586146"/>
              <a:gd name="connsiteY0" fmla="*/ 636905 h 1333198"/>
              <a:gd name="connsiteX1" fmla="*/ 2889250 w 4586146"/>
              <a:gd name="connsiteY1" fmla="*/ 444501 h 1333198"/>
              <a:gd name="connsiteX2" fmla="*/ 1879600 w 4586146"/>
              <a:gd name="connsiteY2" fmla="*/ 184151 h 1333198"/>
              <a:gd name="connsiteX3" fmla="*/ 933450 w 4586146"/>
              <a:gd name="connsiteY3" fmla="*/ 25401 h 1333198"/>
              <a:gd name="connsiteX4" fmla="*/ 0 w 4586146"/>
              <a:gd name="connsiteY4" fmla="*/ 0 h 1333198"/>
              <a:gd name="connsiteX5" fmla="*/ 234949 w 4586146"/>
              <a:gd name="connsiteY5" fmla="*/ 120650 h 1333198"/>
              <a:gd name="connsiteX6" fmla="*/ 850434 w 4586146"/>
              <a:gd name="connsiteY6" fmla="*/ 128905 h 1333198"/>
              <a:gd name="connsiteX7" fmla="*/ 1942634 w 4586146"/>
              <a:gd name="connsiteY7" fmla="*/ 325755 h 1333198"/>
              <a:gd name="connsiteX8" fmla="*/ 2958634 w 4586146"/>
              <a:gd name="connsiteY8" fmla="*/ 611505 h 1333198"/>
              <a:gd name="connsiteX9" fmla="*/ 3917484 w 4586146"/>
              <a:gd name="connsiteY9" fmla="*/ 998855 h 1333198"/>
              <a:gd name="connsiteX10" fmla="*/ 4444534 w 4586146"/>
              <a:gd name="connsiteY10" fmla="*/ 1322705 h 1333198"/>
              <a:gd name="connsiteX11" fmla="*/ 4585923 w 4586146"/>
              <a:gd name="connsiteY11" fmla="*/ 1187678 h 1333198"/>
              <a:gd name="connsiteX12" fmla="*/ 3511084 w 4586146"/>
              <a:gd name="connsiteY12" fmla="*/ 636905 h 1333198"/>
              <a:gd name="connsiteX0" fmla="*/ 3419009 w 4494071"/>
              <a:gd name="connsiteY0" fmla="*/ 668655 h 1364948"/>
              <a:gd name="connsiteX1" fmla="*/ 2797175 w 4494071"/>
              <a:gd name="connsiteY1" fmla="*/ 476251 h 1364948"/>
              <a:gd name="connsiteX2" fmla="*/ 1787525 w 4494071"/>
              <a:gd name="connsiteY2" fmla="*/ 215901 h 1364948"/>
              <a:gd name="connsiteX3" fmla="*/ 841375 w 4494071"/>
              <a:gd name="connsiteY3" fmla="*/ 57151 h 1364948"/>
              <a:gd name="connsiteX4" fmla="*/ 0 w 4494071"/>
              <a:gd name="connsiteY4" fmla="*/ 0 h 1364948"/>
              <a:gd name="connsiteX5" fmla="*/ 142874 w 4494071"/>
              <a:gd name="connsiteY5" fmla="*/ 152400 h 1364948"/>
              <a:gd name="connsiteX6" fmla="*/ 758359 w 4494071"/>
              <a:gd name="connsiteY6" fmla="*/ 160655 h 1364948"/>
              <a:gd name="connsiteX7" fmla="*/ 1850559 w 4494071"/>
              <a:gd name="connsiteY7" fmla="*/ 357505 h 1364948"/>
              <a:gd name="connsiteX8" fmla="*/ 2866559 w 4494071"/>
              <a:gd name="connsiteY8" fmla="*/ 643255 h 1364948"/>
              <a:gd name="connsiteX9" fmla="*/ 3825409 w 4494071"/>
              <a:gd name="connsiteY9" fmla="*/ 1030605 h 1364948"/>
              <a:gd name="connsiteX10" fmla="*/ 4352459 w 4494071"/>
              <a:gd name="connsiteY10" fmla="*/ 1354455 h 1364948"/>
              <a:gd name="connsiteX11" fmla="*/ 4493848 w 4494071"/>
              <a:gd name="connsiteY11" fmla="*/ 1219428 h 1364948"/>
              <a:gd name="connsiteX12" fmla="*/ 3419009 w 4494071"/>
              <a:gd name="connsiteY12" fmla="*/ 668655 h 1364948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2874 w 4494071"/>
              <a:gd name="connsiteY5" fmla="*/ 161727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2874 w 4494071"/>
              <a:gd name="connsiteY5" fmla="*/ 161727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07949 w 4494071"/>
              <a:gd name="connsiteY5" fmla="*/ 17125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07949 w 4494071"/>
              <a:gd name="connsiteY5" fmla="*/ 17125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11124 w 4494071"/>
              <a:gd name="connsiteY5" fmla="*/ 1268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11124 w 4494071"/>
              <a:gd name="connsiteY5" fmla="*/ 1268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6049 w 4494071"/>
              <a:gd name="connsiteY5" fmla="*/ 1014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387259 w 4462321"/>
              <a:gd name="connsiteY0" fmla="*/ 695537 h 1391830"/>
              <a:gd name="connsiteX1" fmla="*/ 2765425 w 4462321"/>
              <a:gd name="connsiteY1" fmla="*/ 503133 h 1391830"/>
              <a:gd name="connsiteX2" fmla="*/ 1755775 w 4462321"/>
              <a:gd name="connsiteY2" fmla="*/ 242783 h 1391830"/>
              <a:gd name="connsiteX3" fmla="*/ 809625 w 4462321"/>
              <a:gd name="connsiteY3" fmla="*/ 84033 h 1391830"/>
              <a:gd name="connsiteX4" fmla="*/ 0 w 4462321"/>
              <a:gd name="connsiteY4" fmla="*/ 7832 h 1391830"/>
              <a:gd name="connsiteX5" fmla="*/ 114299 w 4462321"/>
              <a:gd name="connsiteY5" fmla="*/ 118957 h 1391830"/>
              <a:gd name="connsiteX6" fmla="*/ 726609 w 4462321"/>
              <a:gd name="connsiteY6" fmla="*/ 187537 h 1391830"/>
              <a:gd name="connsiteX7" fmla="*/ 1818809 w 4462321"/>
              <a:gd name="connsiteY7" fmla="*/ 384387 h 1391830"/>
              <a:gd name="connsiteX8" fmla="*/ 2834809 w 4462321"/>
              <a:gd name="connsiteY8" fmla="*/ 670137 h 1391830"/>
              <a:gd name="connsiteX9" fmla="*/ 3793659 w 4462321"/>
              <a:gd name="connsiteY9" fmla="*/ 1057487 h 1391830"/>
              <a:gd name="connsiteX10" fmla="*/ 4320709 w 4462321"/>
              <a:gd name="connsiteY10" fmla="*/ 1381337 h 1391830"/>
              <a:gd name="connsiteX11" fmla="*/ 4462098 w 4462321"/>
              <a:gd name="connsiteY11" fmla="*/ 1246310 h 1391830"/>
              <a:gd name="connsiteX12" fmla="*/ 3387259 w 4462321"/>
              <a:gd name="connsiteY12" fmla="*/ 695537 h 1391830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26609 w 4462321"/>
              <a:gd name="connsiteY6" fmla="*/ 19038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69755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7829 w 4462870"/>
              <a:gd name="connsiteY5" fmla="*/ 100617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7829 w 4462870"/>
              <a:gd name="connsiteY5" fmla="*/ 100617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705424 h 1357039"/>
              <a:gd name="connsiteX1" fmla="*/ 2765425 w 4462870"/>
              <a:gd name="connsiteY1" fmla="*/ 516195 h 1357039"/>
              <a:gd name="connsiteX2" fmla="*/ 1755775 w 4462870"/>
              <a:gd name="connsiteY2" fmla="*/ 255845 h 1357039"/>
              <a:gd name="connsiteX3" fmla="*/ 822325 w 4462870"/>
              <a:gd name="connsiteY3" fmla="*/ 65345 h 1357039"/>
              <a:gd name="connsiteX4" fmla="*/ 0 w 4462870"/>
              <a:gd name="connsiteY4" fmla="*/ 20894 h 1357039"/>
              <a:gd name="connsiteX5" fmla="*/ 117829 w 4462870"/>
              <a:gd name="connsiteY5" fmla="*/ 110836 h 1357039"/>
              <a:gd name="connsiteX6" fmla="*/ 745659 w 4462870"/>
              <a:gd name="connsiteY6" fmla="*/ 241874 h 1357039"/>
              <a:gd name="connsiteX7" fmla="*/ 1831509 w 4462870"/>
              <a:gd name="connsiteY7" fmla="*/ 435549 h 1357039"/>
              <a:gd name="connsiteX8" fmla="*/ 2834809 w 4462870"/>
              <a:gd name="connsiteY8" fmla="*/ 683199 h 1357039"/>
              <a:gd name="connsiteX9" fmla="*/ 3793659 w 4462870"/>
              <a:gd name="connsiteY9" fmla="*/ 1070549 h 1357039"/>
              <a:gd name="connsiteX10" fmla="*/ 4355634 w 4462870"/>
              <a:gd name="connsiteY10" fmla="*/ 1343599 h 1357039"/>
              <a:gd name="connsiteX11" fmla="*/ 4462098 w 4462870"/>
              <a:gd name="connsiteY11" fmla="*/ 1259372 h 1357039"/>
              <a:gd name="connsiteX12" fmla="*/ 3279309 w 4462870"/>
              <a:gd name="connsiteY12" fmla="*/ 705424 h 1357039"/>
              <a:gd name="connsiteX0" fmla="*/ 3291288 w 4474849"/>
              <a:gd name="connsiteY0" fmla="*/ 705424 h 1357039"/>
              <a:gd name="connsiteX1" fmla="*/ 2777404 w 4474849"/>
              <a:gd name="connsiteY1" fmla="*/ 516195 h 1357039"/>
              <a:gd name="connsiteX2" fmla="*/ 1767754 w 4474849"/>
              <a:gd name="connsiteY2" fmla="*/ 255845 h 1357039"/>
              <a:gd name="connsiteX3" fmla="*/ 834304 w 4474849"/>
              <a:gd name="connsiteY3" fmla="*/ 65345 h 1357039"/>
              <a:gd name="connsiteX4" fmla="*/ 11979 w 4474849"/>
              <a:gd name="connsiteY4" fmla="*/ 20894 h 1357039"/>
              <a:gd name="connsiteX5" fmla="*/ 129808 w 4474849"/>
              <a:gd name="connsiteY5" fmla="*/ 110836 h 1357039"/>
              <a:gd name="connsiteX6" fmla="*/ 757638 w 4474849"/>
              <a:gd name="connsiteY6" fmla="*/ 241874 h 1357039"/>
              <a:gd name="connsiteX7" fmla="*/ 1843488 w 4474849"/>
              <a:gd name="connsiteY7" fmla="*/ 435549 h 1357039"/>
              <a:gd name="connsiteX8" fmla="*/ 2846788 w 4474849"/>
              <a:gd name="connsiteY8" fmla="*/ 683199 h 1357039"/>
              <a:gd name="connsiteX9" fmla="*/ 3805638 w 4474849"/>
              <a:gd name="connsiteY9" fmla="*/ 1070549 h 1357039"/>
              <a:gd name="connsiteX10" fmla="*/ 4367613 w 4474849"/>
              <a:gd name="connsiteY10" fmla="*/ 1343599 h 1357039"/>
              <a:gd name="connsiteX11" fmla="*/ 4474077 w 4474849"/>
              <a:gd name="connsiteY11" fmla="*/ 1259372 h 1357039"/>
              <a:gd name="connsiteX12" fmla="*/ 3291288 w 4474849"/>
              <a:gd name="connsiteY12" fmla="*/ 705424 h 1357039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767754 w 4474849"/>
              <a:gd name="connsiteY2" fmla="*/ 26991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71491 w 4474849"/>
              <a:gd name="connsiteY6" fmla="*/ 249329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79777 w 4474849"/>
              <a:gd name="connsiteY6" fmla="*/ 219772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3032 w 4474849"/>
              <a:gd name="connsiteY1" fmla="*/ 509605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54952 w 4474849"/>
              <a:gd name="connsiteY1" fmla="*/ 467630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54952 w 4474849"/>
              <a:gd name="connsiteY1" fmla="*/ 467630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86157 w 4474849"/>
              <a:gd name="connsiteY8" fmla="*/ 619395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33401 h 1393798"/>
              <a:gd name="connsiteX1" fmla="*/ 2854952 w 4474849"/>
              <a:gd name="connsiteY1" fmla="*/ 490320 h 1393798"/>
              <a:gd name="connsiteX2" fmla="*/ 1830576 w 4474849"/>
              <a:gd name="connsiteY2" fmla="*/ 213374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342666 w 4474849"/>
              <a:gd name="connsiteY0" fmla="*/ 733401 h 1393798"/>
              <a:gd name="connsiteX1" fmla="*/ 2854952 w 4474849"/>
              <a:gd name="connsiteY1" fmla="*/ 49032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342666 w 4474849"/>
              <a:gd name="connsiteY0" fmla="*/ 733401 h 1393798"/>
              <a:gd name="connsiteX1" fmla="*/ 2885001 w 4474849"/>
              <a:gd name="connsiteY1" fmla="*/ 44289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471975 w 4474849"/>
              <a:gd name="connsiteY0" fmla="*/ 709025 h 1393798"/>
              <a:gd name="connsiteX1" fmla="*/ 2885001 w 4474849"/>
              <a:gd name="connsiteY1" fmla="*/ 44289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471975 w 4474849"/>
              <a:gd name="connsiteY12" fmla="*/ 709025 h 1393798"/>
              <a:gd name="connsiteX0" fmla="*/ 3471975 w 4515650"/>
              <a:gd name="connsiteY0" fmla="*/ 709025 h 1391394"/>
              <a:gd name="connsiteX1" fmla="*/ 2885001 w 4515650"/>
              <a:gd name="connsiteY1" fmla="*/ 442890 h 1391394"/>
              <a:gd name="connsiteX2" fmla="*/ 1878934 w 4515650"/>
              <a:gd name="connsiteY2" fmla="*/ 168887 h 1391394"/>
              <a:gd name="connsiteX3" fmla="*/ 900398 w 4515650"/>
              <a:gd name="connsiteY3" fmla="*/ 9220 h 1391394"/>
              <a:gd name="connsiteX4" fmla="*/ 11979 w 4515650"/>
              <a:gd name="connsiteY4" fmla="*/ 57653 h 1391394"/>
              <a:gd name="connsiteX5" fmla="*/ 129808 w 4515650"/>
              <a:gd name="connsiteY5" fmla="*/ 147595 h 1391394"/>
              <a:gd name="connsiteX6" fmla="*/ 802135 w 4515650"/>
              <a:gd name="connsiteY6" fmla="*/ 212092 h 1391394"/>
              <a:gd name="connsiteX7" fmla="*/ 1872819 w 4515650"/>
              <a:gd name="connsiteY7" fmla="*/ 377567 h 1391394"/>
              <a:gd name="connsiteX8" fmla="*/ 2886157 w 4515650"/>
              <a:gd name="connsiteY8" fmla="*/ 642085 h 1391394"/>
              <a:gd name="connsiteX9" fmla="*/ 3833781 w 4515650"/>
              <a:gd name="connsiteY9" fmla="*/ 1105682 h 1391394"/>
              <a:gd name="connsiteX10" fmla="*/ 4367613 w 4515650"/>
              <a:gd name="connsiteY10" fmla="*/ 1380358 h 1391394"/>
              <a:gd name="connsiteX11" fmla="*/ 4515455 w 4515650"/>
              <a:gd name="connsiteY11" fmla="*/ 1256723 h 1391394"/>
              <a:gd name="connsiteX12" fmla="*/ 3471975 w 4515650"/>
              <a:gd name="connsiteY12" fmla="*/ 709025 h 1391394"/>
              <a:gd name="connsiteX0" fmla="*/ 3471975 w 4515650"/>
              <a:gd name="connsiteY0" fmla="*/ 709025 h 1391394"/>
              <a:gd name="connsiteX1" fmla="*/ 2885001 w 4515650"/>
              <a:gd name="connsiteY1" fmla="*/ 442890 h 1391394"/>
              <a:gd name="connsiteX2" fmla="*/ 1878934 w 4515650"/>
              <a:gd name="connsiteY2" fmla="*/ 168887 h 1391394"/>
              <a:gd name="connsiteX3" fmla="*/ 900398 w 4515650"/>
              <a:gd name="connsiteY3" fmla="*/ 9220 h 1391394"/>
              <a:gd name="connsiteX4" fmla="*/ 11979 w 4515650"/>
              <a:gd name="connsiteY4" fmla="*/ 57653 h 1391394"/>
              <a:gd name="connsiteX5" fmla="*/ 129808 w 4515650"/>
              <a:gd name="connsiteY5" fmla="*/ 147595 h 1391394"/>
              <a:gd name="connsiteX6" fmla="*/ 802135 w 4515650"/>
              <a:gd name="connsiteY6" fmla="*/ 212092 h 1391394"/>
              <a:gd name="connsiteX7" fmla="*/ 1872819 w 4515650"/>
              <a:gd name="connsiteY7" fmla="*/ 377567 h 1391394"/>
              <a:gd name="connsiteX8" fmla="*/ 2886157 w 4515650"/>
              <a:gd name="connsiteY8" fmla="*/ 642085 h 1391394"/>
              <a:gd name="connsiteX9" fmla="*/ 3863584 w 4515650"/>
              <a:gd name="connsiteY9" fmla="*/ 1053782 h 1391394"/>
              <a:gd name="connsiteX10" fmla="*/ 4367613 w 4515650"/>
              <a:gd name="connsiteY10" fmla="*/ 1380358 h 1391394"/>
              <a:gd name="connsiteX11" fmla="*/ 4515455 w 4515650"/>
              <a:gd name="connsiteY11" fmla="*/ 1256723 h 1391394"/>
              <a:gd name="connsiteX12" fmla="*/ 3471975 w 4515650"/>
              <a:gd name="connsiteY12" fmla="*/ 709025 h 1391394"/>
              <a:gd name="connsiteX0" fmla="*/ 3471975 w 4516886"/>
              <a:gd name="connsiteY0" fmla="*/ 709025 h 1337157"/>
              <a:gd name="connsiteX1" fmla="*/ 2885001 w 4516886"/>
              <a:gd name="connsiteY1" fmla="*/ 442890 h 1337157"/>
              <a:gd name="connsiteX2" fmla="*/ 1878934 w 4516886"/>
              <a:gd name="connsiteY2" fmla="*/ 168887 h 1337157"/>
              <a:gd name="connsiteX3" fmla="*/ 900398 w 4516886"/>
              <a:gd name="connsiteY3" fmla="*/ 9220 h 1337157"/>
              <a:gd name="connsiteX4" fmla="*/ 11979 w 4516886"/>
              <a:gd name="connsiteY4" fmla="*/ 57653 h 1337157"/>
              <a:gd name="connsiteX5" fmla="*/ 129808 w 4516886"/>
              <a:gd name="connsiteY5" fmla="*/ 147595 h 1337157"/>
              <a:gd name="connsiteX6" fmla="*/ 802135 w 4516886"/>
              <a:gd name="connsiteY6" fmla="*/ 212092 h 1337157"/>
              <a:gd name="connsiteX7" fmla="*/ 1872819 w 4516886"/>
              <a:gd name="connsiteY7" fmla="*/ 377567 h 1337157"/>
              <a:gd name="connsiteX8" fmla="*/ 2886157 w 4516886"/>
              <a:gd name="connsiteY8" fmla="*/ 642085 h 1337157"/>
              <a:gd name="connsiteX9" fmla="*/ 3863584 w 4516886"/>
              <a:gd name="connsiteY9" fmla="*/ 1053782 h 1337157"/>
              <a:gd name="connsiteX10" fmla="*/ 4418844 w 4516886"/>
              <a:gd name="connsiteY10" fmla="*/ 1322162 h 1337157"/>
              <a:gd name="connsiteX11" fmla="*/ 4515455 w 4516886"/>
              <a:gd name="connsiteY11" fmla="*/ 1256723 h 1337157"/>
              <a:gd name="connsiteX12" fmla="*/ 3471975 w 4516886"/>
              <a:gd name="connsiteY12" fmla="*/ 709025 h 1337157"/>
              <a:gd name="connsiteX0" fmla="*/ 3471975 w 4516886"/>
              <a:gd name="connsiteY0" fmla="*/ 709025 h 1337157"/>
              <a:gd name="connsiteX1" fmla="*/ 2885001 w 4516886"/>
              <a:gd name="connsiteY1" fmla="*/ 442890 h 1337157"/>
              <a:gd name="connsiteX2" fmla="*/ 1878934 w 4516886"/>
              <a:gd name="connsiteY2" fmla="*/ 168887 h 1337157"/>
              <a:gd name="connsiteX3" fmla="*/ 900398 w 4516886"/>
              <a:gd name="connsiteY3" fmla="*/ 9220 h 1337157"/>
              <a:gd name="connsiteX4" fmla="*/ 11979 w 4516886"/>
              <a:gd name="connsiteY4" fmla="*/ 57653 h 1337157"/>
              <a:gd name="connsiteX5" fmla="*/ 129808 w 4516886"/>
              <a:gd name="connsiteY5" fmla="*/ 147595 h 1337157"/>
              <a:gd name="connsiteX6" fmla="*/ 802135 w 4516886"/>
              <a:gd name="connsiteY6" fmla="*/ 212092 h 1337157"/>
              <a:gd name="connsiteX7" fmla="*/ 1908861 w 4516886"/>
              <a:gd name="connsiteY7" fmla="*/ 307182 h 1337157"/>
              <a:gd name="connsiteX8" fmla="*/ 2886157 w 4516886"/>
              <a:gd name="connsiteY8" fmla="*/ 642085 h 1337157"/>
              <a:gd name="connsiteX9" fmla="*/ 3863584 w 4516886"/>
              <a:gd name="connsiteY9" fmla="*/ 1053782 h 1337157"/>
              <a:gd name="connsiteX10" fmla="*/ 4418844 w 4516886"/>
              <a:gd name="connsiteY10" fmla="*/ 1322162 h 1337157"/>
              <a:gd name="connsiteX11" fmla="*/ 4515455 w 4516886"/>
              <a:gd name="connsiteY11" fmla="*/ 1256723 h 1337157"/>
              <a:gd name="connsiteX12" fmla="*/ 3471975 w 4516886"/>
              <a:gd name="connsiteY12" fmla="*/ 709025 h 1337157"/>
              <a:gd name="connsiteX0" fmla="*/ 3471975 w 4516886"/>
              <a:gd name="connsiteY0" fmla="*/ 723778 h 1351910"/>
              <a:gd name="connsiteX1" fmla="*/ 2885001 w 4516886"/>
              <a:gd name="connsiteY1" fmla="*/ 457643 h 1351910"/>
              <a:gd name="connsiteX2" fmla="*/ 1878934 w 4516886"/>
              <a:gd name="connsiteY2" fmla="*/ 183640 h 1351910"/>
              <a:gd name="connsiteX3" fmla="*/ 1004665 w 4516886"/>
              <a:gd name="connsiteY3" fmla="*/ 6200 h 1351910"/>
              <a:gd name="connsiteX4" fmla="*/ 11979 w 4516886"/>
              <a:gd name="connsiteY4" fmla="*/ 72406 h 1351910"/>
              <a:gd name="connsiteX5" fmla="*/ 129808 w 4516886"/>
              <a:gd name="connsiteY5" fmla="*/ 162348 h 1351910"/>
              <a:gd name="connsiteX6" fmla="*/ 802135 w 4516886"/>
              <a:gd name="connsiteY6" fmla="*/ 226845 h 1351910"/>
              <a:gd name="connsiteX7" fmla="*/ 1908861 w 4516886"/>
              <a:gd name="connsiteY7" fmla="*/ 321935 h 1351910"/>
              <a:gd name="connsiteX8" fmla="*/ 2886157 w 4516886"/>
              <a:gd name="connsiteY8" fmla="*/ 656838 h 1351910"/>
              <a:gd name="connsiteX9" fmla="*/ 3863584 w 4516886"/>
              <a:gd name="connsiteY9" fmla="*/ 1068535 h 1351910"/>
              <a:gd name="connsiteX10" fmla="*/ 4418844 w 4516886"/>
              <a:gd name="connsiteY10" fmla="*/ 1336915 h 1351910"/>
              <a:gd name="connsiteX11" fmla="*/ 4515455 w 4516886"/>
              <a:gd name="connsiteY11" fmla="*/ 1271476 h 1351910"/>
              <a:gd name="connsiteX12" fmla="*/ 3471975 w 4516886"/>
              <a:gd name="connsiteY12" fmla="*/ 723778 h 1351910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22743 w 4516886"/>
              <a:gd name="connsiteY6" fmla="*/ 112097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270 w 4516181"/>
              <a:gd name="connsiteY0" fmla="*/ 696072 h 1324204"/>
              <a:gd name="connsiteX1" fmla="*/ 2884296 w 4516181"/>
              <a:gd name="connsiteY1" fmla="*/ 429937 h 1324204"/>
              <a:gd name="connsiteX2" fmla="*/ 1878229 w 4516181"/>
              <a:gd name="connsiteY2" fmla="*/ 155934 h 1324204"/>
              <a:gd name="connsiteX3" fmla="*/ 995093 w 4516181"/>
              <a:gd name="connsiteY3" fmla="*/ 15159 h 1324204"/>
              <a:gd name="connsiteX4" fmla="*/ 11274 w 4516181"/>
              <a:gd name="connsiteY4" fmla="*/ 44700 h 1324204"/>
              <a:gd name="connsiteX5" fmla="*/ 134111 w 4516181"/>
              <a:gd name="connsiteY5" fmla="*/ 93812 h 1324204"/>
              <a:gd name="connsiteX6" fmla="*/ 822038 w 4516181"/>
              <a:gd name="connsiteY6" fmla="*/ 112097 h 1324204"/>
              <a:gd name="connsiteX7" fmla="*/ 1908156 w 4516181"/>
              <a:gd name="connsiteY7" fmla="*/ 294229 h 1324204"/>
              <a:gd name="connsiteX8" fmla="*/ 2885452 w 4516181"/>
              <a:gd name="connsiteY8" fmla="*/ 629132 h 1324204"/>
              <a:gd name="connsiteX9" fmla="*/ 3862879 w 4516181"/>
              <a:gd name="connsiteY9" fmla="*/ 1040829 h 1324204"/>
              <a:gd name="connsiteX10" fmla="*/ 4418139 w 4516181"/>
              <a:gd name="connsiteY10" fmla="*/ 1309209 h 1324204"/>
              <a:gd name="connsiteX11" fmla="*/ 4514750 w 4516181"/>
              <a:gd name="connsiteY11" fmla="*/ 1243770 h 1324204"/>
              <a:gd name="connsiteX12" fmla="*/ 3471270 w 4516181"/>
              <a:gd name="connsiteY12" fmla="*/ 696072 h 1324204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834226 w 4464955"/>
              <a:gd name="connsiteY8" fmla="*/ 647504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6392 w 4464955"/>
              <a:gd name="connsiteY8" fmla="*/ 574072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37348 w 4464955"/>
              <a:gd name="connsiteY2" fmla="*/ 16445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37348 w 4464955"/>
              <a:gd name="connsiteY2" fmla="*/ 16445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47981 w 4464955"/>
              <a:gd name="connsiteY7" fmla="*/ 281928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14548 w 4459459"/>
              <a:gd name="connsiteY0" fmla="*/ 718205 h 1346337"/>
              <a:gd name="connsiteX1" fmla="*/ 2827574 w 4459459"/>
              <a:gd name="connsiteY1" fmla="*/ 452070 h 1346337"/>
              <a:gd name="connsiteX2" fmla="*/ 1831852 w 4459459"/>
              <a:gd name="connsiteY2" fmla="*/ 168217 h 1346337"/>
              <a:gd name="connsiteX3" fmla="*/ 938371 w 4459459"/>
              <a:gd name="connsiteY3" fmla="*/ 37292 h 1346337"/>
              <a:gd name="connsiteX4" fmla="*/ 35913 w 4459459"/>
              <a:gd name="connsiteY4" fmla="*/ 28545 h 1346337"/>
              <a:gd name="connsiteX5" fmla="*/ 77389 w 4459459"/>
              <a:gd name="connsiteY5" fmla="*/ 115945 h 1346337"/>
              <a:gd name="connsiteX6" fmla="*/ 765316 w 4459459"/>
              <a:gd name="connsiteY6" fmla="*/ 134230 h 1346337"/>
              <a:gd name="connsiteX7" fmla="*/ 1842485 w 4459459"/>
              <a:gd name="connsiteY7" fmla="*/ 285689 h 1346337"/>
              <a:gd name="connsiteX8" fmla="*/ 2902370 w 4459459"/>
              <a:gd name="connsiteY8" fmla="*/ 604646 h 1346337"/>
              <a:gd name="connsiteX9" fmla="*/ 3810181 w 4459459"/>
              <a:gd name="connsiteY9" fmla="*/ 1004257 h 1346337"/>
              <a:gd name="connsiteX10" fmla="*/ 4361417 w 4459459"/>
              <a:gd name="connsiteY10" fmla="*/ 1331342 h 1346337"/>
              <a:gd name="connsiteX11" fmla="*/ 4458028 w 4459459"/>
              <a:gd name="connsiteY11" fmla="*/ 1265903 h 1346337"/>
              <a:gd name="connsiteX12" fmla="*/ 3414548 w 4459459"/>
              <a:gd name="connsiteY12" fmla="*/ 718205 h 1346337"/>
              <a:gd name="connsiteX0" fmla="*/ 3411476 w 4456387"/>
              <a:gd name="connsiteY0" fmla="*/ 718205 h 1346337"/>
              <a:gd name="connsiteX1" fmla="*/ 2824502 w 4456387"/>
              <a:gd name="connsiteY1" fmla="*/ 452070 h 1346337"/>
              <a:gd name="connsiteX2" fmla="*/ 1828780 w 4456387"/>
              <a:gd name="connsiteY2" fmla="*/ 168217 h 1346337"/>
              <a:gd name="connsiteX3" fmla="*/ 935299 w 4456387"/>
              <a:gd name="connsiteY3" fmla="*/ 37292 h 1346337"/>
              <a:gd name="connsiteX4" fmla="*/ 32841 w 4456387"/>
              <a:gd name="connsiteY4" fmla="*/ 28545 h 1346337"/>
              <a:gd name="connsiteX5" fmla="*/ 80558 w 4456387"/>
              <a:gd name="connsiteY5" fmla="*/ 97460 h 1346337"/>
              <a:gd name="connsiteX6" fmla="*/ 762244 w 4456387"/>
              <a:gd name="connsiteY6" fmla="*/ 134230 h 1346337"/>
              <a:gd name="connsiteX7" fmla="*/ 1839413 w 4456387"/>
              <a:gd name="connsiteY7" fmla="*/ 285689 h 1346337"/>
              <a:gd name="connsiteX8" fmla="*/ 2899298 w 4456387"/>
              <a:gd name="connsiteY8" fmla="*/ 604646 h 1346337"/>
              <a:gd name="connsiteX9" fmla="*/ 3807109 w 4456387"/>
              <a:gd name="connsiteY9" fmla="*/ 1004257 h 1346337"/>
              <a:gd name="connsiteX10" fmla="*/ 4358345 w 4456387"/>
              <a:gd name="connsiteY10" fmla="*/ 1331342 h 1346337"/>
              <a:gd name="connsiteX11" fmla="*/ 4454956 w 4456387"/>
              <a:gd name="connsiteY11" fmla="*/ 1265903 h 1346337"/>
              <a:gd name="connsiteX12" fmla="*/ 3411476 w 4456387"/>
              <a:gd name="connsiteY12" fmla="*/ 718205 h 1346337"/>
              <a:gd name="connsiteX0" fmla="*/ 3411476 w 4456387"/>
              <a:gd name="connsiteY0" fmla="*/ 718828 h 1346960"/>
              <a:gd name="connsiteX1" fmla="*/ 2824502 w 4456387"/>
              <a:gd name="connsiteY1" fmla="*/ 452693 h 1346960"/>
              <a:gd name="connsiteX2" fmla="*/ 1828780 w 4456387"/>
              <a:gd name="connsiteY2" fmla="*/ 168840 h 1346960"/>
              <a:gd name="connsiteX3" fmla="*/ 960586 w 4456387"/>
              <a:gd name="connsiteY3" fmla="*/ 35782 h 1346960"/>
              <a:gd name="connsiteX4" fmla="*/ 32841 w 4456387"/>
              <a:gd name="connsiteY4" fmla="*/ 29168 h 1346960"/>
              <a:gd name="connsiteX5" fmla="*/ 80558 w 4456387"/>
              <a:gd name="connsiteY5" fmla="*/ 98083 h 1346960"/>
              <a:gd name="connsiteX6" fmla="*/ 762244 w 4456387"/>
              <a:gd name="connsiteY6" fmla="*/ 134853 h 1346960"/>
              <a:gd name="connsiteX7" fmla="*/ 1839413 w 4456387"/>
              <a:gd name="connsiteY7" fmla="*/ 286312 h 1346960"/>
              <a:gd name="connsiteX8" fmla="*/ 2899298 w 4456387"/>
              <a:gd name="connsiteY8" fmla="*/ 605269 h 1346960"/>
              <a:gd name="connsiteX9" fmla="*/ 3807109 w 4456387"/>
              <a:gd name="connsiteY9" fmla="*/ 1004880 h 1346960"/>
              <a:gd name="connsiteX10" fmla="*/ 4358345 w 4456387"/>
              <a:gd name="connsiteY10" fmla="*/ 1331965 h 1346960"/>
              <a:gd name="connsiteX11" fmla="*/ 4454956 w 4456387"/>
              <a:gd name="connsiteY11" fmla="*/ 1266526 h 1346960"/>
              <a:gd name="connsiteX12" fmla="*/ 3411476 w 4456387"/>
              <a:gd name="connsiteY12" fmla="*/ 718828 h 134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56387" h="1346960">
                <a:moveTo>
                  <a:pt x="3411476" y="718828"/>
                </a:moveTo>
                <a:cubicBezTo>
                  <a:pt x="3412612" y="722744"/>
                  <a:pt x="3002224" y="501694"/>
                  <a:pt x="2824502" y="452693"/>
                </a:cubicBezTo>
                <a:cubicBezTo>
                  <a:pt x="2646780" y="403692"/>
                  <a:pt x="2165330" y="248215"/>
                  <a:pt x="1828780" y="168840"/>
                </a:cubicBezTo>
                <a:cubicBezTo>
                  <a:pt x="1512355" y="90136"/>
                  <a:pt x="1290186" y="63273"/>
                  <a:pt x="960586" y="35782"/>
                </a:cubicBezTo>
                <a:cubicBezTo>
                  <a:pt x="680128" y="16732"/>
                  <a:pt x="357063" y="-30470"/>
                  <a:pt x="32841" y="29168"/>
                </a:cubicBezTo>
                <a:cubicBezTo>
                  <a:pt x="355" y="97240"/>
                  <a:pt x="-38008" y="70930"/>
                  <a:pt x="80558" y="98083"/>
                </a:cubicBezTo>
                <a:cubicBezTo>
                  <a:pt x="322761" y="145285"/>
                  <a:pt x="529566" y="94001"/>
                  <a:pt x="762244" y="134853"/>
                </a:cubicBezTo>
                <a:cubicBezTo>
                  <a:pt x="1128427" y="161311"/>
                  <a:pt x="1476405" y="209054"/>
                  <a:pt x="1839413" y="286312"/>
                </a:cubicBezTo>
                <a:cubicBezTo>
                  <a:pt x="2177021" y="349812"/>
                  <a:pt x="2558515" y="490969"/>
                  <a:pt x="2899298" y="605269"/>
                </a:cubicBezTo>
                <a:cubicBezTo>
                  <a:pt x="3260190" y="708986"/>
                  <a:pt x="3487492" y="837663"/>
                  <a:pt x="3807109" y="1004880"/>
                </a:cubicBezTo>
                <a:cubicBezTo>
                  <a:pt x="4038884" y="1083197"/>
                  <a:pt x="4171020" y="1240948"/>
                  <a:pt x="4358345" y="1331965"/>
                </a:cubicBezTo>
                <a:cubicBezTo>
                  <a:pt x="4463402" y="1388836"/>
                  <a:pt x="4458573" y="1265553"/>
                  <a:pt x="4454956" y="1266526"/>
                </a:cubicBezTo>
                <a:cubicBezTo>
                  <a:pt x="4096676" y="1082935"/>
                  <a:pt x="3811031" y="889719"/>
                  <a:pt x="3411476" y="718828"/>
                </a:cubicBezTo>
                <a:close/>
              </a:path>
            </a:pathLst>
          </a:custGeom>
          <a:solidFill>
            <a:srgbClr val="543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8" name="Graphic 407" descr="Bug with solid fill">
            <a:extLst>
              <a:ext uri="{FF2B5EF4-FFF2-40B4-BE49-F238E27FC236}">
                <a16:creationId xmlns:a16="http://schemas.microsoft.com/office/drawing/2014/main" id="{59CAFEC8-80D9-756D-AB49-436A85F30E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3204214">
            <a:off x="987268" y="2899334"/>
            <a:ext cx="391637" cy="391637"/>
          </a:xfrm>
          <a:prstGeom prst="rect">
            <a:avLst/>
          </a:prstGeom>
        </p:spPr>
      </p:pic>
      <p:pic>
        <p:nvPicPr>
          <p:cNvPr id="409" name="Graphic 408" descr="Bug with solid fill">
            <a:extLst>
              <a:ext uri="{FF2B5EF4-FFF2-40B4-BE49-F238E27FC236}">
                <a16:creationId xmlns:a16="http://schemas.microsoft.com/office/drawing/2014/main" id="{59D1D47A-6269-C27A-16EC-4E3858B430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8690469">
            <a:off x="5658891" y="2614778"/>
            <a:ext cx="391637" cy="391637"/>
          </a:xfrm>
          <a:prstGeom prst="rect">
            <a:avLst/>
          </a:prstGeom>
        </p:spPr>
      </p:pic>
      <p:pic>
        <p:nvPicPr>
          <p:cNvPr id="410" name="Graphic 409" descr="Bug with solid fill">
            <a:extLst>
              <a:ext uri="{FF2B5EF4-FFF2-40B4-BE49-F238E27FC236}">
                <a16:creationId xmlns:a16="http://schemas.microsoft.com/office/drawing/2014/main" id="{F219FD22-6B58-177D-8D98-3ED98FE5B0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5400000">
            <a:off x="10733727" y="1583025"/>
            <a:ext cx="391637" cy="391637"/>
          </a:xfrm>
          <a:prstGeom prst="rect">
            <a:avLst/>
          </a:prstGeom>
        </p:spPr>
      </p:pic>
      <p:pic>
        <p:nvPicPr>
          <p:cNvPr id="411" name="Graphic 410" descr="Bug with solid fill">
            <a:extLst>
              <a:ext uri="{FF2B5EF4-FFF2-40B4-BE49-F238E27FC236}">
                <a16:creationId xmlns:a16="http://schemas.microsoft.com/office/drawing/2014/main" id="{10210D7C-B1D6-2550-8994-69D13DA358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13222860">
            <a:off x="9576676" y="3059957"/>
            <a:ext cx="391637" cy="391637"/>
          </a:xfrm>
          <a:prstGeom prst="rect">
            <a:avLst/>
          </a:prstGeom>
        </p:spPr>
      </p:pic>
      <p:pic>
        <p:nvPicPr>
          <p:cNvPr id="421" name="Graphic 420" descr="Snail with solid fill">
            <a:extLst>
              <a:ext uri="{FF2B5EF4-FFF2-40B4-BE49-F238E27FC236}">
                <a16:creationId xmlns:a16="http://schemas.microsoft.com/office/drawing/2014/main" id="{DEFAC4F1-DDC7-EA94-872A-8BE2679569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 rot="18208150" flipH="1">
            <a:off x="4617621" y="3342350"/>
            <a:ext cx="568755" cy="5940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5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A4AACBCA-C1B2-B894-F7AD-D23F3C251BB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029085" y="2779746"/>
              <a:ext cx="101160" cy="90936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A4AACBCA-C1B2-B894-F7AD-D23F3C251BB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6085" y="2402106"/>
                <a:ext cx="226800" cy="16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618F6D4-816F-8849-A18A-227FD180C56A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800205" y="3340266"/>
              <a:ext cx="511200" cy="146772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618F6D4-816F-8849-A18A-227FD180C56A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7205" y="2962626"/>
                <a:ext cx="636840" cy="22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7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A28B03B0-A525-163B-1F8F-A2D9025F65F1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33085" y="3472026"/>
              <a:ext cx="685440" cy="1476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A28B03B0-A525-163B-1F8F-A2D9025F65F1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70445" y="3094026"/>
                <a:ext cx="811080" cy="22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DF3B27F9-2330-9B7E-77FA-BD1CFC0B1B5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5670290" y="3704748"/>
              <a:ext cx="451800" cy="11404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DF3B27F9-2330-9B7E-77FA-BD1CFC0B1B5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07290" y="3326748"/>
                <a:ext cx="577440" cy="18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C90F273C-E0D4-B240-9630-089BBCF9431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783010" y="2853348"/>
              <a:ext cx="363960" cy="20433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C90F273C-E0D4-B240-9630-089BBCF9431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20010" y="2475348"/>
                <a:ext cx="489600" cy="27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49BD5DFC-11BF-E6B1-7B2D-2C71A7F8615C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9674930" y="3539868"/>
              <a:ext cx="765360" cy="210780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49BD5DFC-11BF-E6B1-7B2D-2C71A7F8615C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11930" y="3162228"/>
                <a:ext cx="891000" cy="28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7B16E417-D2CC-0971-FBFD-A70DD3F939A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-205595" y="4470225"/>
              <a:ext cx="1341000" cy="76572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7B16E417-D2CC-0971-FBFD-A70DD3F939A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68595" y="4092585"/>
                <a:ext cx="1466640" cy="15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4D14F2FA-FD2E-EA23-9A6C-890FAFF8E3F2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128205" y="4360065"/>
              <a:ext cx="682200" cy="69048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4D14F2FA-FD2E-EA23-9A6C-890FAFF8E3F2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5205" y="3982065"/>
                <a:ext cx="807840" cy="14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F1B36B71-170C-F334-BD29-E7AE2D4662D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47415" y="3488005"/>
              <a:ext cx="643320" cy="140940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F1B36B71-170C-F334-BD29-E7AE2D4662D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84415" y="3110005"/>
                <a:ext cx="768960" cy="21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E81113AE-8ECB-9C54-AEED-0B29C3F87656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9452683" y="5877105"/>
              <a:ext cx="15840" cy="792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E81113AE-8ECB-9C54-AEED-0B29C3F87656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90043" y="5499105"/>
                <a:ext cx="14148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5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9E5ED531-ECA0-5A75-8FBB-30BF6FDCBDF4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828382" y="3817545"/>
              <a:ext cx="89640" cy="105696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9E5ED531-ECA0-5A75-8FBB-30BF6FDCBDF4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65382" y="3439545"/>
                <a:ext cx="215280" cy="18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C1260397-06AE-2F5B-82FC-EA16C7DF4FF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2042222" y="4429185"/>
              <a:ext cx="414360" cy="39456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C1260397-06AE-2F5B-82FC-EA16C7DF4FF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79582" y="4051545"/>
                <a:ext cx="54000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FE275D5C-670C-11B1-309C-90690C684E3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7484923" y="4573928"/>
              <a:ext cx="3179520" cy="117396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FE275D5C-670C-11B1-309C-90690C684E3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21923" y="4195928"/>
                <a:ext cx="3305160" cy="19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661CAD0B-1C15-96A6-9AB6-082E10AD898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0485883" y="5187368"/>
              <a:ext cx="1740240" cy="106452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661CAD0B-1C15-96A6-9AB6-082E10AD898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23243" y="4809728"/>
                <a:ext cx="1865880" cy="18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15431B40-2DB7-DA93-0F34-D68A1B51A124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08443" y="3232928"/>
              <a:ext cx="271080" cy="11329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15431B40-2DB7-DA93-0F34-D68A1B51A124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45803" y="2854928"/>
                <a:ext cx="396720" cy="18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7D681C6-FD95-6201-0064-8AE778608DC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2609234" y="3033639"/>
              <a:ext cx="634320" cy="17524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7D681C6-FD95-6201-0064-8AE778608DC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46594" y="2655999"/>
                <a:ext cx="759960" cy="250812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Graphic 123" descr="Fish with solid fill">
            <a:extLst>
              <a:ext uri="{FF2B5EF4-FFF2-40B4-BE49-F238E27FC236}">
                <a16:creationId xmlns:a16="http://schemas.microsoft.com/office/drawing/2014/main" id="{1A9813FB-FF12-3D33-52F6-65F3E1675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3998433" y="3281807"/>
            <a:ext cx="959709" cy="498021"/>
          </a:xfrm>
          <a:custGeom>
            <a:avLst/>
            <a:gdLst>
              <a:gd name="connsiteX0" fmla="*/ 292274 w 352330"/>
              <a:gd name="connsiteY0" fmla="*/ 76071 h 168157"/>
              <a:gd name="connsiteX1" fmla="*/ 284266 w 352330"/>
              <a:gd name="connsiteY1" fmla="*/ 68064 h 168157"/>
              <a:gd name="connsiteX2" fmla="*/ 292274 w 352330"/>
              <a:gd name="connsiteY2" fmla="*/ 60056 h 168157"/>
              <a:gd name="connsiteX3" fmla="*/ 300281 w 352330"/>
              <a:gd name="connsiteY3" fmla="*/ 68064 h 168157"/>
              <a:gd name="connsiteX4" fmla="*/ 292274 w 352330"/>
              <a:gd name="connsiteY4" fmla="*/ 76071 h 168157"/>
              <a:gd name="connsiteX5" fmla="*/ 224210 w 352330"/>
              <a:gd name="connsiteY5" fmla="*/ 28026 h 168157"/>
              <a:gd name="connsiteX6" fmla="*/ 193782 w 352330"/>
              <a:gd name="connsiteY6" fmla="*/ 30428 h 168157"/>
              <a:gd name="connsiteX7" fmla="*/ 136128 w 352330"/>
              <a:gd name="connsiteY7" fmla="*/ 0 h 168157"/>
              <a:gd name="connsiteX8" fmla="*/ 144936 w 352330"/>
              <a:gd name="connsiteY8" fmla="*/ 40838 h 168157"/>
              <a:gd name="connsiteX9" fmla="*/ 56053 w 352330"/>
              <a:gd name="connsiteY9" fmla="*/ 60056 h 168157"/>
              <a:gd name="connsiteX10" fmla="*/ 0 w 352330"/>
              <a:gd name="connsiteY10" fmla="*/ 28026 h 168157"/>
              <a:gd name="connsiteX11" fmla="*/ 12011 w 352330"/>
              <a:gd name="connsiteY11" fmla="*/ 84079 h 168157"/>
              <a:gd name="connsiteX12" fmla="*/ 0 w 352330"/>
              <a:gd name="connsiteY12" fmla="*/ 140131 h 168157"/>
              <a:gd name="connsiteX13" fmla="*/ 56053 w 352330"/>
              <a:gd name="connsiteY13" fmla="*/ 108101 h 168157"/>
              <a:gd name="connsiteX14" fmla="*/ 144936 w 352330"/>
              <a:gd name="connsiteY14" fmla="*/ 127319 h 168157"/>
              <a:gd name="connsiteX15" fmla="*/ 136128 w 352330"/>
              <a:gd name="connsiteY15" fmla="*/ 168158 h 168157"/>
              <a:gd name="connsiteX16" fmla="*/ 193782 w 352330"/>
              <a:gd name="connsiteY16" fmla="*/ 137729 h 168157"/>
              <a:gd name="connsiteX17" fmla="*/ 224210 w 352330"/>
              <a:gd name="connsiteY17" fmla="*/ 140131 h 168157"/>
              <a:gd name="connsiteX18" fmla="*/ 352330 w 352330"/>
              <a:gd name="connsiteY18" fmla="*/ 84079 h 168157"/>
              <a:gd name="connsiteX19" fmla="*/ 224210 w 352330"/>
              <a:gd name="connsiteY19" fmla="*/ 28026 h 16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330" h="168157">
                <a:moveTo>
                  <a:pt x="292274" y="76071"/>
                </a:moveTo>
                <a:cubicBezTo>
                  <a:pt x="287870" y="76071"/>
                  <a:pt x="284266" y="72468"/>
                  <a:pt x="284266" y="68064"/>
                </a:cubicBezTo>
                <a:cubicBezTo>
                  <a:pt x="284266" y="63660"/>
                  <a:pt x="287870" y="60056"/>
                  <a:pt x="292274" y="60056"/>
                </a:cubicBezTo>
                <a:cubicBezTo>
                  <a:pt x="296678" y="60056"/>
                  <a:pt x="300281" y="63660"/>
                  <a:pt x="300281" y="68064"/>
                </a:cubicBezTo>
                <a:cubicBezTo>
                  <a:pt x="300281" y="72468"/>
                  <a:pt x="296678" y="76071"/>
                  <a:pt x="292274" y="76071"/>
                </a:cubicBezTo>
                <a:close/>
                <a:moveTo>
                  <a:pt x="224210" y="28026"/>
                </a:moveTo>
                <a:cubicBezTo>
                  <a:pt x="214601" y="28026"/>
                  <a:pt x="204191" y="28827"/>
                  <a:pt x="193782" y="30428"/>
                </a:cubicBezTo>
                <a:lnTo>
                  <a:pt x="136128" y="0"/>
                </a:lnTo>
                <a:cubicBezTo>
                  <a:pt x="136128" y="0"/>
                  <a:pt x="136528" y="23222"/>
                  <a:pt x="144936" y="40838"/>
                </a:cubicBezTo>
                <a:cubicBezTo>
                  <a:pt x="110504" y="49647"/>
                  <a:pt x="78073" y="60056"/>
                  <a:pt x="56053" y="60056"/>
                </a:cubicBezTo>
                <a:lnTo>
                  <a:pt x="0" y="28026"/>
                </a:lnTo>
                <a:cubicBezTo>
                  <a:pt x="0" y="50047"/>
                  <a:pt x="12011" y="84079"/>
                  <a:pt x="12011" y="84079"/>
                </a:cubicBezTo>
                <a:cubicBezTo>
                  <a:pt x="12011" y="84079"/>
                  <a:pt x="0" y="118111"/>
                  <a:pt x="0" y="140131"/>
                </a:cubicBezTo>
                <a:lnTo>
                  <a:pt x="56053" y="108101"/>
                </a:lnTo>
                <a:cubicBezTo>
                  <a:pt x="78073" y="108101"/>
                  <a:pt x="110504" y="118511"/>
                  <a:pt x="144936" y="127319"/>
                </a:cubicBezTo>
                <a:cubicBezTo>
                  <a:pt x="136528" y="144936"/>
                  <a:pt x="136128" y="168158"/>
                  <a:pt x="136128" y="168158"/>
                </a:cubicBezTo>
                <a:lnTo>
                  <a:pt x="193782" y="137729"/>
                </a:lnTo>
                <a:cubicBezTo>
                  <a:pt x="204191" y="139331"/>
                  <a:pt x="214601" y="140131"/>
                  <a:pt x="224210" y="140131"/>
                </a:cubicBezTo>
                <a:cubicBezTo>
                  <a:pt x="275058" y="140131"/>
                  <a:pt x="352330" y="102096"/>
                  <a:pt x="352330" y="84079"/>
                </a:cubicBezTo>
                <a:cubicBezTo>
                  <a:pt x="352330" y="66062"/>
                  <a:pt x="275058" y="28026"/>
                  <a:pt x="224210" y="2802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A857D933-5770-13B9-E93D-CABFDC1C342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055342" y="2256910"/>
              <a:ext cx="186480" cy="88452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A857D933-5770-13B9-E93D-CABFDC1C342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92702" y="1879270"/>
                <a:ext cx="312120" cy="16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75056C8E-9F7A-A178-BEDA-631C35B37F52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806323" y="2977966"/>
              <a:ext cx="784440" cy="62784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75056C8E-9F7A-A178-BEDA-631C35B37F52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43323" y="2600326"/>
                <a:ext cx="910080" cy="138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Group 524">
            <a:extLst>
              <a:ext uri="{FF2B5EF4-FFF2-40B4-BE49-F238E27FC236}">
                <a16:creationId xmlns:a16="http://schemas.microsoft.com/office/drawing/2014/main" id="{014552EA-C2EE-7BC2-4259-B68A803E0D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7850" y="3020446"/>
            <a:ext cx="3930353" cy="2818719"/>
            <a:chOff x="8287850" y="3020446"/>
            <a:chExt cx="3930353" cy="2818719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BE3FB9B-ABBA-BFFB-ADB2-4F8015511281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028775" y="5220685"/>
                <a:ext cx="235440" cy="4575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BE3FB9B-ABBA-BFFB-ADB2-4F8015511281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65775" y="4843045"/>
                  <a:ext cx="36108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E432B08A-C2EC-0F77-EF21-F15FE812722A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648335" y="5091085"/>
                <a:ext cx="383040" cy="6980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E432B08A-C2EC-0F77-EF21-F15FE812722A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85335" y="4713445"/>
                  <a:ext cx="50868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0B81EABB-F3AE-29ED-5842-B36E93F91566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96695" y="4424365"/>
                <a:ext cx="222120" cy="1321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0B81EABB-F3AE-29ED-5842-B36E93F91566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34055" y="4046725"/>
                  <a:ext cx="34776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3D71BEC-1B66-E610-75AE-DE38BCAFCFD9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74375" y="4461085"/>
                <a:ext cx="252000" cy="438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3D71BEC-1B66-E610-75AE-DE38BCAFCFD9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11735" y="4083445"/>
                  <a:ext cx="37764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D0FB40F-759F-C845-E8A7-59AB2EBECFA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592163" y="5139685"/>
                <a:ext cx="626040" cy="699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D0FB40F-759F-C845-E8A7-59AB2EBECFA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29163" y="4762045"/>
                  <a:ext cx="751680" cy="14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A394BEA-539B-A34A-1B97-1DA615E3230E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75003" y="5487805"/>
                <a:ext cx="109800" cy="3506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A394BEA-539B-A34A-1B97-1DA615E3230E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12003" y="5110165"/>
                  <a:ext cx="235440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F3826A0-F7EB-DF42-1378-DFC3E2B8B792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437003" y="5113405"/>
                <a:ext cx="51840" cy="943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F3826A0-F7EB-DF42-1378-DFC3E2B8B792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74363" y="4735405"/>
                  <a:ext cx="17748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DE1B441-5C5D-B9AD-8788-8A4FC97FA01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8354090" y="3583428"/>
                <a:ext cx="583560" cy="1666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DE1B441-5C5D-B9AD-8788-8A4FC97FA01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91450" y="3205788"/>
                  <a:ext cx="709200" cy="24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C628417-1421-D96E-B60A-8510E3D2FC3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8287850" y="3767388"/>
                <a:ext cx="890640" cy="1446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C628417-1421-D96E-B60A-8510E3D2FC3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25210" y="3389388"/>
                  <a:ext cx="1016280" cy="22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42AB6091-A5DA-CB72-821F-12E1386450FF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9055010" y="3892668"/>
                <a:ext cx="967680" cy="1453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42AB6091-A5DA-CB72-821F-12E1386450FF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92010" y="3515028"/>
                  <a:ext cx="1093320" cy="22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42E163E-2ECF-B6CB-E330-9831CC93985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9504290" y="4489908"/>
                <a:ext cx="138240" cy="9745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42E163E-2ECF-B6CB-E330-9831CC93985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41650" y="4112268"/>
                  <a:ext cx="263880" cy="17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9CA7A9C2-A2A5-F02E-61EB-D3BA1C567CF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163323" y="3020446"/>
                <a:ext cx="284040" cy="15663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9CA7A9C2-A2A5-F02E-61EB-D3BA1C567CF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00683" y="2642446"/>
                  <a:ext cx="409680" cy="232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5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41D36405-E305-D733-E13C-A5B9DA86A85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483382" y="5788289"/>
              <a:ext cx="360" cy="36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41D36405-E305-D733-E13C-A5B9DA86A85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420382" y="5410649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13CDAB38-2F32-9F63-79B7-E46C3DB49B6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3988022" y="3706049"/>
              <a:ext cx="120600" cy="82152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13CDAB38-2F32-9F63-79B7-E46C3DB49B6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925022" y="3328409"/>
                <a:ext cx="246240" cy="157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oup 540">
            <a:extLst>
              <a:ext uri="{FF2B5EF4-FFF2-40B4-BE49-F238E27FC236}">
                <a16:creationId xmlns:a16="http://schemas.microsoft.com/office/drawing/2014/main" id="{2FD3DF11-4294-B6C0-6535-E736E69F771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33603" y="3377729"/>
            <a:ext cx="1861339" cy="1697493"/>
            <a:chOff x="5833603" y="3377729"/>
            <a:chExt cx="1861339" cy="1697493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988572D-C2A6-2E3A-7942-A174FA0B5F7D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877963" y="4780742"/>
                <a:ext cx="63360" cy="261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988572D-C2A6-2E3A-7942-A174FA0B5F7D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15323" y="4403102"/>
                  <a:ext cx="189000" cy="10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B4D3573-BA46-9DBD-DF30-2CB40EFCC29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924403" y="4939142"/>
                <a:ext cx="233280" cy="756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B4D3573-BA46-9DBD-DF30-2CB40EFCC29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61403" y="4561142"/>
                  <a:ext cx="35892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25A4D24-FEEF-1B0E-3045-C0426CCAD229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248763" y="4796942"/>
                <a:ext cx="227520" cy="2782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5A4D24-FEEF-1B0E-3045-C0426CCAD229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185763" y="4418942"/>
                  <a:ext cx="35316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BD00D92F-AD04-5DC9-94FB-EDEE2389873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559723" y="4830062"/>
                <a:ext cx="352440" cy="105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BD00D92F-AD04-5DC9-94FB-EDEE2389873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96723" y="4452062"/>
                  <a:ext cx="47808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2709D0A-CBB2-FFE7-A0E4-C739826443A6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862403" y="4602902"/>
                <a:ext cx="154800" cy="2566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2709D0A-CBB2-FFE7-A0E4-C739826443A6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99403" y="4225262"/>
                  <a:ext cx="28044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A6DF48CA-CA07-4B07-51CD-96CA96800A1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833603" y="4586702"/>
                <a:ext cx="361440" cy="249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A6DF48CA-CA07-4B07-51CD-96CA96800A1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70963" y="4208702"/>
                  <a:ext cx="48708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E740E72-63F5-D02B-CF43-F7F20823129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152782" y="3377729"/>
                <a:ext cx="111600" cy="7369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E740E72-63F5-D02B-CF43-F7F20823129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90142" y="3000089"/>
                  <a:ext cx="237240" cy="14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9D4751D-9E5E-0DA3-AF41-C2AAD99D016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181582" y="3982889"/>
                <a:ext cx="118800" cy="3607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9D4751D-9E5E-0DA3-AF41-C2AAD99D016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18942" y="3605249"/>
                  <a:ext cx="244440" cy="1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BFDCD677-54B9-A6FB-54DF-CB988901250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375982" y="3654209"/>
                <a:ext cx="318960" cy="5126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BFDCD677-54B9-A6FB-54DF-CB988901250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3342" y="3276209"/>
                  <a:ext cx="444600" cy="12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06ADCA9B-0384-B60F-8B86-BDD276EE31E2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036921" y="4608546"/>
                <a:ext cx="91080" cy="2880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06ADCA9B-0384-B60F-8B86-BDD276EE31E2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74281" y="4230906"/>
                  <a:ext cx="21672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DBCE4AE-2753-2A13-7978-AECAE230C80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791481" y="4716906"/>
                <a:ext cx="192240" cy="2534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DBCE4AE-2753-2A13-7978-AECAE230C80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28481" y="4339266"/>
                  <a:ext cx="31788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EE99E672-3AE5-1891-3095-3E8C7D4AF25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452361" y="4577226"/>
                <a:ext cx="201240" cy="3931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EE99E672-3AE5-1891-3095-3E8C7D4AF25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89361" y="4199586"/>
                  <a:ext cx="326880" cy="11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C03C613E-2EC9-349A-9FF3-178EB4579F82}"/>
                  </a:ext>
                </a:extLst>
              </p14:cNvPr>
              <p14:cNvContentPartPr/>
              <p14:nvPr/>
            </p14:nvContentPartPr>
            <p14:xfrm>
              <a:off x="-4591260" y="5505060"/>
              <a:ext cx="360" cy="36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C03C613E-2EC9-349A-9FF3-178EB4579F8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-4654260" y="5127420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546" name="Title 1">
            <a:extLst>
              <a:ext uri="{FF2B5EF4-FFF2-40B4-BE49-F238E27FC236}">
                <a16:creationId xmlns:a16="http://schemas.microsoft.com/office/drawing/2014/main" id="{138DEFCE-004D-DD50-965F-FF8C8FC4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95" y="-559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… and as such, disturbance is a key factor in spring-run regime and function</a:t>
            </a:r>
          </a:p>
        </p:txBody>
      </p:sp>
      <p:pic>
        <p:nvPicPr>
          <p:cNvPr id="553" name="Graphic 552" descr="Snail with solid fill">
            <a:extLst>
              <a:ext uri="{FF2B5EF4-FFF2-40B4-BE49-F238E27FC236}">
                <a16:creationId xmlns:a16="http://schemas.microsoft.com/office/drawing/2014/main" id="{754958A9-ACAA-AA24-B4C8-D583030F1A61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 flipH="1">
            <a:off x="1623623" y="4481762"/>
            <a:ext cx="682914" cy="6144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ED2F566-0DDF-BF57-334A-C1B11A368D32}"/>
              </a:ext>
            </a:extLst>
          </p:cNvPr>
          <p:cNvGrpSpPr/>
          <p:nvPr/>
        </p:nvGrpSpPr>
        <p:grpSpPr>
          <a:xfrm>
            <a:off x="-205595" y="-102810"/>
            <a:ext cx="12495265" cy="7179725"/>
            <a:chOff x="-4492718" y="1660192"/>
            <a:chExt cx="12495265" cy="7179725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8466BC5D-90F8-E314-9BAA-BD0C799C70F1}"/>
                </a:ext>
              </a:extLst>
            </p:cNvPr>
            <p:cNvSpPr txBox="1">
              <a:spLocks/>
            </p:cNvSpPr>
            <p:nvPr/>
          </p:nvSpPr>
          <p:spPr>
            <a:xfrm>
              <a:off x="3989696" y="5214819"/>
              <a:ext cx="730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890000"/>
                  </a:solidFill>
                </a:rPr>
                <a:t>CO</a:t>
              </a:r>
              <a:r>
                <a:rPr lang="en-US" sz="2800" baseline="-25000" dirty="0">
                  <a:solidFill>
                    <a:srgbClr val="890000"/>
                  </a:solidFill>
                </a:rPr>
                <a:t>2</a:t>
              </a:r>
              <a:endParaRPr lang="en-US" sz="2800" dirty="0">
                <a:solidFill>
                  <a:srgbClr val="890000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F24256-2A37-C14F-FE19-3BE8D3D5C398}"/>
                </a:ext>
              </a:extLst>
            </p:cNvPr>
            <p:cNvGrpSpPr/>
            <p:nvPr/>
          </p:nvGrpSpPr>
          <p:grpSpPr>
            <a:xfrm>
              <a:off x="-4492718" y="1660192"/>
              <a:ext cx="12495265" cy="7179725"/>
              <a:chOff x="98249" y="1664558"/>
              <a:chExt cx="12495265" cy="7179725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03A3C47-C935-EE20-811E-D4749FFFD3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249" y="1738922"/>
                <a:ext cx="12495265" cy="7105361"/>
              </a:xfrm>
              <a:prstGeom prst="rect">
                <a:avLst/>
              </a:prstGeom>
              <a:solidFill>
                <a:srgbClr val="6A4310">
                  <a:alpha val="67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D24A540-9EBD-2618-D142-E655DE25E981}"/>
                  </a:ext>
                </a:extLst>
              </p:cNvPr>
              <p:cNvGrpSpPr/>
              <p:nvPr/>
            </p:nvGrpSpPr>
            <p:grpSpPr>
              <a:xfrm>
                <a:off x="345086" y="1664558"/>
                <a:ext cx="11189896" cy="4305974"/>
                <a:chOff x="189562" y="1259904"/>
                <a:chExt cx="11189896" cy="4305974"/>
              </a:xfrm>
            </p:grpSpPr>
            <p:pic>
              <p:nvPicPr>
                <p:cNvPr id="424" name="Graphic 423" descr="Skull outline">
                  <a:extLst>
                    <a:ext uri="{FF2B5EF4-FFF2-40B4-BE49-F238E27FC236}">
                      <a16:creationId xmlns:a16="http://schemas.microsoft.com/office/drawing/2014/main" id="{E3A1FAEC-0F01-5192-878C-F4524C6424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5803" y="2877446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425" name="Graphic 424" descr="Skull outline">
                  <a:extLst>
                    <a:ext uri="{FF2B5EF4-FFF2-40B4-BE49-F238E27FC236}">
                      <a16:creationId xmlns:a16="http://schemas.microsoft.com/office/drawing/2014/main" id="{CF1A611D-3ADF-25AD-E129-5E5D171CAE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486" y="2306983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426" name="Graphic 425" descr="Skull outline">
                  <a:extLst>
                    <a:ext uri="{FF2B5EF4-FFF2-40B4-BE49-F238E27FC236}">
                      <a16:creationId xmlns:a16="http://schemas.microsoft.com/office/drawing/2014/main" id="{AAF50882-DB3F-EE4B-7053-644989924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3329" y="3108806"/>
                  <a:ext cx="507930" cy="507930"/>
                </a:xfrm>
                <a:prstGeom prst="rect">
                  <a:avLst/>
                </a:prstGeom>
              </p:spPr>
            </p:pic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E1B2CF6F-1078-7D5E-56DC-CCC4B309A650}"/>
                    </a:ext>
                  </a:extLst>
                </p:cNvPr>
                <p:cNvGrpSpPr/>
                <p:nvPr/>
              </p:nvGrpSpPr>
              <p:grpSpPr>
                <a:xfrm>
                  <a:off x="189562" y="1587476"/>
                  <a:ext cx="10957917" cy="3978402"/>
                  <a:chOff x="294853" y="1993688"/>
                  <a:chExt cx="10957917" cy="3978402"/>
                </a:xfrm>
              </p:grpSpPr>
              <p:sp>
                <p:nvSpPr>
                  <p:cNvPr id="404" name="TextBox 403">
                    <a:extLst>
                      <a:ext uri="{FF2B5EF4-FFF2-40B4-BE49-F238E27FC236}">
                        <a16:creationId xmlns:a16="http://schemas.microsoft.com/office/drawing/2014/main" id="{928A1D68-46C6-90DE-972A-A0AFDF04300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559064" y="334695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63260A01-B0EB-CC6D-96DA-EE0A6138635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4853" y="4110094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1" name="TextBox 400">
                    <a:extLst>
                      <a:ext uri="{FF2B5EF4-FFF2-40B4-BE49-F238E27FC236}">
                        <a16:creationId xmlns:a16="http://schemas.microsoft.com/office/drawing/2014/main" id="{2F6B07C4-C59D-C6AA-9DCB-EF8DC400B2F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09605" y="2052310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2" name="TextBox 401">
                    <a:extLst>
                      <a:ext uri="{FF2B5EF4-FFF2-40B4-BE49-F238E27FC236}">
                        <a16:creationId xmlns:a16="http://schemas.microsoft.com/office/drawing/2014/main" id="{23F7A317-01CF-B8DF-9EC5-27599A72332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015026" y="2483197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F59217F8-3FFF-E690-AFF0-1FA4C6B3DE0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606054" y="199368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D62820BC-9B75-F7CF-2D2B-2A9598E9D88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522760" y="478656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59753F66-BC6D-3179-89EA-6F504D55479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90212" y="3924705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5" name="TextBox 394">
                    <a:extLst>
                      <a:ext uri="{FF2B5EF4-FFF2-40B4-BE49-F238E27FC236}">
                        <a16:creationId xmlns:a16="http://schemas.microsoft.com/office/drawing/2014/main" id="{C4B85BBF-9557-5468-CB2B-B0949105485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668889" y="3186492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4" name="TextBox 393">
                    <a:extLst>
                      <a:ext uri="{FF2B5EF4-FFF2-40B4-BE49-F238E27FC236}">
                        <a16:creationId xmlns:a16="http://schemas.microsoft.com/office/drawing/2014/main" id="{0951936E-DFD4-CE92-556F-D62E9A38CC8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627868" y="3567629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3" name="TextBox 392">
                    <a:extLst>
                      <a:ext uri="{FF2B5EF4-FFF2-40B4-BE49-F238E27FC236}">
                        <a16:creationId xmlns:a16="http://schemas.microsoft.com/office/drawing/2014/main" id="{DD6E0023-140C-7B2C-F17C-7184EA5347E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20761" y="4275765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0" name="TextBox 389">
                    <a:extLst>
                      <a:ext uri="{FF2B5EF4-FFF2-40B4-BE49-F238E27FC236}">
                        <a16:creationId xmlns:a16="http://schemas.microsoft.com/office/drawing/2014/main" id="{E0877917-EFEA-2D6D-1773-F1913A715C4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0391" y="5448870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</p:grpSp>
            <p:pic>
              <p:nvPicPr>
                <p:cNvPr id="549" name="Graphic 548" descr="Skull outline">
                  <a:extLst>
                    <a:ext uri="{FF2B5EF4-FFF2-40B4-BE49-F238E27FC236}">
                      <a16:creationId xmlns:a16="http://schemas.microsoft.com/office/drawing/2014/main" id="{566568D1-DAD1-F7B1-B317-DF67988201C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71528" y="1259904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554" name="Graphic 553" descr="Skull outline">
                  <a:extLst>
                    <a:ext uri="{FF2B5EF4-FFF2-40B4-BE49-F238E27FC236}">
                      <a16:creationId xmlns:a16="http://schemas.microsoft.com/office/drawing/2014/main" id="{2DCDEFB2-444D-8F85-614B-051CF608ED4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4921" y="4379019"/>
                  <a:ext cx="507930" cy="50793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6EEA12-2C13-2800-C3D2-AC021801529D}"/>
              </a:ext>
            </a:extLst>
          </p:cNvPr>
          <p:cNvSpPr txBox="1">
            <a:spLocks/>
          </p:cNvSpPr>
          <p:nvPr/>
        </p:nvSpPr>
        <p:spPr>
          <a:xfrm>
            <a:off x="501177" y="14875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</a:rPr>
              <a:t>Thank you!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samanthahowley@ufl.edu</a:t>
            </a:r>
          </a:p>
        </p:txBody>
      </p:sp>
    </p:spTree>
    <p:extLst>
      <p:ext uri="{BB962C8B-B14F-4D97-AF65-F5344CB8AC3E}">
        <p14:creationId xmlns:p14="http://schemas.microsoft.com/office/powerpoint/2010/main" val="28964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D6F2-5526-00AD-5592-1B429A21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56912-C707-C446-67B7-E0F14A268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E1C1C0-B2C5-0430-10B6-B3FB50FA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940" y="6292971"/>
            <a:ext cx="2918685" cy="368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F06BE5-7292-2B83-6774-80F71C08D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545"/>
          <a:stretch/>
        </p:blipFill>
        <p:spPr>
          <a:xfrm>
            <a:off x="506995" y="4335"/>
            <a:ext cx="11016591" cy="3110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2DC3E-9E98-8BB2-EF08-857BF6922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45" r="33434"/>
          <a:stretch/>
        </p:blipFill>
        <p:spPr>
          <a:xfrm>
            <a:off x="2580239" y="3148653"/>
            <a:ext cx="7333306" cy="31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68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721DC23-EE79-E9FD-5907-F5503CCD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49" y="6281205"/>
            <a:ext cx="3395899" cy="348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941FA3-80C2-12D7-38D7-D5A607DAE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00" b="50689"/>
          <a:stretch/>
        </p:blipFill>
        <p:spPr>
          <a:xfrm>
            <a:off x="771525" y="402790"/>
            <a:ext cx="10201276" cy="2858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EB4E2-4417-22E5-C7BE-B9C7B0E8D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89" r="38323"/>
          <a:stretch/>
        </p:blipFill>
        <p:spPr>
          <a:xfrm>
            <a:off x="2452688" y="3316346"/>
            <a:ext cx="6838950" cy="28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pond surrounded by trees&#10;&#10;Description automatically generated">
            <a:extLst>
              <a:ext uri="{FF2B5EF4-FFF2-40B4-BE49-F238E27FC236}">
                <a16:creationId xmlns:a16="http://schemas.microsoft.com/office/drawing/2014/main" id="{EBCA4140-68BA-750F-C5D1-85C28A5AD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 b="18722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FC4FD1B-448B-3124-2144-6DA64F426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8100" y="-20"/>
            <a:ext cx="12299970" cy="68580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52345A-7FD8-57BF-5C83-1292B2152318}"/>
              </a:ext>
            </a:extLst>
          </p:cNvPr>
          <p:cNvGrpSpPr>
            <a:grpSpLocks/>
          </p:cNvGrpSpPr>
          <p:nvPr/>
        </p:nvGrpSpPr>
        <p:grpSpPr>
          <a:xfrm>
            <a:off x="1417242" y="4318584"/>
            <a:ext cx="1485771" cy="1324737"/>
            <a:chOff x="5089084" y="1587887"/>
            <a:chExt cx="1905857" cy="1581792"/>
          </a:xfrm>
        </p:grpSpPr>
        <p:pic>
          <p:nvPicPr>
            <p:cNvPr id="19" name="Graphic 18" descr="Thermometer with solid fill">
              <a:extLst>
                <a:ext uri="{FF2B5EF4-FFF2-40B4-BE49-F238E27FC236}">
                  <a16:creationId xmlns:a16="http://schemas.microsoft.com/office/drawing/2014/main" id="{EB1268E0-3D61-5168-E2DB-C7A87C2AC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7427" y="1587887"/>
              <a:ext cx="1559319" cy="12958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C64EA2-A3FB-CDB5-A611-48112C9AD830}"/>
                </a:ext>
              </a:extLst>
            </p:cNvPr>
            <p:cNvSpPr txBox="1">
              <a:spLocks/>
            </p:cNvSpPr>
            <p:nvPr/>
          </p:nvSpPr>
          <p:spPr>
            <a:xfrm>
              <a:off x="5089084" y="2728681"/>
              <a:ext cx="1905857" cy="44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Temperature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A1464E3-A85E-CB74-A772-3FA89D05B9EB}"/>
              </a:ext>
            </a:extLst>
          </p:cNvPr>
          <p:cNvSpPr txBox="1">
            <a:spLocks/>
          </p:cNvSpPr>
          <p:nvPr/>
        </p:nvSpPr>
        <p:spPr>
          <a:xfrm>
            <a:off x="566290" y="-155524"/>
            <a:ext cx="114258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Influences on stream metabolism: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FA7E8-2867-3CBA-240D-8C675DE07D08}"/>
              </a:ext>
            </a:extLst>
          </p:cNvPr>
          <p:cNvSpPr txBox="1"/>
          <p:nvPr/>
        </p:nvSpPr>
        <p:spPr>
          <a:xfrm>
            <a:off x="-76556" y="6177798"/>
            <a:ext cx="561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Bernhardt et al., 2019;  Hall et al., 2015; Julian et al., 2008; LeRoy </a:t>
            </a:r>
            <a:r>
              <a:rPr lang="en-US" sz="1800" i="1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Poff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 et al., 1997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9002E-08E0-144F-695B-5BB989D9823C}"/>
              </a:ext>
            </a:extLst>
          </p:cNvPr>
          <p:cNvSpPr txBox="1"/>
          <p:nvPr/>
        </p:nvSpPr>
        <p:spPr>
          <a:xfrm>
            <a:off x="7218523" y="6207521"/>
            <a:ext cx="503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Acuña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et al., 2004; Fuss &amp; Smock, 1996;Meyer &amp; Edwards, 1990; Mulholland et al., 2001</a:t>
            </a:r>
            <a:endParaRPr lang="en-US" i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5FE8FA-046B-8320-FB90-4E9844F03905}"/>
              </a:ext>
            </a:extLst>
          </p:cNvPr>
          <p:cNvGrpSpPr>
            <a:grpSpLocks/>
          </p:cNvGrpSpPr>
          <p:nvPr/>
        </p:nvGrpSpPr>
        <p:grpSpPr>
          <a:xfrm>
            <a:off x="2771744" y="4372290"/>
            <a:ext cx="2036399" cy="1252244"/>
            <a:chOff x="2538119" y="3465381"/>
            <a:chExt cx="1839548" cy="1121788"/>
          </a:xfrm>
        </p:grpSpPr>
        <p:pic>
          <p:nvPicPr>
            <p:cNvPr id="14" name="Graphic 13" descr="Ruler with solid fill">
              <a:extLst>
                <a:ext uri="{FF2B5EF4-FFF2-40B4-BE49-F238E27FC236}">
                  <a16:creationId xmlns:a16="http://schemas.microsoft.com/office/drawing/2014/main" id="{302E9E6E-1160-5BA1-93C9-B6B568FAE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80835" y="346538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A96C9F-B8DD-3AE0-8945-AB1F5AC4D930}"/>
                </a:ext>
              </a:extLst>
            </p:cNvPr>
            <p:cNvSpPr txBox="1">
              <a:spLocks/>
            </p:cNvSpPr>
            <p:nvPr/>
          </p:nvSpPr>
          <p:spPr>
            <a:xfrm>
              <a:off x="2538119" y="4310080"/>
              <a:ext cx="1839548" cy="2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Depth (stage)</a:t>
              </a:r>
            </a:p>
          </p:txBody>
        </p:sp>
      </p:grpSp>
      <p:pic>
        <p:nvPicPr>
          <p:cNvPr id="7" name="Graphic 6" descr="Leaf with solid fill">
            <a:extLst>
              <a:ext uri="{FF2B5EF4-FFF2-40B4-BE49-F238E27FC236}">
                <a16:creationId xmlns:a16="http://schemas.microsoft.com/office/drawing/2014/main" id="{2B989566-5B86-BD76-3CEC-F76B9A3AE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9022" y="1927959"/>
            <a:ext cx="2251661" cy="21817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CC554E-E464-B6F1-3835-EACBDFA8239A}"/>
              </a:ext>
            </a:extLst>
          </p:cNvPr>
          <p:cNvSpPr txBox="1">
            <a:spLocks/>
          </p:cNvSpPr>
          <p:nvPr/>
        </p:nvSpPr>
        <p:spPr>
          <a:xfrm>
            <a:off x="12301585" y="1162031"/>
            <a:ext cx="3310718" cy="64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Flow Velocity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18E392-F916-FAE7-9303-93CF745B5583}"/>
              </a:ext>
            </a:extLst>
          </p:cNvPr>
          <p:cNvGrpSpPr>
            <a:grpSpLocks/>
          </p:cNvGrpSpPr>
          <p:nvPr/>
        </p:nvGrpSpPr>
        <p:grpSpPr>
          <a:xfrm>
            <a:off x="8959543" y="4605158"/>
            <a:ext cx="1511867" cy="809642"/>
            <a:chOff x="3506165" y="2711983"/>
            <a:chExt cx="1610196" cy="88994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F280B5-BAC4-8054-0E70-68948BB939CE}"/>
                </a:ext>
              </a:extLst>
            </p:cNvPr>
            <p:cNvSpPr txBox="1">
              <a:spLocks/>
            </p:cNvSpPr>
            <p:nvPr/>
          </p:nvSpPr>
          <p:spPr>
            <a:xfrm>
              <a:off x="3506165" y="3195964"/>
              <a:ext cx="1208491" cy="40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Nutrients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F0AA1FF-7912-C799-9468-6F587EBD859A}"/>
                </a:ext>
              </a:extLst>
            </p:cNvPr>
            <p:cNvSpPr txBox="1">
              <a:spLocks/>
            </p:cNvSpPr>
            <p:nvPr/>
          </p:nvSpPr>
          <p:spPr>
            <a:xfrm>
              <a:off x="3506165" y="2711983"/>
              <a:ext cx="1610196" cy="778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50000"/>
                    </a:schemeClr>
                  </a:solidFill>
                </a:rPr>
                <a:t>N-P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8E0F47-17D2-666D-DC1C-F78DCB6930C0}"/>
              </a:ext>
            </a:extLst>
          </p:cNvPr>
          <p:cNvGrpSpPr>
            <a:grpSpLocks/>
          </p:cNvGrpSpPr>
          <p:nvPr/>
        </p:nvGrpSpPr>
        <p:grpSpPr>
          <a:xfrm>
            <a:off x="10409519" y="4062847"/>
            <a:ext cx="1581325" cy="1395808"/>
            <a:chOff x="9661063" y="1938904"/>
            <a:chExt cx="2028428" cy="16666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FBD900-E7EC-2712-5715-35631A34EA61}"/>
                </a:ext>
              </a:extLst>
            </p:cNvPr>
            <p:cNvSpPr txBox="1">
              <a:spLocks/>
            </p:cNvSpPr>
            <p:nvPr/>
          </p:nvSpPr>
          <p:spPr>
            <a:xfrm>
              <a:off x="9661063" y="3164560"/>
              <a:ext cx="2028428" cy="44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Recalcitrance</a:t>
              </a:r>
            </a:p>
          </p:txBody>
        </p:sp>
        <p:pic>
          <p:nvPicPr>
            <p:cNvPr id="54" name="Graphic 53" descr="Compost with solid fill">
              <a:extLst>
                <a:ext uri="{FF2B5EF4-FFF2-40B4-BE49-F238E27FC236}">
                  <a16:creationId xmlns:a16="http://schemas.microsoft.com/office/drawing/2014/main" id="{A039AA90-47DD-B7E9-CB9C-4B8CD3594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27514" y="1938904"/>
              <a:ext cx="1439681" cy="143968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3730C3-BFC8-398A-76D7-E653A457A314}"/>
              </a:ext>
            </a:extLst>
          </p:cNvPr>
          <p:cNvGrpSpPr/>
          <p:nvPr/>
        </p:nvGrpSpPr>
        <p:grpSpPr>
          <a:xfrm>
            <a:off x="6933750" y="4278056"/>
            <a:ext cx="1932172" cy="1125791"/>
            <a:chOff x="5647819" y="4985389"/>
            <a:chExt cx="1932172" cy="1125791"/>
          </a:xfrm>
        </p:grpSpPr>
        <p:pic>
          <p:nvPicPr>
            <p:cNvPr id="29" name="Graphic 28" descr="Seaweed with solid fill">
              <a:extLst>
                <a:ext uri="{FF2B5EF4-FFF2-40B4-BE49-F238E27FC236}">
                  <a16:creationId xmlns:a16="http://schemas.microsoft.com/office/drawing/2014/main" id="{42E601E2-CE89-5115-8FD1-26C146B4D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09827" y="4985389"/>
              <a:ext cx="884967" cy="88496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9B8588-B4BE-09EE-72E4-0B34F547550C}"/>
                </a:ext>
              </a:extLst>
            </p:cNvPr>
            <p:cNvSpPr txBox="1">
              <a:spLocks/>
            </p:cNvSpPr>
            <p:nvPr/>
          </p:nvSpPr>
          <p:spPr>
            <a:xfrm>
              <a:off x="5647819" y="5741848"/>
              <a:ext cx="1932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Biomass density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90EA2E7-F3EC-F8AF-AA40-04DC928AD731}"/>
              </a:ext>
            </a:extLst>
          </p:cNvPr>
          <p:cNvSpPr txBox="1">
            <a:spLocks/>
          </p:cNvSpPr>
          <p:nvPr/>
        </p:nvSpPr>
        <p:spPr>
          <a:xfrm>
            <a:off x="2052729" y="1214679"/>
            <a:ext cx="1738257" cy="669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Energy: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2959CE-F242-C1BA-933F-E6ADE41D9DA8}"/>
              </a:ext>
            </a:extLst>
          </p:cNvPr>
          <p:cNvSpPr txBox="1">
            <a:spLocks/>
          </p:cNvSpPr>
          <p:nvPr/>
        </p:nvSpPr>
        <p:spPr>
          <a:xfrm>
            <a:off x="8350690" y="1209390"/>
            <a:ext cx="1738257" cy="669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Inputs: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E3C43E-A70A-499A-B39A-D562EE7B303C}"/>
              </a:ext>
            </a:extLst>
          </p:cNvPr>
          <p:cNvCxnSpPr>
            <a:cxnSpLocks/>
          </p:cNvCxnSpPr>
          <p:nvPr/>
        </p:nvCxnSpPr>
        <p:spPr>
          <a:xfrm>
            <a:off x="6111885" y="1162031"/>
            <a:ext cx="0" cy="5867419"/>
          </a:xfrm>
          <a:prstGeom prst="line">
            <a:avLst/>
          </a:prstGeom>
          <a:ln w="60325">
            <a:solidFill>
              <a:schemeClr val="bg2">
                <a:lumMod val="50000"/>
                <a:alpha val="5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E52F26-C84C-A7B8-607D-1D776B3C9C83}"/>
              </a:ext>
            </a:extLst>
          </p:cNvPr>
          <p:cNvGrpSpPr>
            <a:grpSpLocks/>
          </p:cNvGrpSpPr>
          <p:nvPr/>
        </p:nvGrpSpPr>
        <p:grpSpPr>
          <a:xfrm>
            <a:off x="5451065" y="1382247"/>
            <a:ext cx="1333402" cy="1465129"/>
            <a:chOff x="4210652" y="3351913"/>
            <a:chExt cx="1710408" cy="174942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78ECD1-EE79-28F1-C1DC-AF0C9E265075}"/>
                </a:ext>
              </a:extLst>
            </p:cNvPr>
            <p:cNvSpPr txBox="1">
              <a:spLocks/>
            </p:cNvSpPr>
            <p:nvPr/>
          </p:nvSpPr>
          <p:spPr>
            <a:xfrm>
              <a:off x="4411080" y="4660341"/>
              <a:ext cx="1268006" cy="44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Seasons</a:t>
              </a:r>
            </a:p>
          </p:txBody>
        </p:sp>
        <p:pic>
          <p:nvPicPr>
            <p:cNvPr id="30" name="Graphic 29" descr="Snowflake with solid fill">
              <a:extLst>
                <a:ext uri="{FF2B5EF4-FFF2-40B4-BE49-F238E27FC236}">
                  <a16:creationId xmlns:a16="http://schemas.microsoft.com/office/drawing/2014/main" id="{41F2FB1D-60F3-7F11-C368-7B09F0EAF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10652" y="3351913"/>
              <a:ext cx="1710408" cy="171040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1AA91C-FA50-28E3-C98A-4885FF3AB40F}"/>
              </a:ext>
            </a:extLst>
          </p:cNvPr>
          <p:cNvGrpSpPr>
            <a:grpSpLocks/>
          </p:cNvGrpSpPr>
          <p:nvPr/>
        </p:nvGrpSpPr>
        <p:grpSpPr>
          <a:xfrm>
            <a:off x="5379126" y="4599711"/>
            <a:ext cx="1502043" cy="1499394"/>
            <a:chOff x="5310007" y="1421877"/>
            <a:chExt cx="1356844" cy="1343189"/>
          </a:xfrm>
        </p:grpSpPr>
        <p:pic>
          <p:nvPicPr>
            <p:cNvPr id="16" name="Graphic 15" descr="Cloud With Lightning And Rain with solid fill">
              <a:extLst>
                <a:ext uri="{FF2B5EF4-FFF2-40B4-BE49-F238E27FC236}">
                  <a16:creationId xmlns:a16="http://schemas.microsoft.com/office/drawing/2014/main" id="{F59BF6E1-3EF5-CD80-5776-3A0EA2EB7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23662" y="1421877"/>
              <a:ext cx="1343189" cy="13431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ABDC99-9512-3EA6-B5AC-8D6BFF34691A}"/>
                </a:ext>
              </a:extLst>
            </p:cNvPr>
            <p:cNvSpPr txBox="1">
              <a:spLocks/>
            </p:cNvSpPr>
            <p:nvPr/>
          </p:nvSpPr>
          <p:spPr>
            <a:xfrm>
              <a:off x="5310007" y="2429031"/>
              <a:ext cx="1343189" cy="2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Disturbance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CB83AA-6138-E8AB-F20F-6D62E2529BD4}"/>
              </a:ext>
            </a:extLst>
          </p:cNvPr>
          <p:cNvGrpSpPr>
            <a:grpSpLocks/>
          </p:cNvGrpSpPr>
          <p:nvPr/>
        </p:nvGrpSpPr>
        <p:grpSpPr>
          <a:xfrm>
            <a:off x="5292184" y="3136342"/>
            <a:ext cx="1707675" cy="1388054"/>
            <a:chOff x="6176691" y="1124272"/>
            <a:chExt cx="1542601" cy="1243449"/>
          </a:xfrm>
        </p:grpSpPr>
        <p:pic>
          <p:nvPicPr>
            <p:cNvPr id="10" name="Graphic 9" descr="Deciduous tree with solid fill">
              <a:extLst>
                <a:ext uri="{FF2B5EF4-FFF2-40B4-BE49-F238E27FC236}">
                  <a16:creationId xmlns:a16="http://schemas.microsoft.com/office/drawing/2014/main" id="{80DB751B-F0F7-679D-0E75-131146A3B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384678" y="1124272"/>
              <a:ext cx="1104900" cy="11049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0EF14B-20C8-A532-D4F0-4E030F857E3A}"/>
                </a:ext>
              </a:extLst>
            </p:cNvPr>
            <p:cNvSpPr txBox="1">
              <a:spLocks/>
            </p:cNvSpPr>
            <p:nvPr/>
          </p:nvSpPr>
          <p:spPr>
            <a:xfrm>
              <a:off x="6176691" y="2090632"/>
              <a:ext cx="1542601" cy="2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Canopy Cover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3568DEB-56F5-F806-BE4B-4C616752D2E6}"/>
              </a:ext>
            </a:extLst>
          </p:cNvPr>
          <p:cNvGrpSpPr/>
          <p:nvPr/>
        </p:nvGrpSpPr>
        <p:grpSpPr>
          <a:xfrm>
            <a:off x="724270" y="2079841"/>
            <a:ext cx="2143129" cy="2176289"/>
            <a:chOff x="711877" y="1893261"/>
            <a:chExt cx="2143129" cy="2176289"/>
          </a:xfrm>
        </p:grpSpPr>
        <p:sp>
          <p:nvSpPr>
            <p:cNvPr id="4" name="Sun 3">
              <a:extLst>
                <a:ext uri="{FF2B5EF4-FFF2-40B4-BE49-F238E27FC236}">
                  <a16:creationId xmlns:a16="http://schemas.microsoft.com/office/drawing/2014/main" id="{EFAF4759-E2E4-F6A2-7E7A-10BF0C030472}"/>
                </a:ext>
              </a:extLst>
            </p:cNvPr>
            <p:cNvSpPr>
              <a:spLocks/>
            </p:cNvSpPr>
            <p:nvPr/>
          </p:nvSpPr>
          <p:spPr>
            <a:xfrm>
              <a:off x="711877" y="1893261"/>
              <a:ext cx="2091973" cy="1852339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7FC02A-DB9B-53CD-8E6A-90BCC3B5247E}"/>
                </a:ext>
              </a:extLst>
            </p:cNvPr>
            <p:cNvSpPr txBox="1">
              <a:spLocks/>
            </p:cNvSpPr>
            <p:nvPr/>
          </p:nvSpPr>
          <p:spPr>
            <a:xfrm>
              <a:off x="979425" y="3700218"/>
              <a:ext cx="1875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Light Availability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D221E24-4C3B-546A-E1D1-6F76A44A96CC}"/>
              </a:ext>
            </a:extLst>
          </p:cNvPr>
          <p:cNvGrpSpPr/>
          <p:nvPr/>
        </p:nvGrpSpPr>
        <p:grpSpPr>
          <a:xfrm>
            <a:off x="3044755" y="2373865"/>
            <a:ext cx="2300316" cy="1892513"/>
            <a:chOff x="2821632" y="2177037"/>
            <a:chExt cx="2300316" cy="1892513"/>
          </a:xfrm>
        </p:grpSpPr>
        <p:pic>
          <p:nvPicPr>
            <p:cNvPr id="12" name="Graphic 11" descr="Wave with solid fill">
              <a:extLst>
                <a:ext uri="{FF2B5EF4-FFF2-40B4-BE49-F238E27FC236}">
                  <a16:creationId xmlns:a16="http://schemas.microsoft.com/office/drawing/2014/main" id="{494BD521-8B62-F1C0-1AFA-1CE36E610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21632" y="2177037"/>
              <a:ext cx="2300316" cy="182777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705530-77B9-D17E-4527-541B04B65FF8}"/>
                </a:ext>
              </a:extLst>
            </p:cNvPr>
            <p:cNvSpPr txBox="1">
              <a:spLocks/>
            </p:cNvSpPr>
            <p:nvPr/>
          </p:nvSpPr>
          <p:spPr>
            <a:xfrm>
              <a:off x="3054183" y="3700218"/>
              <a:ext cx="1875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Flow Velocity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D291D43-5962-35D0-BC6A-9CB14A8FA442}"/>
              </a:ext>
            </a:extLst>
          </p:cNvPr>
          <p:cNvSpPr txBox="1">
            <a:spLocks/>
          </p:cNvSpPr>
          <p:nvPr/>
        </p:nvSpPr>
        <p:spPr>
          <a:xfrm>
            <a:off x="8246459" y="3770704"/>
            <a:ext cx="19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Organic Matter</a:t>
            </a:r>
          </a:p>
        </p:txBody>
      </p:sp>
    </p:spTree>
    <p:extLst>
      <p:ext uri="{BB962C8B-B14F-4D97-AF65-F5344CB8AC3E}">
        <p14:creationId xmlns:p14="http://schemas.microsoft.com/office/powerpoint/2010/main" val="196708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2242-D093-658B-1A20-2EBAC231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 to North Florida’s Springs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41059-527C-430D-B8FB-D2BF8378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0688"/>
            <a:ext cx="12181449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45193-2ABB-4C8D-826A-010CFA47FAE5}"/>
              </a:ext>
            </a:extLst>
          </p:cNvPr>
          <p:cNvSpPr txBox="1"/>
          <p:nvPr/>
        </p:nvSpPr>
        <p:spPr>
          <a:xfrm>
            <a:off x="10552" y="1315240"/>
            <a:ext cx="382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Odum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, 1956; 1957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293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3B92E-BB6E-354F-D27F-49AEDBBB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…but they don’t all look like that…</a:t>
            </a:r>
          </a:p>
        </p:txBody>
      </p:sp>
      <p:pic>
        <p:nvPicPr>
          <p:cNvPr id="7" name="Picture 6" descr="A small pond with a small hole in it&#10;&#10;Description automatically generated with medium confidence">
            <a:extLst>
              <a:ext uri="{FF2B5EF4-FFF2-40B4-BE49-F238E27FC236}">
                <a16:creationId xmlns:a16="http://schemas.microsoft.com/office/drawing/2014/main" id="{60DC5F07-D263-0491-FDAC-1B4C43FFD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616"/>
          <a:stretch/>
        </p:blipFill>
        <p:spPr>
          <a:xfrm>
            <a:off x="6211093" y="2115590"/>
            <a:ext cx="5803323" cy="3890357"/>
          </a:xfrm>
          <a:prstGeom prst="rect">
            <a:avLst/>
          </a:prstGeom>
        </p:spPr>
      </p:pic>
      <p:pic>
        <p:nvPicPr>
          <p:cNvPr id="9220" name="Picture 4" descr="Best time for Ichetucknee Blue Hole in Florida 2023 - Best Season">
            <a:extLst>
              <a:ext uri="{FF2B5EF4-FFF2-40B4-BE49-F238E27FC236}">
                <a16:creationId xmlns:a16="http://schemas.microsoft.com/office/drawing/2014/main" id="{6DD910D9-0B55-50E0-65EE-D9B20A27C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 b="3"/>
          <a:stretch/>
        </p:blipFill>
        <p:spPr bwMode="auto">
          <a:xfrm>
            <a:off x="217533" y="2115589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11C35-5CD6-8930-BFCC-F83366C34C75}"/>
              </a:ext>
            </a:extLst>
          </p:cNvPr>
          <p:cNvSpPr txBox="1"/>
          <p:nvPr/>
        </p:nvSpPr>
        <p:spPr>
          <a:xfrm>
            <a:off x="6171146" y="6005946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Allen Mill Pond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D02F1-E87B-AEB2-5F40-533A70B8D103}"/>
              </a:ext>
            </a:extLst>
          </p:cNvPr>
          <p:cNvSpPr txBox="1"/>
          <p:nvPr/>
        </p:nvSpPr>
        <p:spPr>
          <a:xfrm>
            <a:off x="225533" y="6005946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Ichetucknee Blue Hole</a:t>
            </a:r>
          </a:p>
        </p:txBody>
      </p:sp>
    </p:spTree>
    <p:extLst>
      <p:ext uri="{BB962C8B-B14F-4D97-AF65-F5344CB8AC3E}">
        <p14:creationId xmlns:p14="http://schemas.microsoft.com/office/powerpoint/2010/main" val="234864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kayak in a swamp&#10;&#10;Description automatically generated">
            <a:extLst>
              <a:ext uri="{FF2B5EF4-FFF2-40B4-BE49-F238E27FC236}">
                <a16:creationId xmlns:a16="http://schemas.microsoft.com/office/drawing/2014/main" id="{4E68889B-F34D-1601-C7B1-03DB6ED4E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>
          <a:xfrm>
            <a:off x="6178604" y="1609103"/>
            <a:ext cx="5803323" cy="3890357"/>
          </a:xfrm>
          <a:prstGeom prst="rect">
            <a:avLst/>
          </a:prstGeom>
        </p:spPr>
      </p:pic>
      <p:pic>
        <p:nvPicPr>
          <p:cNvPr id="5" name="Picture 2" descr="Gilchrist Blue Springs State Park - Parks Guidance">
            <a:extLst>
              <a:ext uri="{FF2B5EF4-FFF2-40B4-BE49-F238E27FC236}">
                <a16:creationId xmlns:a16="http://schemas.microsoft.com/office/drawing/2014/main" id="{42D8DEAF-8723-59CA-198A-3BBD7FFD8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 bwMode="auto">
          <a:xfrm>
            <a:off x="292677" y="1609103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748DC-F7E3-7DE4-CF23-8D508242CF25}"/>
              </a:ext>
            </a:extLst>
          </p:cNvPr>
          <p:cNvSpPr txBox="1"/>
          <p:nvPr/>
        </p:nvSpPr>
        <p:spPr>
          <a:xfrm>
            <a:off x="6250340" y="5499460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Gilchrist Blue Spring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5436D9-19B9-2A4A-B25C-DFF4345C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…nor are do they all have stable flow…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06F6E169-4D8A-6BFB-47DA-7DE98CDB73D8}"/>
              </a:ext>
            </a:extLst>
          </p:cNvPr>
          <p:cNvSpPr/>
          <p:nvPr/>
        </p:nvSpPr>
        <p:spPr>
          <a:xfrm>
            <a:off x="5750616" y="3625755"/>
            <a:ext cx="386686" cy="354842"/>
          </a:xfrm>
          <a:prstGeom prst="star5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05C93B74-1866-EC64-9E38-F4C85CD96DB1}"/>
              </a:ext>
            </a:extLst>
          </p:cNvPr>
          <p:cNvSpPr/>
          <p:nvPr/>
        </p:nvSpPr>
        <p:spPr>
          <a:xfrm>
            <a:off x="8537034" y="2959687"/>
            <a:ext cx="386686" cy="354842"/>
          </a:xfrm>
          <a:prstGeom prst="star5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3" name="Straight Arrow Connector 1962">
            <a:extLst>
              <a:ext uri="{FF2B5EF4-FFF2-40B4-BE49-F238E27FC236}">
                <a16:creationId xmlns:a16="http://schemas.microsoft.com/office/drawing/2014/main" id="{763772EA-B27F-8B28-D576-C969DD14A991}"/>
              </a:ext>
            </a:extLst>
          </p:cNvPr>
          <p:cNvCxnSpPr>
            <a:cxnSpLocks/>
          </p:cNvCxnSpPr>
          <p:nvPr/>
        </p:nvCxnSpPr>
        <p:spPr>
          <a:xfrm>
            <a:off x="8699801" y="5540303"/>
            <a:ext cx="6631" cy="6527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8" name="Group 1977">
            <a:extLst>
              <a:ext uri="{FF2B5EF4-FFF2-40B4-BE49-F238E27FC236}">
                <a16:creationId xmlns:a16="http://schemas.microsoft.com/office/drawing/2014/main" id="{D427653A-0D2F-747C-7715-36A61F4D8A13}"/>
              </a:ext>
            </a:extLst>
          </p:cNvPr>
          <p:cNvGrpSpPr>
            <a:grpSpLocks/>
          </p:cNvGrpSpPr>
          <p:nvPr/>
        </p:nvGrpSpPr>
        <p:grpSpPr>
          <a:xfrm>
            <a:off x="3707093" y="4072215"/>
            <a:ext cx="5634842" cy="2753559"/>
            <a:chOff x="3845486" y="3905090"/>
            <a:chExt cx="5634842" cy="2753559"/>
          </a:xfrm>
        </p:grpSpPr>
        <p:grpSp>
          <p:nvGrpSpPr>
            <p:cNvPr id="1972" name="Group 1971">
              <a:extLst>
                <a:ext uri="{FF2B5EF4-FFF2-40B4-BE49-F238E27FC236}">
                  <a16:creationId xmlns:a16="http://schemas.microsoft.com/office/drawing/2014/main" id="{677C55A3-B68B-E6DA-79B0-8421027F3096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45486" y="3905090"/>
              <a:ext cx="5634842" cy="2529902"/>
              <a:chOff x="3949089" y="4029610"/>
              <a:chExt cx="5634842" cy="2529902"/>
            </a:xfrm>
          </p:grpSpPr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BB068AB2-611C-F285-8D28-A8FB5B21B6F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49089" y="4753754"/>
                <a:ext cx="5634842" cy="1805758"/>
                <a:chOff x="1860712" y="4235902"/>
                <a:chExt cx="5634842" cy="1805758"/>
              </a:xfrm>
            </p:grpSpPr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DFBD06A0-3F41-FEE2-8641-DE39299E28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04654" y="4335892"/>
                  <a:ext cx="45719" cy="880757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69F8D916-440A-5844-5FFA-44EBC43F38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34720" y="4335893"/>
                  <a:ext cx="45719" cy="876347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6EB1F7FE-B729-5A3E-6CEF-A1ED927D07B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94406" y="5087871"/>
                  <a:ext cx="5601148" cy="817949"/>
                  <a:chOff x="6146358" y="16098132"/>
                  <a:chExt cx="17114285" cy="2711617"/>
                </a:xfrm>
              </p:grpSpPr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2B3F3BA8-171A-55F2-1D1B-55FEA93460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867409" y="18140395"/>
                    <a:ext cx="7393234" cy="6542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C78C7A09-6DCA-0C1A-7A7B-EACAFDAE03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14573799" y="17488763"/>
                    <a:ext cx="1439833" cy="117770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F1EC20F7-6F86-EF37-BCE7-425B901898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6581" y="16737495"/>
                    <a:ext cx="1488464" cy="2057171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9FFB1969-69A9-8196-A19F-561EC60FB2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6146358" y="16098132"/>
                    <a:ext cx="7080721" cy="2711617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CBD5A86-0874-E5CC-C1E4-3CD3A30CC3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60712" y="4903942"/>
                  <a:ext cx="3220152" cy="765699"/>
                </a:xfrm>
                <a:custGeom>
                  <a:avLst/>
                  <a:gdLst>
                    <a:gd name="connsiteX0" fmla="*/ 0 w 12540343"/>
                    <a:gd name="connsiteY0" fmla="*/ 141409 h 1742133"/>
                    <a:gd name="connsiteX1" fmla="*/ 4082143 w 12540343"/>
                    <a:gd name="connsiteY1" fmla="*/ 141409 h 1742133"/>
                    <a:gd name="connsiteX2" fmla="*/ 7086600 w 12540343"/>
                    <a:gd name="connsiteY2" fmla="*/ 1610980 h 1742133"/>
                    <a:gd name="connsiteX3" fmla="*/ 12540343 w 12540343"/>
                    <a:gd name="connsiteY3" fmla="*/ 1578323 h 1742133"/>
                    <a:gd name="connsiteX0" fmla="*/ 0 w 12676562"/>
                    <a:gd name="connsiteY0" fmla="*/ 141409 h 1999188"/>
                    <a:gd name="connsiteX1" fmla="*/ 4082143 w 12676562"/>
                    <a:gd name="connsiteY1" fmla="*/ 141409 h 1999188"/>
                    <a:gd name="connsiteX2" fmla="*/ 7086600 w 12676562"/>
                    <a:gd name="connsiteY2" fmla="*/ 1610980 h 1999188"/>
                    <a:gd name="connsiteX3" fmla="*/ 12676562 w 12676562"/>
                    <a:gd name="connsiteY3" fmla="*/ 1960269 h 1999188"/>
                    <a:gd name="connsiteX0" fmla="*/ 0 w 12676562"/>
                    <a:gd name="connsiteY0" fmla="*/ 141409 h 1960269"/>
                    <a:gd name="connsiteX1" fmla="*/ 4082143 w 12676562"/>
                    <a:gd name="connsiteY1" fmla="*/ 141409 h 1960269"/>
                    <a:gd name="connsiteX2" fmla="*/ 7086600 w 12676562"/>
                    <a:gd name="connsiteY2" fmla="*/ 1610980 h 1960269"/>
                    <a:gd name="connsiteX3" fmla="*/ 12676562 w 12676562"/>
                    <a:gd name="connsiteY3" fmla="*/ 1960269 h 1960269"/>
                    <a:gd name="connsiteX0" fmla="*/ 0 w 12676561"/>
                    <a:gd name="connsiteY0" fmla="*/ 141409 h 2082492"/>
                    <a:gd name="connsiteX1" fmla="*/ 4082143 w 12676561"/>
                    <a:gd name="connsiteY1" fmla="*/ 141409 h 2082492"/>
                    <a:gd name="connsiteX2" fmla="*/ 7086600 w 12676561"/>
                    <a:gd name="connsiteY2" fmla="*/ 1610980 h 2082492"/>
                    <a:gd name="connsiteX3" fmla="*/ 12676561 w 12676561"/>
                    <a:gd name="connsiteY3" fmla="*/ 2082492 h 2082492"/>
                    <a:gd name="connsiteX0" fmla="*/ 0 w 12676561"/>
                    <a:gd name="connsiteY0" fmla="*/ 97755 h 2038838"/>
                    <a:gd name="connsiteX1" fmla="*/ 4082143 w 12676561"/>
                    <a:gd name="connsiteY1" fmla="*/ 97755 h 2038838"/>
                    <a:gd name="connsiteX2" fmla="*/ 6676051 w 12676561"/>
                    <a:gd name="connsiteY2" fmla="*/ 925657 h 2038838"/>
                    <a:gd name="connsiteX3" fmla="*/ 12676561 w 12676561"/>
                    <a:gd name="connsiteY3" fmla="*/ 2038838 h 2038838"/>
                    <a:gd name="connsiteX0" fmla="*/ 0 w 11219773"/>
                    <a:gd name="connsiteY0" fmla="*/ 97755 h 1210014"/>
                    <a:gd name="connsiteX1" fmla="*/ 4082143 w 11219773"/>
                    <a:gd name="connsiteY1" fmla="*/ 97755 h 1210014"/>
                    <a:gd name="connsiteX2" fmla="*/ 6676051 w 11219773"/>
                    <a:gd name="connsiteY2" fmla="*/ 925657 h 1210014"/>
                    <a:gd name="connsiteX3" fmla="*/ 11219773 w 11219773"/>
                    <a:gd name="connsiteY3" fmla="*/ 1210014 h 1210014"/>
                    <a:gd name="connsiteX0" fmla="*/ 0 w 11219773"/>
                    <a:gd name="connsiteY0" fmla="*/ 92657 h 1204916"/>
                    <a:gd name="connsiteX1" fmla="*/ 4082143 w 11219773"/>
                    <a:gd name="connsiteY1" fmla="*/ 92657 h 1204916"/>
                    <a:gd name="connsiteX2" fmla="*/ 6676051 w 11219773"/>
                    <a:gd name="connsiteY2" fmla="*/ 840350 h 1204916"/>
                    <a:gd name="connsiteX3" fmla="*/ 11219773 w 11219773"/>
                    <a:gd name="connsiteY3" fmla="*/ 1204916 h 1204916"/>
                    <a:gd name="connsiteX0" fmla="*/ 0 w 6676051"/>
                    <a:gd name="connsiteY0" fmla="*/ 92657 h 840350"/>
                    <a:gd name="connsiteX1" fmla="*/ 4082143 w 6676051"/>
                    <a:gd name="connsiteY1" fmla="*/ 92657 h 840350"/>
                    <a:gd name="connsiteX2" fmla="*/ 6676051 w 6676051"/>
                    <a:gd name="connsiteY2" fmla="*/ 840350 h 840350"/>
                    <a:gd name="connsiteX0" fmla="*/ 0 w 6732978"/>
                    <a:gd name="connsiteY0" fmla="*/ 92657 h 840350"/>
                    <a:gd name="connsiteX1" fmla="*/ 4082143 w 6732978"/>
                    <a:gd name="connsiteY1" fmla="*/ 92657 h 840350"/>
                    <a:gd name="connsiteX2" fmla="*/ 6732978 w 6732978"/>
                    <a:gd name="connsiteY2" fmla="*/ 840350 h 840350"/>
                    <a:gd name="connsiteX0" fmla="*/ 0 w 6732978"/>
                    <a:gd name="connsiteY0" fmla="*/ 65800 h 890111"/>
                    <a:gd name="connsiteX1" fmla="*/ 4082143 w 6732978"/>
                    <a:gd name="connsiteY1" fmla="*/ 142418 h 890111"/>
                    <a:gd name="connsiteX2" fmla="*/ 6732978 w 6732978"/>
                    <a:gd name="connsiteY2" fmla="*/ 890111 h 890111"/>
                    <a:gd name="connsiteX0" fmla="*/ 0 w 6732978"/>
                    <a:gd name="connsiteY0" fmla="*/ 8868 h 833179"/>
                    <a:gd name="connsiteX1" fmla="*/ 4082143 w 6732978"/>
                    <a:gd name="connsiteY1" fmla="*/ 85486 h 833179"/>
                    <a:gd name="connsiteX2" fmla="*/ 6732978 w 6732978"/>
                    <a:gd name="connsiteY2" fmla="*/ 833179 h 833179"/>
                    <a:gd name="connsiteX0" fmla="*/ 319413 w 7052391"/>
                    <a:gd name="connsiteY0" fmla="*/ 4888 h 829199"/>
                    <a:gd name="connsiteX1" fmla="*/ 297614 w 7052391"/>
                    <a:gd name="connsiteY1" fmla="*/ 5914 h 829199"/>
                    <a:gd name="connsiteX2" fmla="*/ 4401556 w 7052391"/>
                    <a:gd name="connsiteY2" fmla="*/ 81506 h 829199"/>
                    <a:gd name="connsiteX3" fmla="*/ 7052391 w 7052391"/>
                    <a:gd name="connsiteY3" fmla="*/ 829199 h 829199"/>
                    <a:gd name="connsiteX0" fmla="*/ 319413 w 7052391"/>
                    <a:gd name="connsiteY0" fmla="*/ 45544 h 869855"/>
                    <a:gd name="connsiteX1" fmla="*/ 297614 w 7052391"/>
                    <a:gd name="connsiteY1" fmla="*/ 1876 h 869855"/>
                    <a:gd name="connsiteX2" fmla="*/ 4401556 w 7052391"/>
                    <a:gd name="connsiteY2" fmla="*/ 122162 h 869855"/>
                    <a:gd name="connsiteX3" fmla="*/ 7052391 w 7052391"/>
                    <a:gd name="connsiteY3" fmla="*/ 869855 h 869855"/>
                    <a:gd name="connsiteX0" fmla="*/ 348124 w 7043150"/>
                    <a:gd name="connsiteY0" fmla="*/ 388745 h 868278"/>
                    <a:gd name="connsiteX1" fmla="*/ 288373 w 7043150"/>
                    <a:gd name="connsiteY1" fmla="*/ 299 h 868278"/>
                    <a:gd name="connsiteX2" fmla="*/ 4392315 w 7043150"/>
                    <a:gd name="connsiteY2" fmla="*/ 120585 h 868278"/>
                    <a:gd name="connsiteX3" fmla="*/ 7043150 w 7043150"/>
                    <a:gd name="connsiteY3" fmla="*/ 868278 h 868278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 w 6875356"/>
                    <a:gd name="connsiteY0" fmla="*/ 484218 h 867979"/>
                    <a:gd name="connsiteX1" fmla="*/ 120579 w 6875356"/>
                    <a:gd name="connsiteY1" fmla="*/ 0 h 867979"/>
                    <a:gd name="connsiteX2" fmla="*/ 4224521 w 6875356"/>
                    <a:gd name="connsiteY2" fmla="*/ 120286 h 867979"/>
                    <a:gd name="connsiteX3" fmla="*/ 6875356 w 6875356"/>
                    <a:gd name="connsiteY3" fmla="*/ 867979 h 867979"/>
                    <a:gd name="connsiteX0" fmla="*/ 138 w 6780556"/>
                    <a:gd name="connsiteY0" fmla="*/ 484218 h 867979"/>
                    <a:gd name="connsiteX1" fmla="*/ 25779 w 6780556"/>
                    <a:gd name="connsiteY1" fmla="*/ 0 h 867979"/>
                    <a:gd name="connsiteX2" fmla="*/ 4129721 w 6780556"/>
                    <a:gd name="connsiteY2" fmla="*/ 120286 h 867979"/>
                    <a:gd name="connsiteX3" fmla="*/ 6780556 w 6780556"/>
                    <a:gd name="connsiteY3" fmla="*/ 867979 h 867979"/>
                    <a:gd name="connsiteX0" fmla="*/ 50263 w 6754777"/>
                    <a:gd name="connsiteY0" fmla="*/ 41398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328952 w 7033466"/>
                    <a:gd name="connsiteY0" fmla="*/ 413986 h 867979"/>
                    <a:gd name="connsiteX1" fmla="*/ 364080 w 7033466"/>
                    <a:gd name="connsiteY1" fmla="*/ 434164 h 867979"/>
                    <a:gd name="connsiteX2" fmla="*/ 278689 w 7033466"/>
                    <a:gd name="connsiteY2" fmla="*/ 0 h 867979"/>
                    <a:gd name="connsiteX3" fmla="*/ 4382631 w 7033466"/>
                    <a:gd name="connsiteY3" fmla="*/ 120286 h 867979"/>
                    <a:gd name="connsiteX4" fmla="*/ 7033466 w 7033466"/>
                    <a:gd name="connsiteY4" fmla="*/ 867979 h 867979"/>
                    <a:gd name="connsiteX0" fmla="*/ 265381 w 6969895"/>
                    <a:gd name="connsiteY0" fmla="*/ 413986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25921 w 6969895"/>
                    <a:gd name="connsiteY0" fmla="*/ 771534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89491 w 7033465"/>
                    <a:gd name="connsiteY0" fmla="*/ 771534 h 867979"/>
                    <a:gd name="connsiteX1" fmla="*/ 364080 w 7033465"/>
                    <a:gd name="connsiteY1" fmla="*/ 434164 h 867979"/>
                    <a:gd name="connsiteX2" fmla="*/ 278688 w 7033465"/>
                    <a:gd name="connsiteY2" fmla="*/ 0 h 867979"/>
                    <a:gd name="connsiteX3" fmla="*/ 4382630 w 7033465"/>
                    <a:gd name="connsiteY3" fmla="*/ 120286 h 867979"/>
                    <a:gd name="connsiteX4" fmla="*/ 7033465 w 7033465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714571 w 7047110"/>
                    <a:gd name="connsiteY0" fmla="*/ 50337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448910 w 7047110"/>
                    <a:gd name="connsiteY0" fmla="*/ 465065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156577 w 6754777"/>
                    <a:gd name="connsiteY0" fmla="*/ 465065 h 867979"/>
                    <a:gd name="connsiteX1" fmla="*/ 85392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348377 w 6946577"/>
                    <a:gd name="connsiteY0" fmla="*/ 465065 h 867979"/>
                    <a:gd name="connsiteX1" fmla="*/ 11530 w 6946577"/>
                    <a:gd name="connsiteY1" fmla="*/ 427779 h 867979"/>
                    <a:gd name="connsiteX2" fmla="*/ 191800 w 6946577"/>
                    <a:gd name="connsiteY2" fmla="*/ 0 h 867979"/>
                    <a:gd name="connsiteX3" fmla="*/ 4295742 w 6946577"/>
                    <a:gd name="connsiteY3" fmla="*/ 120286 h 867979"/>
                    <a:gd name="connsiteX4" fmla="*/ 6946577 w 69465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2182216 w 6754777"/>
                    <a:gd name="connsiteY1" fmla="*/ 485242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2156577 w 6754777"/>
                    <a:gd name="connsiteY0" fmla="*/ 465065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3757208 w 6754777"/>
                    <a:gd name="connsiteY1" fmla="*/ 581013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3731569 w 6754777"/>
                    <a:gd name="connsiteY0" fmla="*/ 599145 h 867979"/>
                    <a:gd name="connsiteX1" fmla="*/ 3719257 w 6754777"/>
                    <a:gd name="connsiteY1" fmla="*/ 485242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63488 w 6754777"/>
                    <a:gd name="connsiteY0" fmla="*/ 892844 h 892844"/>
                    <a:gd name="connsiteX1" fmla="*/ 3719257 w 6754777"/>
                    <a:gd name="connsiteY1" fmla="*/ 485242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63488 w 6754777"/>
                    <a:gd name="connsiteY0" fmla="*/ 892844 h 892844"/>
                    <a:gd name="connsiteX1" fmla="*/ 3719257 w 6754777"/>
                    <a:gd name="connsiteY1" fmla="*/ 536320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25537 w 6754777"/>
                    <a:gd name="connsiteY0" fmla="*/ 867305 h 867979"/>
                    <a:gd name="connsiteX1" fmla="*/ 3719257 w 6754777"/>
                    <a:gd name="connsiteY1" fmla="*/ 536320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25537 w 6754777"/>
                    <a:gd name="connsiteY0" fmla="*/ 867305 h 897689"/>
                    <a:gd name="connsiteX1" fmla="*/ 5303736 w 6754777"/>
                    <a:gd name="connsiteY1" fmla="*/ 874713 h 897689"/>
                    <a:gd name="connsiteX2" fmla="*/ 3719257 w 6754777"/>
                    <a:gd name="connsiteY2" fmla="*/ 536320 h 897689"/>
                    <a:gd name="connsiteX3" fmla="*/ 2239144 w 6754777"/>
                    <a:gd name="connsiteY3" fmla="*/ 472473 h 897689"/>
                    <a:gd name="connsiteX4" fmla="*/ 47439 w 6754777"/>
                    <a:gd name="connsiteY4" fmla="*/ 434164 h 897689"/>
                    <a:gd name="connsiteX5" fmla="*/ 0 w 6754777"/>
                    <a:gd name="connsiteY5" fmla="*/ 0 h 897689"/>
                    <a:gd name="connsiteX6" fmla="*/ 4103942 w 6754777"/>
                    <a:gd name="connsiteY6" fmla="*/ 120286 h 897689"/>
                    <a:gd name="connsiteX7" fmla="*/ 6754777 w 6754777"/>
                    <a:gd name="connsiteY7" fmla="*/ 867979 h 897689"/>
                    <a:gd name="connsiteX0" fmla="*/ 5325537 w 6754777"/>
                    <a:gd name="connsiteY0" fmla="*/ 867305 h 1174234"/>
                    <a:gd name="connsiteX1" fmla="*/ 5389127 w 6754777"/>
                    <a:gd name="connsiteY1" fmla="*/ 1168413 h 1174234"/>
                    <a:gd name="connsiteX2" fmla="*/ 3719257 w 6754777"/>
                    <a:gd name="connsiteY2" fmla="*/ 536320 h 1174234"/>
                    <a:gd name="connsiteX3" fmla="*/ 2239144 w 6754777"/>
                    <a:gd name="connsiteY3" fmla="*/ 472473 h 1174234"/>
                    <a:gd name="connsiteX4" fmla="*/ 47439 w 6754777"/>
                    <a:gd name="connsiteY4" fmla="*/ 434164 h 1174234"/>
                    <a:gd name="connsiteX5" fmla="*/ 0 w 6754777"/>
                    <a:gd name="connsiteY5" fmla="*/ 0 h 1174234"/>
                    <a:gd name="connsiteX6" fmla="*/ 4103942 w 6754777"/>
                    <a:gd name="connsiteY6" fmla="*/ 120286 h 1174234"/>
                    <a:gd name="connsiteX7" fmla="*/ 6754777 w 6754777"/>
                    <a:gd name="connsiteY7" fmla="*/ 867979 h 1174234"/>
                    <a:gd name="connsiteX0" fmla="*/ 6672819 w 6754777"/>
                    <a:gd name="connsiteY0" fmla="*/ 1237622 h 1237690"/>
                    <a:gd name="connsiteX1" fmla="*/ 5389127 w 6754777"/>
                    <a:gd name="connsiteY1" fmla="*/ 1168413 h 1237690"/>
                    <a:gd name="connsiteX2" fmla="*/ 3719257 w 6754777"/>
                    <a:gd name="connsiteY2" fmla="*/ 536320 h 1237690"/>
                    <a:gd name="connsiteX3" fmla="*/ 2239144 w 6754777"/>
                    <a:gd name="connsiteY3" fmla="*/ 472473 h 1237690"/>
                    <a:gd name="connsiteX4" fmla="*/ 47439 w 6754777"/>
                    <a:gd name="connsiteY4" fmla="*/ 434164 h 1237690"/>
                    <a:gd name="connsiteX5" fmla="*/ 0 w 6754777"/>
                    <a:gd name="connsiteY5" fmla="*/ 0 h 1237690"/>
                    <a:gd name="connsiteX6" fmla="*/ 4103942 w 6754777"/>
                    <a:gd name="connsiteY6" fmla="*/ 120286 h 1237690"/>
                    <a:gd name="connsiteX7" fmla="*/ 6754777 w 6754777"/>
                    <a:gd name="connsiteY7" fmla="*/ 867979 h 1237690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6754777 w 6754777"/>
                    <a:gd name="connsiteY7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768644 w 6754777"/>
                    <a:gd name="connsiteY7" fmla="*/ 453318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92729"/>
                    <a:gd name="connsiteY0" fmla="*/ 1237622 h 1237624"/>
                    <a:gd name="connsiteX1" fmla="*/ 5199369 w 6792729"/>
                    <a:gd name="connsiteY1" fmla="*/ 740634 h 1237624"/>
                    <a:gd name="connsiteX2" fmla="*/ 3861576 w 6792729"/>
                    <a:gd name="connsiteY2" fmla="*/ 472472 h 1237624"/>
                    <a:gd name="connsiteX3" fmla="*/ 2163241 w 6792729"/>
                    <a:gd name="connsiteY3" fmla="*/ 434164 h 1237624"/>
                    <a:gd name="connsiteX4" fmla="*/ 47439 w 6792729"/>
                    <a:gd name="connsiteY4" fmla="*/ 434164 h 1237624"/>
                    <a:gd name="connsiteX5" fmla="*/ 0 w 6792729"/>
                    <a:gd name="connsiteY5" fmla="*/ 0 h 1237624"/>
                    <a:gd name="connsiteX6" fmla="*/ 4103942 w 6792729"/>
                    <a:gd name="connsiteY6" fmla="*/ 120286 h 1237624"/>
                    <a:gd name="connsiteX7" fmla="*/ 5768644 w 6792729"/>
                    <a:gd name="connsiteY7" fmla="*/ 453318 h 1237624"/>
                    <a:gd name="connsiteX8" fmla="*/ 6792729 w 6792729"/>
                    <a:gd name="connsiteY8" fmla="*/ 842440 h 1237624"/>
                    <a:gd name="connsiteX9" fmla="*/ 6672819 w 6792729"/>
                    <a:gd name="connsiteY9" fmla="*/ 1237622 h 1237624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434164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550422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0422 w 6773754"/>
                    <a:gd name="connsiteY7" fmla="*/ 53632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9910 w 6773754"/>
                    <a:gd name="connsiteY7" fmla="*/ 41501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7"/>
                    <a:gd name="connsiteX1" fmla="*/ 5019099 w 6773754"/>
                    <a:gd name="connsiteY1" fmla="*/ 568245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395855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75904 w 6773754"/>
                    <a:gd name="connsiteY4" fmla="*/ 300084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81519 w 6877333"/>
                    <a:gd name="connsiteY0" fmla="*/ 1173775 h 1173777"/>
                    <a:gd name="connsiteX1" fmla="*/ 5084727 w 6877333"/>
                    <a:gd name="connsiteY1" fmla="*/ 651247 h 1173777"/>
                    <a:gd name="connsiteX2" fmla="*/ 4012596 w 6877333"/>
                    <a:gd name="connsiteY2" fmla="*/ 446933 h 1173777"/>
                    <a:gd name="connsiteX3" fmla="*/ 2200405 w 6877333"/>
                    <a:gd name="connsiteY3" fmla="*/ 370316 h 1173777"/>
                    <a:gd name="connsiteX4" fmla="*/ 113068 w 6877333"/>
                    <a:gd name="connsiteY4" fmla="*/ 300084 h 1173777"/>
                    <a:gd name="connsiteX5" fmla="*/ 37164 w 6877333"/>
                    <a:gd name="connsiteY5" fmla="*/ 0 h 1173777"/>
                    <a:gd name="connsiteX6" fmla="*/ 3695175 w 6877333"/>
                    <a:gd name="connsiteY6" fmla="*/ 81978 h 1173777"/>
                    <a:gd name="connsiteX7" fmla="*/ 5597074 w 6877333"/>
                    <a:gd name="connsiteY7" fmla="*/ 415010 h 1173777"/>
                    <a:gd name="connsiteX8" fmla="*/ 6877333 w 6877333"/>
                    <a:gd name="connsiteY8" fmla="*/ 855210 h 1173777"/>
                    <a:gd name="connsiteX9" fmla="*/ 6681519 w 6877333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87526 h 1187528"/>
                    <a:gd name="connsiteX1" fmla="*/ 5047563 w 6840169"/>
                    <a:gd name="connsiteY1" fmla="*/ 664998 h 1187528"/>
                    <a:gd name="connsiteX2" fmla="*/ 3975432 w 6840169"/>
                    <a:gd name="connsiteY2" fmla="*/ 460684 h 1187528"/>
                    <a:gd name="connsiteX3" fmla="*/ 2163241 w 6840169"/>
                    <a:gd name="connsiteY3" fmla="*/ 384067 h 1187528"/>
                    <a:gd name="connsiteX4" fmla="*/ 75904 w 6840169"/>
                    <a:gd name="connsiteY4" fmla="*/ 313835 h 1187528"/>
                    <a:gd name="connsiteX5" fmla="*/ 0 w 6840169"/>
                    <a:gd name="connsiteY5" fmla="*/ 13751 h 1187528"/>
                    <a:gd name="connsiteX6" fmla="*/ 3658011 w 6840169"/>
                    <a:gd name="connsiteY6" fmla="*/ 95729 h 1187528"/>
                    <a:gd name="connsiteX7" fmla="*/ 5559910 w 6840169"/>
                    <a:gd name="connsiteY7" fmla="*/ 428761 h 1187528"/>
                    <a:gd name="connsiteX8" fmla="*/ 6840169 w 6840169"/>
                    <a:gd name="connsiteY8" fmla="*/ 868961 h 1187528"/>
                    <a:gd name="connsiteX9" fmla="*/ 6644355 w 6840169"/>
                    <a:gd name="connsiteY9" fmla="*/ 1187526 h 11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40169" h="1187528">
                      <a:moveTo>
                        <a:pt x="6644355" y="1187526"/>
                      </a:moveTo>
                      <a:cubicBezTo>
                        <a:pt x="6640722" y="1188761"/>
                        <a:pt x="5315276" y="720162"/>
                        <a:pt x="5047563" y="664998"/>
                      </a:cubicBezTo>
                      <a:cubicBezTo>
                        <a:pt x="4779850" y="609834"/>
                        <a:pt x="4486197" y="527724"/>
                        <a:pt x="3975432" y="460684"/>
                      </a:cubicBezTo>
                      <a:cubicBezTo>
                        <a:pt x="3464667" y="393644"/>
                        <a:pt x="2781536" y="408542"/>
                        <a:pt x="2163241" y="384067"/>
                      </a:cubicBezTo>
                      <a:lnTo>
                        <a:pt x="75904" y="313835"/>
                      </a:lnTo>
                      <a:cubicBezTo>
                        <a:pt x="29575" y="-99940"/>
                        <a:pt x="32347" y="14987"/>
                        <a:pt x="0" y="13751"/>
                      </a:cubicBezTo>
                      <a:cubicBezTo>
                        <a:pt x="1219337" y="41077"/>
                        <a:pt x="2731359" y="26561"/>
                        <a:pt x="3658011" y="95729"/>
                      </a:cubicBezTo>
                      <a:cubicBezTo>
                        <a:pt x="4584663" y="164897"/>
                        <a:pt x="5127592" y="284992"/>
                        <a:pt x="5559910" y="428761"/>
                      </a:cubicBezTo>
                      <a:cubicBezTo>
                        <a:pt x="5992228" y="578915"/>
                        <a:pt x="6652094" y="822198"/>
                        <a:pt x="6840169" y="868961"/>
                      </a:cubicBezTo>
                      <a:lnTo>
                        <a:pt x="6644355" y="1187526"/>
                      </a:lnTo>
                      <a:close/>
                    </a:path>
                  </a:pathLst>
                </a:custGeom>
                <a:gradFill>
                  <a:gsLst>
                    <a:gs pos="56000">
                      <a:srgbClr val="58C4D4"/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63B971F3-FE2F-C4A3-1058-08612C831C8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0800000">
                  <a:off x="4268216" y="5142464"/>
                  <a:ext cx="3220152" cy="765699"/>
                </a:xfrm>
                <a:custGeom>
                  <a:avLst/>
                  <a:gdLst>
                    <a:gd name="connsiteX0" fmla="*/ 0 w 12540343"/>
                    <a:gd name="connsiteY0" fmla="*/ 141409 h 1742133"/>
                    <a:gd name="connsiteX1" fmla="*/ 4082143 w 12540343"/>
                    <a:gd name="connsiteY1" fmla="*/ 141409 h 1742133"/>
                    <a:gd name="connsiteX2" fmla="*/ 7086600 w 12540343"/>
                    <a:gd name="connsiteY2" fmla="*/ 1610980 h 1742133"/>
                    <a:gd name="connsiteX3" fmla="*/ 12540343 w 12540343"/>
                    <a:gd name="connsiteY3" fmla="*/ 1578323 h 1742133"/>
                    <a:gd name="connsiteX0" fmla="*/ 0 w 12676562"/>
                    <a:gd name="connsiteY0" fmla="*/ 141409 h 1999188"/>
                    <a:gd name="connsiteX1" fmla="*/ 4082143 w 12676562"/>
                    <a:gd name="connsiteY1" fmla="*/ 141409 h 1999188"/>
                    <a:gd name="connsiteX2" fmla="*/ 7086600 w 12676562"/>
                    <a:gd name="connsiteY2" fmla="*/ 1610980 h 1999188"/>
                    <a:gd name="connsiteX3" fmla="*/ 12676562 w 12676562"/>
                    <a:gd name="connsiteY3" fmla="*/ 1960269 h 1999188"/>
                    <a:gd name="connsiteX0" fmla="*/ 0 w 12676562"/>
                    <a:gd name="connsiteY0" fmla="*/ 141409 h 1960269"/>
                    <a:gd name="connsiteX1" fmla="*/ 4082143 w 12676562"/>
                    <a:gd name="connsiteY1" fmla="*/ 141409 h 1960269"/>
                    <a:gd name="connsiteX2" fmla="*/ 7086600 w 12676562"/>
                    <a:gd name="connsiteY2" fmla="*/ 1610980 h 1960269"/>
                    <a:gd name="connsiteX3" fmla="*/ 12676562 w 12676562"/>
                    <a:gd name="connsiteY3" fmla="*/ 1960269 h 1960269"/>
                    <a:gd name="connsiteX0" fmla="*/ 0 w 12676561"/>
                    <a:gd name="connsiteY0" fmla="*/ 141409 h 2082492"/>
                    <a:gd name="connsiteX1" fmla="*/ 4082143 w 12676561"/>
                    <a:gd name="connsiteY1" fmla="*/ 141409 h 2082492"/>
                    <a:gd name="connsiteX2" fmla="*/ 7086600 w 12676561"/>
                    <a:gd name="connsiteY2" fmla="*/ 1610980 h 2082492"/>
                    <a:gd name="connsiteX3" fmla="*/ 12676561 w 12676561"/>
                    <a:gd name="connsiteY3" fmla="*/ 2082492 h 2082492"/>
                    <a:gd name="connsiteX0" fmla="*/ 0 w 12676561"/>
                    <a:gd name="connsiteY0" fmla="*/ 97755 h 2038838"/>
                    <a:gd name="connsiteX1" fmla="*/ 4082143 w 12676561"/>
                    <a:gd name="connsiteY1" fmla="*/ 97755 h 2038838"/>
                    <a:gd name="connsiteX2" fmla="*/ 6676051 w 12676561"/>
                    <a:gd name="connsiteY2" fmla="*/ 925657 h 2038838"/>
                    <a:gd name="connsiteX3" fmla="*/ 12676561 w 12676561"/>
                    <a:gd name="connsiteY3" fmla="*/ 2038838 h 2038838"/>
                    <a:gd name="connsiteX0" fmla="*/ 0 w 11219773"/>
                    <a:gd name="connsiteY0" fmla="*/ 97755 h 1210014"/>
                    <a:gd name="connsiteX1" fmla="*/ 4082143 w 11219773"/>
                    <a:gd name="connsiteY1" fmla="*/ 97755 h 1210014"/>
                    <a:gd name="connsiteX2" fmla="*/ 6676051 w 11219773"/>
                    <a:gd name="connsiteY2" fmla="*/ 925657 h 1210014"/>
                    <a:gd name="connsiteX3" fmla="*/ 11219773 w 11219773"/>
                    <a:gd name="connsiteY3" fmla="*/ 1210014 h 1210014"/>
                    <a:gd name="connsiteX0" fmla="*/ 0 w 11219773"/>
                    <a:gd name="connsiteY0" fmla="*/ 92657 h 1204916"/>
                    <a:gd name="connsiteX1" fmla="*/ 4082143 w 11219773"/>
                    <a:gd name="connsiteY1" fmla="*/ 92657 h 1204916"/>
                    <a:gd name="connsiteX2" fmla="*/ 6676051 w 11219773"/>
                    <a:gd name="connsiteY2" fmla="*/ 840350 h 1204916"/>
                    <a:gd name="connsiteX3" fmla="*/ 11219773 w 11219773"/>
                    <a:gd name="connsiteY3" fmla="*/ 1204916 h 1204916"/>
                    <a:gd name="connsiteX0" fmla="*/ 0 w 6676051"/>
                    <a:gd name="connsiteY0" fmla="*/ 92657 h 840350"/>
                    <a:gd name="connsiteX1" fmla="*/ 4082143 w 6676051"/>
                    <a:gd name="connsiteY1" fmla="*/ 92657 h 840350"/>
                    <a:gd name="connsiteX2" fmla="*/ 6676051 w 6676051"/>
                    <a:gd name="connsiteY2" fmla="*/ 840350 h 840350"/>
                    <a:gd name="connsiteX0" fmla="*/ 0 w 6732978"/>
                    <a:gd name="connsiteY0" fmla="*/ 92657 h 840350"/>
                    <a:gd name="connsiteX1" fmla="*/ 4082143 w 6732978"/>
                    <a:gd name="connsiteY1" fmla="*/ 92657 h 840350"/>
                    <a:gd name="connsiteX2" fmla="*/ 6732978 w 6732978"/>
                    <a:gd name="connsiteY2" fmla="*/ 840350 h 840350"/>
                    <a:gd name="connsiteX0" fmla="*/ 0 w 6732978"/>
                    <a:gd name="connsiteY0" fmla="*/ 65800 h 890111"/>
                    <a:gd name="connsiteX1" fmla="*/ 4082143 w 6732978"/>
                    <a:gd name="connsiteY1" fmla="*/ 142418 h 890111"/>
                    <a:gd name="connsiteX2" fmla="*/ 6732978 w 6732978"/>
                    <a:gd name="connsiteY2" fmla="*/ 890111 h 890111"/>
                    <a:gd name="connsiteX0" fmla="*/ 0 w 6732978"/>
                    <a:gd name="connsiteY0" fmla="*/ 8868 h 833179"/>
                    <a:gd name="connsiteX1" fmla="*/ 4082143 w 6732978"/>
                    <a:gd name="connsiteY1" fmla="*/ 85486 h 833179"/>
                    <a:gd name="connsiteX2" fmla="*/ 6732978 w 6732978"/>
                    <a:gd name="connsiteY2" fmla="*/ 833179 h 833179"/>
                    <a:gd name="connsiteX0" fmla="*/ 319413 w 7052391"/>
                    <a:gd name="connsiteY0" fmla="*/ 4888 h 829199"/>
                    <a:gd name="connsiteX1" fmla="*/ 297614 w 7052391"/>
                    <a:gd name="connsiteY1" fmla="*/ 5914 h 829199"/>
                    <a:gd name="connsiteX2" fmla="*/ 4401556 w 7052391"/>
                    <a:gd name="connsiteY2" fmla="*/ 81506 h 829199"/>
                    <a:gd name="connsiteX3" fmla="*/ 7052391 w 7052391"/>
                    <a:gd name="connsiteY3" fmla="*/ 829199 h 829199"/>
                    <a:gd name="connsiteX0" fmla="*/ 319413 w 7052391"/>
                    <a:gd name="connsiteY0" fmla="*/ 45544 h 869855"/>
                    <a:gd name="connsiteX1" fmla="*/ 297614 w 7052391"/>
                    <a:gd name="connsiteY1" fmla="*/ 1876 h 869855"/>
                    <a:gd name="connsiteX2" fmla="*/ 4401556 w 7052391"/>
                    <a:gd name="connsiteY2" fmla="*/ 122162 h 869855"/>
                    <a:gd name="connsiteX3" fmla="*/ 7052391 w 7052391"/>
                    <a:gd name="connsiteY3" fmla="*/ 869855 h 869855"/>
                    <a:gd name="connsiteX0" fmla="*/ 348124 w 7043150"/>
                    <a:gd name="connsiteY0" fmla="*/ 388745 h 868278"/>
                    <a:gd name="connsiteX1" fmla="*/ 288373 w 7043150"/>
                    <a:gd name="connsiteY1" fmla="*/ 299 h 868278"/>
                    <a:gd name="connsiteX2" fmla="*/ 4392315 w 7043150"/>
                    <a:gd name="connsiteY2" fmla="*/ 120585 h 868278"/>
                    <a:gd name="connsiteX3" fmla="*/ 7043150 w 7043150"/>
                    <a:gd name="connsiteY3" fmla="*/ 868278 h 868278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 w 6875356"/>
                    <a:gd name="connsiteY0" fmla="*/ 484218 h 867979"/>
                    <a:gd name="connsiteX1" fmla="*/ 120579 w 6875356"/>
                    <a:gd name="connsiteY1" fmla="*/ 0 h 867979"/>
                    <a:gd name="connsiteX2" fmla="*/ 4224521 w 6875356"/>
                    <a:gd name="connsiteY2" fmla="*/ 120286 h 867979"/>
                    <a:gd name="connsiteX3" fmla="*/ 6875356 w 6875356"/>
                    <a:gd name="connsiteY3" fmla="*/ 867979 h 867979"/>
                    <a:gd name="connsiteX0" fmla="*/ 138 w 6780556"/>
                    <a:gd name="connsiteY0" fmla="*/ 484218 h 867979"/>
                    <a:gd name="connsiteX1" fmla="*/ 25779 w 6780556"/>
                    <a:gd name="connsiteY1" fmla="*/ 0 h 867979"/>
                    <a:gd name="connsiteX2" fmla="*/ 4129721 w 6780556"/>
                    <a:gd name="connsiteY2" fmla="*/ 120286 h 867979"/>
                    <a:gd name="connsiteX3" fmla="*/ 6780556 w 6780556"/>
                    <a:gd name="connsiteY3" fmla="*/ 867979 h 867979"/>
                    <a:gd name="connsiteX0" fmla="*/ 50263 w 6754777"/>
                    <a:gd name="connsiteY0" fmla="*/ 41398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328952 w 7033466"/>
                    <a:gd name="connsiteY0" fmla="*/ 413986 h 867979"/>
                    <a:gd name="connsiteX1" fmla="*/ 364080 w 7033466"/>
                    <a:gd name="connsiteY1" fmla="*/ 434164 h 867979"/>
                    <a:gd name="connsiteX2" fmla="*/ 278689 w 7033466"/>
                    <a:gd name="connsiteY2" fmla="*/ 0 h 867979"/>
                    <a:gd name="connsiteX3" fmla="*/ 4382631 w 7033466"/>
                    <a:gd name="connsiteY3" fmla="*/ 120286 h 867979"/>
                    <a:gd name="connsiteX4" fmla="*/ 7033466 w 7033466"/>
                    <a:gd name="connsiteY4" fmla="*/ 867979 h 867979"/>
                    <a:gd name="connsiteX0" fmla="*/ 265381 w 6969895"/>
                    <a:gd name="connsiteY0" fmla="*/ 413986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25921 w 6969895"/>
                    <a:gd name="connsiteY0" fmla="*/ 771534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89491 w 7033465"/>
                    <a:gd name="connsiteY0" fmla="*/ 771534 h 867979"/>
                    <a:gd name="connsiteX1" fmla="*/ 364080 w 7033465"/>
                    <a:gd name="connsiteY1" fmla="*/ 434164 h 867979"/>
                    <a:gd name="connsiteX2" fmla="*/ 278688 w 7033465"/>
                    <a:gd name="connsiteY2" fmla="*/ 0 h 867979"/>
                    <a:gd name="connsiteX3" fmla="*/ 4382630 w 7033465"/>
                    <a:gd name="connsiteY3" fmla="*/ 120286 h 867979"/>
                    <a:gd name="connsiteX4" fmla="*/ 7033465 w 7033465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714571 w 7047110"/>
                    <a:gd name="connsiteY0" fmla="*/ 50337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448910 w 7047110"/>
                    <a:gd name="connsiteY0" fmla="*/ 465065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156577 w 6754777"/>
                    <a:gd name="connsiteY0" fmla="*/ 465065 h 867979"/>
                    <a:gd name="connsiteX1" fmla="*/ 85392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348377 w 6946577"/>
                    <a:gd name="connsiteY0" fmla="*/ 465065 h 867979"/>
                    <a:gd name="connsiteX1" fmla="*/ 11530 w 6946577"/>
                    <a:gd name="connsiteY1" fmla="*/ 427779 h 867979"/>
                    <a:gd name="connsiteX2" fmla="*/ 191800 w 6946577"/>
                    <a:gd name="connsiteY2" fmla="*/ 0 h 867979"/>
                    <a:gd name="connsiteX3" fmla="*/ 4295742 w 6946577"/>
                    <a:gd name="connsiteY3" fmla="*/ 120286 h 867979"/>
                    <a:gd name="connsiteX4" fmla="*/ 6946577 w 69465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2182216 w 6754777"/>
                    <a:gd name="connsiteY1" fmla="*/ 485242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2156577 w 6754777"/>
                    <a:gd name="connsiteY0" fmla="*/ 465065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3757208 w 6754777"/>
                    <a:gd name="connsiteY1" fmla="*/ 581013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3731569 w 6754777"/>
                    <a:gd name="connsiteY0" fmla="*/ 599145 h 867979"/>
                    <a:gd name="connsiteX1" fmla="*/ 3719257 w 6754777"/>
                    <a:gd name="connsiteY1" fmla="*/ 485242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63488 w 6754777"/>
                    <a:gd name="connsiteY0" fmla="*/ 892844 h 892844"/>
                    <a:gd name="connsiteX1" fmla="*/ 3719257 w 6754777"/>
                    <a:gd name="connsiteY1" fmla="*/ 485242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63488 w 6754777"/>
                    <a:gd name="connsiteY0" fmla="*/ 892844 h 892844"/>
                    <a:gd name="connsiteX1" fmla="*/ 3719257 w 6754777"/>
                    <a:gd name="connsiteY1" fmla="*/ 536320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25537 w 6754777"/>
                    <a:gd name="connsiteY0" fmla="*/ 867305 h 867979"/>
                    <a:gd name="connsiteX1" fmla="*/ 3719257 w 6754777"/>
                    <a:gd name="connsiteY1" fmla="*/ 536320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25537 w 6754777"/>
                    <a:gd name="connsiteY0" fmla="*/ 867305 h 897689"/>
                    <a:gd name="connsiteX1" fmla="*/ 5303736 w 6754777"/>
                    <a:gd name="connsiteY1" fmla="*/ 874713 h 897689"/>
                    <a:gd name="connsiteX2" fmla="*/ 3719257 w 6754777"/>
                    <a:gd name="connsiteY2" fmla="*/ 536320 h 897689"/>
                    <a:gd name="connsiteX3" fmla="*/ 2239144 w 6754777"/>
                    <a:gd name="connsiteY3" fmla="*/ 472473 h 897689"/>
                    <a:gd name="connsiteX4" fmla="*/ 47439 w 6754777"/>
                    <a:gd name="connsiteY4" fmla="*/ 434164 h 897689"/>
                    <a:gd name="connsiteX5" fmla="*/ 0 w 6754777"/>
                    <a:gd name="connsiteY5" fmla="*/ 0 h 897689"/>
                    <a:gd name="connsiteX6" fmla="*/ 4103942 w 6754777"/>
                    <a:gd name="connsiteY6" fmla="*/ 120286 h 897689"/>
                    <a:gd name="connsiteX7" fmla="*/ 6754777 w 6754777"/>
                    <a:gd name="connsiteY7" fmla="*/ 867979 h 897689"/>
                    <a:gd name="connsiteX0" fmla="*/ 5325537 w 6754777"/>
                    <a:gd name="connsiteY0" fmla="*/ 867305 h 1174234"/>
                    <a:gd name="connsiteX1" fmla="*/ 5389127 w 6754777"/>
                    <a:gd name="connsiteY1" fmla="*/ 1168413 h 1174234"/>
                    <a:gd name="connsiteX2" fmla="*/ 3719257 w 6754777"/>
                    <a:gd name="connsiteY2" fmla="*/ 536320 h 1174234"/>
                    <a:gd name="connsiteX3" fmla="*/ 2239144 w 6754777"/>
                    <a:gd name="connsiteY3" fmla="*/ 472473 h 1174234"/>
                    <a:gd name="connsiteX4" fmla="*/ 47439 w 6754777"/>
                    <a:gd name="connsiteY4" fmla="*/ 434164 h 1174234"/>
                    <a:gd name="connsiteX5" fmla="*/ 0 w 6754777"/>
                    <a:gd name="connsiteY5" fmla="*/ 0 h 1174234"/>
                    <a:gd name="connsiteX6" fmla="*/ 4103942 w 6754777"/>
                    <a:gd name="connsiteY6" fmla="*/ 120286 h 1174234"/>
                    <a:gd name="connsiteX7" fmla="*/ 6754777 w 6754777"/>
                    <a:gd name="connsiteY7" fmla="*/ 867979 h 1174234"/>
                    <a:gd name="connsiteX0" fmla="*/ 6672819 w 6754777"/>
                    <a:gd name="connsiteY0" fmla="*/ 1237622 h 1237690"/>
                    <a:gd name="connsiteX1" fmla="*/ 5389127 w 6754777"/>
                    <a:gd name="connsiteY1" fmla="*/ 1168413 h 1237690"/>
                    <a:gd name="connsiteX2" fmla="*/ 3719257 w 6754777"/>
                    <a:gd name="connsiteY2" fmla="*/ 536320 h 1237690"/>
                    <a:gd name="connsiteX3" fmla="*/ 2239144 w 6754777"/>
                    <a:gd name="connsiteY3" fmla="*/ 472473 h 1237690"/>
                    <a:gd name="connsiteX4" fmla="*/ 47439 w 6754777"/>
                    <a:gd name="connsiteY4" fmla="*/ 434164 h 1237690"/>
                    <a:gd name="connsiteX5" fmla="*/ 0 w 6754777"/>
                    <a:gd name="connsiteY5" fmla="*/ 0 h 1237690"/>
                    <a:gd name="connsiteX6" fmla="*/ 4103942 w 6754777"/>
                    <a:gd name="connsiteY6" fmla="*/ 120286 h 1237690"/>
                    <a:gd name="connsiteX7" fmla="*/ 6754777 w 6754777"/>
                    <a:gd name="connsiteY7" fmla="*/ 867979 h 1237690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6754777 w 6754777"/>
                    <a:gd name="connsiteY7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768644 w 6754777"/>
                    <a:gd name="connsiteY7" fmla="*/ 453318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92729"/>
                    <a:gd name="connsiteY0" fmla="*/ 1237622 h 1237624"/>
                    <a:gd name="connsiteX1" fmla="*/ 5199369 w 6792729"/>
                    <a:gd name="connsiteY1" fmla="*/ 740634 h 1237624"/>
                    <a:gd name="connsiteX2" fmla="*/ 3861576 w 6792729"/>
                    <a:gd name="connsiteY2" fmla="*/ 472472 h 1237624"/>
                    <a:gd name="connsiteX3" fmla="*/ 2163241 w 6792729"/>
                    <a:gd name="connsiteY3" fmla="*/ 434164 h 1237624"/>
                    <a:gd name="connsiteX4" fmla="*/ 47439 w 6792729"/>
                    <a:gd name="connsiteY4" fmla="*/ 434164 h 1237624"/>
                    <a:gd name="connsiteX5" fmla="*/ 0 w 6792729"/>
                    <a:gd name="connsiteY5" fmla="*/ 0 h 1237624"/>
                    <a:gd name="connsiteX6" fmla="*/ 4103942 w 6792729"/>
                    <a:gd name="connsiteY6" fmla="*/ 120286 h 1237624"/>
                    <a:gd name="connsiteX7" fmla="*/ 5768644 w 6792729"/>
                    <a:gd name="connsiteY7" fmla="*/ 453318 h 1237624"/>
                    <a:gd name="connsiteX8" fmla="*/ 6792729 w 6792729"/>
                    <a:gd name="connsiteY8" fmla="*/ 842440 h 1237624"/>
                    <a:gd name="connsiteX9" fmla="*/ 6672819 w 6792729"/>
                    <a:gd name="connsiteY9" fmla="*/ 1237622 h 1237624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434164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550422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0422 w 6773754"/>
                    <a:gd name="connsiteY7" fmla="*/ 53632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9910 w 6773754"/>
                    <a:gd name="connsiteY7" fmla="*/ 41501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7"/>
                    <a:gd name="connsiteX1" fmla="*/ 5019099 w 6773754"/>
                    <a:gd name="connsiteY1" fmla="*/ 568245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395855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75904 w 6773754"/>
                    <a:gd name="connsiteY4" fmla="*/ 300084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81519 w 6877333"/>
                    <a:gd name="connsiteY0" fmla="*/ 1173775 h 1173777"/>
                    <a:gd name="connsiteX1" fmla="*/ 5084727 w 6877333"/>
                    <a:gd name="connsiteY1" fmla="*/ 651247 h 1173777"/>
                    <a:gd name="connsiteX2" fmla="*/ 4012596 w 6877333"/>
                    <a:gd name="connsiteY2" fmla="*/ 446933 h 1173777"/>
                    <a:gd name="connsiteX3" fmla="*/ 2200405 w 6877333"/>
                    <a:gd name="connsiteY3" fmla="*/ 370316 h 1173777"/>
                    <a:gd name="connsiteX4" fmla="*/ 113068 w 6877333"/>
                    <a:gd name="connsiteY4" fmla="*/ 300084 h 1173777"/>
                    <a:gd name="connsiteX5" fmla="*/ 37164 w 6877333"/>
                    <a:gd name="connsiteY5" fmla="*/ 0 h 1173777"/>
                    <a:gd name="connsiteX6" fmla="*/ 3695175 w 6877333"/>
                    <a:gd name="connsiteY6" fmla="*/ 81978 h 1173777"/>
                    <a:gd name="connsiteX7" fmla="*/ 5597074 w 6877333"/>
                    <a:gd name="connsiteY7" fmla="*/ 415010 h 1173777"/>
                    <a:gd name="connsiteX8" fmla="*/ 6877333 w 6877333"/>
                    <a:gd name="connsiteY8" fmla="*/ 855210 h 1173777"/>
                    <a:gd name="connsiteX9" fmla="*/ 6681519 w 6877333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87526 h 1187528"/>
                    <a:gd name="connsiteX1" fmla="*/ 5047563 w 6840169"/>
                    <a:gd name="connsiteY1" fmla="*/ 664998 h 1187528"/>
                    <a:gd name="connsiteX2" fmla="*/ 3975432 w 6840169"/>
                    <a:gd name="connsiteY2" fmla="*/ 460684 h 1187528"/>
                    <a:gd name="connsiteX3" fmla="*/ 2163241 w 6840169"/>
                    <a:gd name="connsiteY3" fmla="*/ 384067 h 1187528"/>
                    <a:gd name="connsiteX4" fmla="*/ 75904 w 6840169"/>
                    <a:gd name="connsiteY4" fmla="*/ 313835 h 1187528"/>
                    <a:gd name="connsiteX5" fmla="*/ 0 w 6840169"/>
                    <a:gd name="connsiteY5" fmla="*/ 13751 h 1187528"/>
                    <a:gd name="connsiteX6" fmla="*/ 3658011 w 6840169"/>
                    <a:gd name="connsiteY6" fmla="*/ 95729 h 1187528"/>
                    <a:gd name="connsiteX7" fmla="*/ 5559910 w 6840169"/>
                    <a:gd name="connsiteY7" fmla="*/ 428761 h 1187528"/>
                    <a:gd name="connsiteX8" fmla="*/ 6840169 w 6840169"/>
                    <a:gd name="connsiteY8" fmla="*/ 868961 h 1187528"/>
                    <a:gd name="connsiteX9" fmla="*/ 6644355 w 6840169"/>
                    <a:gd name="connsiteY9" fmla="*/ 1187526 h 11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40169" h="1187528">
                      <a:moveTo>
                        <a:pt x="6644355" y="1187526"/>
                      </a:moveTo>
                      <a:cubicBezTo>
                        <a:pt x="6640722" y="1188761"/>
                        <a:pt x="5315276" y="720162"/>
                        <a:pt x="5047563" y="664998"/>
                      </a:cubicBezTo>
                      <a:cubicBezTo>
                        <a:pt x="4779850" y="609834"/>
                        <a:pt x="4486197" y="527724"/>
                        <a:pt x="3975432" y="460684"/>
                      </a:cubicBezTo>
                      <a:cubicBezTo>
                        <a:pt x="3464667" y="393644"/>
                        <a:pt x="2781536" y="408542"/>
                        <a:pt x="2163241" y="384067"/>
                      </a:cubicBezTo>
                      <a:lnTo>
                        <a:pt x="75904" y="313835"/>
                      </a:lnTo>
                      <a:cubicBezTo>
                        <a:pt x="29575" y="-99940"/>
                        <a:pt x="32347" y="14987"/>
                        <a:pt x="0" y="13751"/>
                      </a:cubicBezTo>
                      <a:cubicBezTo>
                        <a:pt x="1219337" y="41077"/>
                        <a:pt x="2731359" y="26561"/>
                        <a:pt x="3658011" y="95729"/>
                      </a:cubicBezTo>
                      <a:cubicBezTo>
                        <a:pt x="4584663" y="164897"/>
                        <a:pt x="5127592" y="284992"/>
                        <a:pt x="5559910" y="428761"/>
                      </a:cubicBezTo>
                      <a:cubicBezTo>
                        <a:pt x="5992228" y="578915"/>
                        <a:pt x="6652094" y="822198"/>
                        <a:pt x="6840169" y="868961"/>
                      </a:cubicBezTo>
                      <a:lnTo>
                        <a:pt x="6644355" y="1187526"/>
                      </a:lnTo>
                      <a:close/>
                    </a:path>
                  </a:pathLst>
                </a:custGeom>
                <a:gradFill>
                  <a:gsLst>
                    <a:gs pos="56000">
                      <a:srgbClr val="58C4D4"/>
                    </a:gs>
                    <a:gs pos="2752">
                      <a:schemeClr val="accent4">
                        <a:lumMod val="50000"/>
                      </a:schemeClr>
                    </a:gs>
                    <a:gs pos="25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2" name="Graphic 18" descr="Seaweed with solid fill">
                  <a:extLst>
                    <a:ext uri="{FF2B5EF4-FFF2-40B4-BE49-F238E27FC236}">
                      <a16:creationId xmlns:a16="http://schemas.microsoft.com/office/drawing/2014/main" id="{F9B489D5-2FD1-359A-52A7-6E860AD8C09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912246" y="5118438"/>
                  <a:ext cx="116658" cy="121209"/>
                  <a:chOff x="12311859" y="16199465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466" name="Freeform: Shape 465">
                    <a:extLst>
                      <a:ext uri="{FF2B5EF4-FFF2-40B4-BE49-F238E27FC236}">
                        <a16:creationId xmlns:a16="http://schemas.microsoft.com/office/drawing/2014/main" id="{1A9BD279-8721-8FB2-5695-FDDD76CD0E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2" y="16199465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:a16="http://schemas.microsoft.com/office/drawing/2014/main" id="{4A0F985E-9250-3F11-B6CA-924E1B23E0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9" y="16253571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" name="Freeform: Shape 467">
                    <a:extLst>
                      <a:ext uri="{FF2B5EF4-FFF2-40B4-BE49-F238E27FC236}">
                        <a16:creationId xmlns:a16="http://schemas.microsoft.com/office/drawing/2014/main" id="{09CD60CD-C0E3-54D7-4A47-309BBE3DD2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6" y="16298713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:a16="http://schemas.microsoft.com/office/drawing/2014/main" id="{CB94B3BE-43BC-5115-C78C-40ADF1C38F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4" y="16351353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CCC968D3-CB2D-CCE4-0AE0-242A93076C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8" y="16401416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:a16="http://schemas.microsoft.com/office/drawing/2014/main" id="{B71FFCB4-4B1E-5BCB-5FD3-F21D3B831E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5" y="16440642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:a16="http://schemas.microsoft.com/office/drawing/2014/main" id="{211290D2-F46C-EE1E-3EFB-EB0DB90888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5" y="16486384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" name="Graphic 21" descr="Seaweed with solid fill">
                  <a:extLst>
                    <a:ext uri="{FF2B5EF4-FFF2-40B4-BE49-F238E27FC236}">
                      <a16:creationId xmlns:a16="http://schemas.microsoft.com/office/drawing/2014/main" id="{46DA77D3-96B5-A4DA-C5F2-12B59488287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3639217" y="5026158"/>
                  <a:ext cx="153466" cy="179249"/>
                  <a:chOff x="11477621" y="15893544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60" name="Freeform: Shape 459">
                    <a:extLst>
                      <a:ext uri="{FF2B5EF4-FFF2-40B4-BE49-F238E27FC236}">
                        <a16:creationId xmlns:a16="http://schemas.microsoft.com/office/drawing/2014/main" id="{7BCB8B9E-C112-34CE-DC6A-410CD4C273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4" y="15893544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:a16="http://schemas.microsoft.com/office/drawing/2014/main" id="{8080130E-5DB7-5516-D8EB-787D9FD89A0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1" y="16153476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:a16="http://schemas.microsoft.com/office/drawing/2014/main" id="{93BF44F6-5D4C-AF68-5231-75E0868AEDC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3" y="16116586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284B4C70-8411-72CF-7FB9-66B7813054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2" y="15934660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4" name="Freeform: Shape 463">
                    <a:extLst>
                      <a:ext uri="{FF2B5EF4-FFF2-40B4-BE49-F238E27FC236}">
                        <a16:creationId xmlns:a16="http://schemas.microsoft.com/office/drawing/2014/main" id="{803DFA58-CD68-0196-AEE5-96757346DE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1" y="16000905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:a16="http://schemas.microsoft.com/office/drawing/2014/main" id="{E06A7E9D-D9A1-8F23-88F7-EF5B4418B8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9" y="16078169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4" name="Graphic 27" descr="Seaweed with solid fill">
                  <a:extLst>
                    <a:ext uri="{FF2B5EF4-FFF2-40B4-BE49-F238E27FC236}">
                      <a16:creationId xmlns:a16="http://schemas.microsoft.com/office/drawing/2014/main" id="{CD163262-E697-493E-BEA8-FF651E442C5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4030097" y="5122338"/>
                  <a:ext cx="153466" cy="179249"/>
                  <a:chOff x="12671954" y="16212396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54" name="Freeform: Shape 453">
                    <a:extLst>
                      <a:ext uri="{FF2B5EF4-FFF2-40B4-BE49-F238E27FC236}">
                        <a16:creationId xmlns:a16="http://schemas.microsoft.com/office/drawing/2014/main" id="{53694A72-038D-F0A8-4CE2-36158B934F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7" y="16212396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:a16="http://schemas.microsoft.com/office/drawing/2014/main" id="{CEE7341C-6D32-3728-BCD0-97B5931DBC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4" y="16472328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66103D5-8FDA-B75F-2581-F771765D9D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6" y="16435438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7" name="Freeform: Shape 456">
                    <a:extLst>
                      <a:ext uri="{FF2B5EF4-FFF2-40B4-BE49-F238E27FC236}">
                        <a16:creationId xmlns:a16="http://schemas.microsoft.com/office/drawing/2014/main" id="{D904554B-8656-C3D4-CFD5-DCBD7DF367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5" y="16253512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:a16="http://schemas.microsoft.com/office/drawing/2014/main" id="{F61181F2-949A-EC38-1CE8-34B468BD2C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4" y="16319757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:a16="http://schemas.microsoft.com/office/drawing/2014/main" id="{A536B6DC-44D4-3E25-403F-13CF3E388D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2" y="16397021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" name="Graphic 28" descr="Seaweed with solid fill">
                  <a:extLst>
                    <a:ext uri="{FF2B5EF4-FFF2-40B4-BE49-F238E27FC236}">
                      <a16:creationId xmlns:a16="http://schemas.microsoft.com/office/drawing/2014/main" id="{077B9302-B7AA-551C-0191-41B01C191D5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58050" y="5003002"/>
                  <a:ext cx="153466" cy="179249"/>
                  <a:chOff x="10924067" y="158167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48" name="Freeform: Shape 447">
                    <a:extLst>
                      <a:ext uri="{FF2B5EF4-FFF2-40B4-BE49-F238E27FC236}">
                        <a16:creationId xmlns:a16="http://schemas.microsoft.com/office/drawing/2014/main" id="{4D43A522-74D8-61CD-9083-A1E5F53C4A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91990" y="158167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9B9036C2-B0D2-4F3F-D70D-9DEDF92F27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24067" y="160767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0" name="Freeform: Shape 449">
                    <a:extLst>
                      <a:ext uri="{FF2B5EF4-FFF2-40B4-BE49-F238E27FC236}">
                        <a16:creationId xmlns:a16="http://schemas.microsoft.com/office/drawing/2014/main" id="{A1DE249F-BD80-F7F9-3D3F-F63A664F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7619" y="160398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1" name="Freeform: Shape 450">
                    <a:extLst>
                      <a:ext uri="{FF2B5EF4-FFF2-40B4-BE49-F238E27FC236}">
                        <a16:creationId xmlns:a16="http://schemas.microsoft.com/office/drawing/2014/main" id="{55AB590D-776D-43C0-EE41-40D42332C0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62408" y="158578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2" name="Freeform: Shape 451">
                    <a:extLst>
                      <a:ext uri="{FF2B5EF4-FFF2-40B4-BE49-F238E27FC236}">
                        <a16:creationId xmlns:a16="http://schemas.microsoft.com/office/drawing/2014/main" id="{82CC37CA-75AA-2CC2-CAD4-3A96E6D8295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49217" y="159241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3" name="Freeform: Shape 452">
                    <a:extLst>
                      <a:ext uri="{FF2B5EF4-FFF2-40B4-BE49-F238E27FC236}">
                        <a16:creationId xmlns:a16="http://schemas.microsoft.com/office/drawing/2014/main" id="{44BC1C50-BCB1-69D0-3342-9F6C9B180B6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01585" y="160014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6" name="Graphic 31" descr="Seaweed with solid fill">
                  <a:extLst>
                    <a:ext uri="{FF2B5EF4-FFF2-40B4-BE49-F238E27FC236}">
                      <a16:creationId xmlns:a16="http://schemas.microsoft.com/office/drawing/2014/main" id="{BEAC7986-73C0-624C-5699-872B51C4D3E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3750143" y="5004423"/>
                  <a:ext cx="109340" cy="216665"/>
                  <a:chOff x="11816556" y="15821491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442" name="Freeform: Shape 441">
                    <a:extLst>
                      <a:ext uri="{FF2B5EF4-FFF2-40B4-BE49-F238E27FC236}">
                        <a16:creationId xmlns:a16="http://schemas.microsoft.com/office/drawing/2014/main" id="{1BFE6A76-FDD3-F9B8-FFC5-F1FC029D5C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6" y="15821491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F2C8C99B-93D9-04E9-67D3-93FFD50EB4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6" y="16135680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reeform: Shape 443">
                    <a:extLst>
                      <a:ext uri="{FF2B5EF4-FFF2-40B4-BE49-F238E27FC236}">
                        <a16:creationId xmlns:a16="http://schemas.microsoft.com/office/drawing/2014/main" id="{C1FFE009-5568-2215-CC13-B38CF8C285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8" y="16091091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" name="Freeform: Shape 444">
                    <a:extLst>
                      <a:ext uri="{FF2B5EF4-FFF2-40B4-BE49-F238E27FC236}">
                        <a16:creationId xmlns:a16="http://schemas.microsoft.com/office/drawing/2014/main" id="{7249F5A7-D4D0-B63C-3A61-097801F348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2" y="15871190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6" name="Freeform: Shape 445">
                    <a:extLst>
                      <a:ext uri="{FF2B5EF4-FFF2-40B4-BE49-F238E27FC236}">
                        <a16:creationId xmlns:a16="http://schemas.microsoft.com/office/drawing/2014/main" id="{1F96DAC4-3A48-07C9-8132-413E1121B32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2" y="15951263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7" name="Freeform: Shape 446">
                    <a:extLst>
                      <a:ext uri="{FF2B5EF4-FFF2-40B4-BE49-F238E27FC236}">
                        <a16:creationId xmlns:a16="http://schemas.microsoft.com/office/drawing/2014/main" id="{44096FDC-27CF-3A2E-3932-FB3AEDC049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5" y="16044654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7" name="Graphic 30" descr="Seaweed with solid fill">
                  <a:extLst>
                    <a:ext uri="{FF2B5EF4-FFF2-40B4-BE49-F238E27FC236}">
                      <a16:creationId xmlns:a16="http://schemas.microsoft.com/office/drawing/2014/main" id="{D3A8E56A-2D96-F800-6428-1C12E3E8C7A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07615" y="5028306"/>
                  <a:ext cx="101995" cy="154328"/>
                  <a:chOff x="10769963" y="15900665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436" name="Freeform: Shape 435">
                    <a:extLst>
                      <a:ext uri="{FF2B5EF4-FFF2-40B4-BE49-F238E27FC236}">
                        <a16:creationId xmlns:a16="http://schemas.microsoft.com/office/drawing/2014/main" id="{4025BBAE-DD28-8E4E-E48B-0F10371643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6" y="15900665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F8E6519F-C9A9-06B7-41C8-1D9748BCC63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3" y="16124459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reeform: Shape 437">
                    <a:extLst>
                      <a:ext uri="{FF2B5EF4-FFF2-40B4-BE49-F238E27FC236}">
                        <a16:creationId xmlns:a16="http://schemas.microsoft.com/office/drawing/2014/main" id="{4876A6F6-EBC7-007E-E4A6-DE14E93707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8" y="16092698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47A1267C-366C-EC3F-A1A3-8D0D6C8861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5" y="15936065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FB7145A1-7EF0-5EDF-E6BC-D154AFA319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9" y="15993100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1" name="Freeform: Shape 440">
                    <a:extLst>
                      <a:ext uri="{FF2B5EF4-FFF2-40B4-BE49-F238E27FC236}">
                        <a16:creationId xmlns:a16="http://schemas.microsoft.com/office/drawing/2014/main" id="{B75936B7-185C-E0F0-1FF4-D932B92C29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2" y="16059622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" name="Graphic 32" descr="Seaweed with solid fill">
                  <a:extLst>
                    <a:ext uri="{FF2B5EF4-FFF2-40B4-BE49-F238E27FC236}">
                      <a16:creationId xmlns:a16="http://schemas.microsoft.com/office/drawing/2014/main" id="{F30DB534-7506-8DB5-50C6-CDD3399D2A7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365089">
                  <a:off x="3304549" y="5081328"/>
                  <a:ext cx="69011" cy="93386"/>
                  <a:chOff x="10455043" y="16076443"/>
                  <a:chExt cx="210863" cy="309589"/>
                </a:xfrm>
                <a:solidFill>
                  <a:srgbClr val="92D05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DCF13F5A-1AE9-03A1-1A02-A97DF5BD94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30555" y="16076443"/>
                    <a:ext cx="98341" cy="309589"/>
                  </a:xfrm>
                  <a:custGeom>
                    <a:avLst/>
                    <a:gdLst>
                      <a:gd name="connsiteX0" fmla="*/ 47277 w 98341"/>
                      <a:gd name="connsiteY0" fmla="*/ 247766 h 309589"/>
                      <a:gd name="connsiteX1" fmla="*/ 56281 w 98341"/>
                      <a:gd name="connsiteY1" fmla="*/ 228250 h 309589"/>
                      <a:gd name="connsiteX2" fmla="*/ 38129 w 98341"/>
                      <a:gd name="connsiteY2" fmla="*/ 196284 h 309589"/>
                      <a:gd name="connsiteX3" fmla="*/ 56963 w 98341"/>
                      <a:gd name="connsiteY3" fmla="*/ 174369 h 309589"/>
                      <a:gd name="connsiteX4" fmla="*/ 47867 w 98341"/>
                      <a:gd name="connsiteY4" fmla="*/ 150015 h 309589"/>
                      <a:gd name="connsiteX5" fmla="*/ 68313 w 98341"/>
                      <a:gd name="connsiteY5" fmla="*/ 136555 h 309589"/>
                      <a:gd name="connsiteX6" fmla="*/ 63626 w 98341"/>
                      <a:gd name="connsiteY6" fmla="*/ 116366 h 309589"/>
                      <a:gd name="connsiteX7" fmla="*/ 86698 w 98341"/>
                      <a:gd name="connsiteY7" fmla="*/ 95104 h 309589"/>
                      <a:gd name="connsiteX8" fmla="*/ 80773 w 98341"/>
                      <a:gd name="connsiteY8" fmla="*/ 73751 h 309589"/>
                      <a:gd name="connsiteX9" fmla="*/ 97874 w 98341"/>
                      <a:gd name="connsiteY9" fmla="*/ 39992 h 309589"/>
                      <a:gd name="connsiteX10" fmla="*/ 86433 w 98341"/>
                      <a:gd name="connsiteY10" fmla="*/ 22885 h 309589"/>
                      <a:gd name="connsiteX11" fmla="*/ 98341 w 98341"/>
                      <a:gd name="connsiteY11" fmla="*/ 485 h 309589"/>
                      <a:gd name="connsiteX12" fmla="*/ 65052 w 98341"/>
                      <a:gd name="connsiteY12" fmla="*/ 9907 h 309589"/>
                      <a:gd name="connsiteX13" fmla="*/ 60088 w 98341"/>
                      <a:gd name="connsiteY13" fmla="*/ 35207 h 309589"/>
                      <a:gd name="connsiteX14" fmla="*/ 39375 w 98341"/>
                      <a:gd name="connsiteY14" fmla="*/ 52613 h 309589"/>
                      <a:gd name="connsiteX15" fmla="*/ 43691 w 98341"/>
                      <a:gd name="connsiteY15" fmla="*/ 88637 h 309589"/>
                      <a:gd name="connsiteX16" fmla="*/ 12824 w 98341"/>
                      <a:gd name="connsiteY16" fmla="*/ 106810 h 309589"/>
                      <a:gd name="connsiteX17" fmla="*/ 20296 w 98341"/>
                      <a:gd name="connsiteY17" fmla="*/ 145038 h 309589"/>
                      <a:gd name="connsiteX18" fmla="*/ 2171 w 98341"/>
                      <a:gd name="connsiteY18" fmla="*/ 170772 h 309589"/>
                      <a:gd name="connsiteX19" fmla="*/ 11807 w 98341"/>
                      <a:gd name="connsiteY19" fmla="*/ 202799 h 309589"/>
                      <a:gd name="connsiteX20" fmla="*/ 1366 w 98341"/>
                      <a:gd name="connsiteY20" fmla="*/ 225511 h 309589"/>
                      <a:gd name="connsiteX21" fmla="*/ 15069 w 98341"/>
                      <a:gd name="connsiteY21" fmla="*/ 246800 h 309589"/>
                      <a:gd name="connsiteX22" fmla="*/ 20921 w 98341"/>
                      <a:gd name="connsiteY22" fmla="*/ 267824 h 309589"/>
                      <a:gd name="connsiteX23" fmla="*/ 29814 w 98341"/>
                      <a:gd name="connsiteY23" fmla="*/ 306156 h 309589"/>
                      <a:gd name="connsiteX24" fmla="*/ 35415 w 98341"/>
                      <a:gd name="connsiteY24" fmla="*/ 309308 h 309589"/>
                      <a:gd name="connsiteX25" fmla="*/ 37481 w 98341"/>
                      <a:gd name="connsiteY25" fmla="*/ 307572 h 309589"/>
                      <a:gd name="connsiteX26" fmla="*/ 48059 w 98341"/>
                      <a:gd name="connsiteY26" fmla="*/ 293935 h 309589"/>
                      <a:gd name="connsiteX27" fmla="*/ 57135 w 98341"/>
                      <a:gd name="connsiteY27" fmla="*/ 272400 h 309589"/>
                      <a:gd name="connsiteX28" fmla="*/ 47277 w 98341"/>
                      <a:gd name="connsiteY28" fmla="*/ 247766 h 309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8341" h="309589">
                        <a:moveTo>
                          <a:pt x="47277" y="247766"/>
                        </a:moveTo>
                        <a:cubicBezTo>
                          <a:pt x="50397" y="241433"/>
                          <a:pt x="55494" y="244546"/>
                          <a:pt x="56281" y="228250"/>
                        </a:cubicBezTo>
                        <a:cubicBezTo>
                          <a:pt x="56894" y="215369"/>
                          <a:pt x="38010" y="209902"/>
                          <a:pt x="38129" y="196284"/>
                        </a:cubicBezTo>
                        <a:cubicBezTo>
                          <a:pt x="38231" y="184665"/>
                          <a:pt x="55084" y="185328"/>
                          <a:pt x="56963" y="174369"/>
                        </a:cubicBezTo>
                        <a:cubicBezTo>
                          <a:pt x="58203" y="167148"/>
                          <a:pt x="45483" y="156509"/>
                          <a:pt x="47867" y="150015"/>
                        </a:cubicBezTo>
                        <a:cubicBezTo>
                          <a:pt x="50251" y="143520"/>
                          <a:pt x="61445" y="142780"/>
                          <a:pt x="68313" y="136555"/>
                        </a:cubicBezTo>
                        <a:cubicBezTo>
                          <a:pt x="75284" y="130256"/>
                          <a:pt x="63649" y="122958"/>
                          <a:pt x="63626" y="116366"/>
                        </a:cubicBezTo>
                        <a:cubicBezTo>
                          <a:pt x="63603" y="109775"/>
                          <a:pt x="84360" y="106723"/>
                          <a:pt x="86698" y="95104"/>
                        </a:cubicBezTo>
                        <a:cubicBezTo>
                          <a:pt x="89036" y="83485"/>
                          <a:pt x="82460" y="83304"/>
                          <a:pt x="80773" y="73751"/>
                        </a:cubicBezTo>
                        <a:cubicBezTo>
                          <a:pt x="79086" y="64198"/>
                          <a:pt x="95367" y="52431"/>
                          <a:pt x="97874" y="39992"/>
                        </a:cubicBezTo>
                        <a:cubicBezTo>
                          <a:pt x="99567" y="31579"/>
                          <a:pt x="88556" y="29692"/>
                          <a:pt x="86433" y="22885"/>
                        </a:cubicBezTo>
                        <a:cubicBezTo>
                          <a:pt x="83985" y="15041"/>
                          <a:pt x="98341" y="485"/>
                          <a:pt x="98341" y="485"/>
                        </a:cubicBezTo>
                        <a:cubicBezTo>
                          <a:pt x="81421" y="-1837"/>
                          <a:pt x="68790" y="4647"/>
                          <a:pt x="65052" y="9907"/>
                        </a:cubicBezTo>
                        <a:cubicBezTo>
                          <a:pt x="59136" y="18255"/>
                          <a:pt x="64878" y="30681"/>
                          <a:pt x="60088" y="35207"/>
                        </a:cubicBezTo>
                        <a:cubicBezTo>
                          <a:pt x="53647" y="41290"/>
                          <a:pt x="43243" y="41849"/>
                          <a:pt x="39375" y="52613"/>
                        </a:cubicBezTo>
                        <a:cubicBezTo>
                          <a:pt x="36102" y="61698"/>
                          <a:pt x="51457" y="78737"/>
                          <a:pt x="43691" y="88637"/>
                        </a:cubicBezTo>
                        <a:cubicBezTo>
                          <a:pt x="36349" y="98011"/>
                          <a:pt x="17471" y="93529"/>
                          <a:pt x="12824" y="106810"/>
                        </a:cubicBezTo>
                        <a:cubicBezTo>
                          <a:pt x="7912" y="120811"/>
                          <a:pt x="26860" y="131303"/>
                          <a:pt x="20296" y="145038"/>
                        </a:cubicBezTo>
                        <a:cubicBezTo>
                          <a:pt x="14520" y="157121"/>
                          <a:pt x="4053" y="157784"/>
                          <a:pt x="2171" y="170772"/>
                        </a:cubicBezTo>
                        <a:cubicBezTo>
                          <a:pt x="623" y="181469"/>
                          <a:pt x="15101" y="192583"/>
                          <a:pt x="11807" y="202799"/>
                        </a:cubicBezTo>
                        <a:cubicBezTo>
                          <a:pt x="8592" y="212772"/>
                          <a:pt x="-4146" y="215837"/>
                          <a:pt x="1366" y="225511"/>
                        </a:cubicBezTo>
                        <a:cubicBezTo>
                          <a:pt x="7985" y="237123"/>
                          <a:pt x="18458" y="235666"/>
                          <a:pt x="15069" y="246800"/>
                        </a:cubicBezTo>
                        <a:cubicBezTo>
                          <a:pt x="12217" y="256158"/>
                          <a:pt x="15986" y="262124"/>
                          <a:pt x="20921" y="267824"/>
                        </a:cubicBezTo>
                        <a:cubicBezTo>
                          <a:pt x="30441" y="278817"/>
                          <a:pt x="26642" y="291004"/>
                          <a:pt x="29814" y="306156"/>
                        </a:cubicBezTo>
                        <a:cubicBezTo>
                          <a:pt x="30609" y="308818"/>
                          <a:pt x="33117" y="310230"/>
                          <a:pt x="35415" y="309308"/>
                        </a:cubicBezTo>
                        <a:cubicBezTo>
                          <a:pt x="36236" y="308979"/>
                          <a:pt x="36955" y="308375"/>
                          <a:pt x="37481" y="307572"/>
                        </a:cubicBezTo>
                        <a:cubicBezTo>
                          <a:pt x="40391" y="302432"/>
                          <a:pt x="43957" y="297834"/>
                          <a:pt x="48059" y="293935"/>
                        </a:cubicBezTo>
                        <a:cubicBezTo>
                          <a:pt x="54739" y="288188"/>
                          <a:pt x="60838" y="282494"/>
                          <a:pt x="57135" y="272400"/>
                        </a:cubicBezTo>
                        <a:cubicBezTo>
                          <a:pt x="52839" y="260677"/>
                          <a:pt x="41373" y="259752"/>
                          <a:pt x="47277" y="24776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reeform: Shape 430">
                    <a:extLst>
                      <a:ext uri="{FF2B5EF4-FFF2-40B4-BE49-F238E27FC236}">
                        <a16:creationId xmlns:a16="http://schemas.microsoft.com/office/drawing/2014/main" id="{B51EF42D-0551-3C12-B4B2-BC1A759EE7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55043" y="16211864"/>
                    <a:ext cx="86954" cy="166641"/>
                  </a:xfrm>
                  <a:custGeom>
                    <a:avLst/>
                    <a:gdLst>
                      <a:gd name="connsiteX0" fmla="*/ 69705 w 86954"/>
                      <a:gd name="connsiteY0" fmla="*/ 111329 h 166641"/>
                      <a:gd name="connsiteX1" fmla="*/ 70820 w 86954"/>
                      <a:gd name="connsiteY1" fmla="*/ 86052 h 166641"/>
                      <a:gd name="connsiteX2" fmla="*/ 56516 w 86954"/>
                      <a:gd name="connsiteY2" fmla="*/ 72724 h 166641"/>
                      <a:gd name="connsiteX3" fmla="*/ 57187 w 86954"/>
                      <a:gd name="connsiteY3" fmla="*/ 44819 h 166641"/>
                      <a:gd name="connsiteX4" fmla="*/ 39047 w 86954"/>
                      <a:gd name="connsiteY4" fmla="*/ 30590 h 166641"/>
                      <a:gd name="connsiteX5" fmla="*/ 25051 w 86954"/>
                      <a:gd name="connsiteY5" fmla="*/ 7403 h 166641"/>
                      <a:gd name="connsiteX6" fmla="*/ 8310 w 86954"/>
                      <a:gd name="connsiteY6" fmla="*/ 0 h 166641"/>
                      <a:gd name="connsiteX7" fmla="*/ 5932 w 86954"/>
                      <a:gd name="connsiteY7" fmla="*/ 27676 h 166641"/>
                      <a:gd name="connsiteX8" fmla="*/ 20331 w 86954"/>
                      <a:gd name="connsiteY8" fmla="*/ 44941 h 166641"/>
                      <a:gd name="connsiteX9" fmla="*/ 22707 w 86954"/>
                      <a:gd name="connsiteY9" fmla="*/ 76233 h 166641"/>
                      <a:gd name="connsiteX10" fmla="*/ 40662 w 86954"/>
                      <a:gd name="connsiteY10" fmla="*/ 85712 h 166641"/>
                      <a:gd name="connsiteX11" fmla="*/ 40124 w 86954"/>
                      <a:gd name="connsiteY11" fmla="*/ 123176 h 166641"/>
                      <a:gd name="connsiteX12" fmla="*/ 68528 w 86954"/>
                      <a:gd name="connsiteY12" fmla="*/ 163827 h 166641"/>
                      <a:gd name="connsiteX13" fmla="*/ 74546 w 86954"/>
                      <a:gd name="connsiteY13" fmla="*/ 166069 h 166641"/>
                      <a:gd name="connsiteX14" fmla="*/ 76216 w 86954"/>
                      <a:gd name="connsiteY14" fmla="*/ 164348 h 166641"/>
                      <a:gd name="connsiteX15" fmla="*/ 86759 w 86954"/>
                      <a:gd name="connsiteY15" fmla="*/ 139071 h 166641"/>
                      <a:gd name="connsiteX16" fmla="*/ 69705 w 86954"/>
                      <a:gd name="connsiteY16" fmla="*/ 111329 h 16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6954" h="166641">
                        <a:moveTo>
                          <a:pt x="69705" y="111329"/>
                        </a:moveTo>
                        <a:cubicBezTo>
                          <a:pt x="68581" y="101799"/>
                          <a:pt x="72101" y="90642"/>
                          <a:pt x="70820" y="86052"/>
                        </a:cubicBezTo>
                        <a:cubicBezTo>
                          <a:pt x="67271" y="73333"/>
                          <a:pt x="60277" y="80120"/>
                          <a:pt x="56516" y="72724"/>
                        </a:cubicBezTo>
                        <a:cubicBezTo>
                          <a:pt x="51890" y="63639"/>
                          <a:pt x="60071" y="56149"/>
                          <a:pt x="57187" y="44819"/>
                        </a:cubicBezTo>
                        <a:cubicBezTo>
                          <a:pt x="54820" y="35522"/>
                          <a:pt x="50179" y="36643"/>
                          <a:pt x="39047" y="30590"/>
                        </a:cubicBezTo>
                        <a:cubicBezTo>
                          <a:pt x="31530" y="26501"/>
                          <a:pt x="29779" y="15953"/>
                          <a:pt x="25051" y="7403"/>
                        </a:cubicBezTo>
                        <a:cubicBezTo>
                          <a:pt x="21348" y="707"/>
                          <a:pt x="8310" y="0"/>
                          <a:pt x="8310" y="0"/>
                        </a:cubicBezTo>
                        <a:cubicBezTo>
                          <a:pt x="-5967" y="1501"/>
                          <a:pt x="1555" y="21626"/>
                          <a:pt x="5932" y="27676"/>
                        </a:cubicBezTo>
                        <a:cubicBezTo>
                          <a:pt x="10919" y="34577"/>
                          <a:pt x="19088" y="32450"/>
                          <a:pt x="20331" y="44941"/>
                        </a:cubicBezTo>
                        <a:cubicBezTo>
                          <a:pt x="21766" y="59409"/>
                          <a:pt x="18203" y="64181"/>
                          <a:pt x="22707" y="76233"/>
                        </a:cubicBezTo>
                        <a:cubicBezTo>
                          <a:pt x="27674" y="89531"/>
                          <a:pt x="37865" y="75483"/>
                          <a:pt x="40662" y="85712"/>
                        </a:cubicBezTo>
                        <a:cubicBezTo>
                          <a:pt x="43299" y="95366"/>
                          <a:pt x="34946" y="111514"/>
                          <a:pt x="40124" y="123176"/>
                        </a:cubicBezTo>
                        <a:cubicBezTo>
                          <a:pt x="46671" y="137911"/>
                          <a:pt x="60992" y="140491"/>
                          <a:pt x="68528" y="163827"/>
                        </a:cubicBezTo>
                        <a:cubicBezTo>
                          <a:pt x="69656" y="166371"/>
                          <a:pt x="72350" y="167375"/>
                          <a:pt x="74546" y="166069"/>
                        </a:cubicBezTo>
                        <a:cubicBezTo>
                          <a:pt x="75219" y="165668"/>
                          <a:pt x="75794" y="165076"/>
                          <a:pt x="76216" y="164348"/>
                        </a:cubicBezTo>
                        <a:cubicBezTo>
                          <a:pt x="81277" y="156912"/>
                          <a:pt x="84875" y="148286"/>
                          <a:pt x="86759" y="139071"/>
                        </a:cubicBezTo>
                        <a:cubicBezTo>
                          <a:pt x="89030" y="123381"/>
                          <a:pt x="70800" y="120615"/>
                          <a:pt x="69705" y="1113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" name="Freeform: Shape 431">
                    <a:extLst>
                      <a:ext uri="{FF2B5EF4-FFF2-40B4-BE49-F238E27FC236}">
                        <a16:creationId xmlns:a16="http://schemas.microsoft.com/office/drawing/2014/main" id="{F356EAF8-E98F-A1AD-2C96-9E26DD093B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1546" y="16192645"/>
                    <a:ext cx="74360" cy="172357"/>
                  </a:xfrm>
                  <a:custGeom>
                    <a:avLst/>
                    <a:gdLst>
                      <a:gd name="connsiteX0" fmla="*/ 64939 w 74360"/>
                      <a:gd name="connsiteY0" fmla="*/ 42012 h 172357"/>
                      <a:gd name="connsiteX1" fmla="*/ 73875 w 74360"/>
                      <a:gd name="connsiteY1" fmla="*/ 10184 h 172357"/>
                      <a:gd name="connsiteX2" fmla="*/ 51433 w 74360"/>
                      <a:gd name="connsiteY2" fmla="*/ 9804 h 172357"/>
                      <a:gd name="connsiteX3" fmla="*/ 35640 w 74360"/>
                      <a:gd name="connsiteY3" fmla="*/ 39502 h 172357"/>
                      <a:gd name="connsiteX4" fmla="*/ 34382 w 74360"/>
                      <a:gd name="connsiteY4" fmla="*/ 63561 h 172357"/>
                      <a:gd name="connsiteX5" fmla="*/ 19021 w 74360"/>
                      <a:gd name="connsiteY5" fmla="*/ 72060 h 172357"/>
                      <a:gd name="connsiteX6" fmla="*/ 19373 w 74360"/>
                      <a:gd name="connsiteY6" fmla="*/ 95432 h 172357"/>
                      <a:gd name="connsiteX7" fmla="*/ 3454 w 74360"/>
                      <a:gd name="connsiteY7" fmla="*/ 111156 h 172357"/>
                      <a:gd name="connsiteX8" fmla="*/ 3228 w 74360"/>
                      <a:gd name="connsiteY8" fmla="*/ 138549 h 172357"/>
                      <a:gd name="connsiteX9" fmla="*/ 5592 w 74360"/>
                      <a:gd name="connsiteY9" fmla="*/ 168742 h 172357"/>
                      <a:gd name="connsiteX10" fmla="*/ 8616 w 74360"/>
                      <a:gd name="connsiteY10" fmla="*/ 172357 h 172357"/>
                      <a:gd name="connsiteX11" fmla="*/ 11354 w 74360"/>
                      <a:gd name="connsiteY11" fmla="*/ 170518 h 172357"/>
                      <a:gd name="connsiteX12" fmla="*/ 30046 w 74360"/>
                      <a:gd name="connsiteY12" fmla="*/ 144431 h 172357"/>
                      <a:gd name="connsiteX13" fmla="*/ 34667 w 74360"/>
                      <a:gd name="connsiteY13" fmla="*/ 118676 h 172357"/>
                      <a:gd name="connsiteX14" fmla="*/ 53702 w 74360"/>
                      <a:gd name="connsiteY14" fmla="*/ 104208 h 172357"/>
                      <a:gd name="connsiteX15" fmla="*/ 51512 w 74360"/>
                      <a:gd name="connsiteY15" fmla="*/ 79486 h 172357"/>
                      <a:gd name="connsiteX16" fmla="*/ 70009 w 74360"/>
                      <a:gd name="connsiteY16" fmla="*/ 67373 h 172357"/>
                      <a:gd name="connsiteX17" fmla="*/ 64939 w 74360"/>
                      <a:gd name="connsiteY17" fmla="*/ 42012 h 172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4360" h="172357">
                        <a:moveTo>
                          <a:pt x="64939" y="42012"/>
                        </a:moveTo>
                        <a:cubicBezTo>
                          <a:pt x="72338" y="33812"/>
                          <a:pt x="75694" y="21859"/>
                          <a:pt x="73875" y="10184"/>
                        </a:cubicBezTo>
                        <a:cubicBezTo>
                          <a:pt x="71682" y="-3147"/>
                          <a:pt x="53458" y="-3511"/>
                          <a:pt x="51433" y="9804"/>
                        </a:cubicBezTo>
                        <a:cubicBezTo>
                          <a:pt x="49883" y="20013"/>
                          <a:pt x="52534" y="31548"/>
                          <a:pt x="35640" y="39502"/>
                        </a:cubicBezTo>
                        <a:cubicBezTo>
                          <a:pt x="23924" y="45020"/>
                          <a:pt x="37583" y="57588"/>
                          <a:pt x="34382" y="63561"/>
                        </a:cubicBezTo>
                        <a:cubicBezTo>
                          <a:pt x="31182" y="69533"/>
                          <a:pt x="22565" y="66855"/>
                          <a:pt x="19021" y="72060"/>
                        </a:cubicBezTo>
                        <a:cubicBezTo>
                          <a:pt x="12757" y="81256"/>
                          <a:pt x="22062" y="88383"/>
                          <a:pt x="19373" y="95432"/>
                        </a:cubicBezTo>
                        <a:cubicBezTo>
                          <a:pt x="16059" y="104110"/>
                          <a:pt x="9004" y="102562"/>
                          <a:pt x="3454" y="111156"/>
                        </a:cubicBezTo>
                        <a:cubicBezTo>
                          <a:pt x="-1100" y="118222"/>
                          <a:pt x="-1126" y="120739"/>
                          <a:pt x="3228" y="138549"/>
                        </a:cubicBezTo>
                        <a:cubicBezTo>
                          <a:pt x="5187" y="148444"/>
                          <a:pt x="5982" y="158600"/>
                          <a:pt x="5592" y="168742"/>
                        </a:cubicBezTo>
                        <a:cubicBezTo>
                          <a:pt x="5565" y="170707"/>
                          <a:pt x="6919" y="172326"/>
                          <a:pt x="8616" y="172357"/>
                        </a:cubicBezTo>
                        <a:cubicBezTo>
                          <a:pt x="9752" y="172377"/>
                          <a:pt x="10805" y="171670"/>
                          <a:pt x="11354" y="170518"/>
                        </a:cubicBezTo>
                        <a:cubicBezTo>
                          <a:pt x="16036" y="160615"/>
                          <a:pt x="22739" y="148983"/>
                          <a:pt x="30046" y="144431"/>
                        </a:cubicBezTo>
                        <a:cubicBezTo>
                          <a:pt x="39909" y="138290"/>
                          <a:pt x="34315" y="129444"/>
                          <a:pt x="34667" y="118676"/>
                        </a:cubicBezTo>
                        <a:cubicBezTo>
                          <a:pt x="35085" y="106334"/>
                          <a:pt x="47736" y="111762"/>
                          <a:pt x="53702" y="104208"/>
                        </a:cubicBezTo>
                        <a:cubicBezTo>
                          <a:pt x="60486" y="95644"/>
                          <a:pt x="49101" y="89110"/>
                          <a:pt x="51512" y="79486"/>
                        </a:cubicBezTo>
                        <a:cubicBezTo>
                          <a:pt x="54381" y="68029"/>
                          <a:pt x="66533" y="74695"/>
                          <a:pt x="70009" y="67373"/>
                        </a:cubicBezTo>
                        <a:cubicBezTo>
                          <a:pt x="75931" y="54876"/>
                          <a:pt x="54715" y="53644"/>
                          <a:pt x="64939" y="4201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" name="Freeform: Shape 432">
                    <a:extLst>
                      <a:ext uri="{FF2B5EF4-FFF2-40B4-BE49-F238E27FC236}">
                        <a16:creationId xmlns:a16="http://schemas.microsoft.com/office/drawing/2014/main" id="{A475D64C-8C3B-C550-B7C0-C5B3B932F9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72284" y="16097864"/>
                    <a:ext cx="26673" cy="30902"/>
                  </a:xfrm>
                  <a:custGeom>
                    <a:avLst/>
                    <a:gdLst>
                      <a:gd name="connsiteX0" fmla="*/ 13337 w 26673"/>
                      <a:gd name="connsiteY0" fmla="*/ 30903 h 30902"/>
                      <a:gd name="connsiteX1" fmla="*/ 26673 w 26673"/>
                      <a:gd name="connsiteY1" fmla="*/ 15451 h 30902"/>
                      <a:gd name="connsiteX2" fmla="*/ 13337 w 26673"/>
                      <a:gd name="connsiteY2" fmla="*/ 0 h 30902"/>
                      <a:gd name="connsiteX3" fmla="*/ 0 w 26673"/>
                      <a:gd name="connsiteY3" fmla="*/ 15451 h 30902"/>
                      <a:gd name="connsiteX4" fmla="*/ 13337 w 26673"/>
                      <a:gd name="connsiteY4" fmla="*/ 30903 h 30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73" h="30902">
                        <a:moveTo>
                          <a:pt x="13337" y="30903"/>
                        </a:moveTo>
                        <a:cubicBezTo>
                          <a:pt x="20702" y="30903"/>
                          <a:pt x="26673" y="23985"/>
                          <a:pt x="26673" y="15451"/>
                        </a:cubicBezTo>
                        <a:cubicBezTo>
                          <a:pt x="26673" y="6918"/>
                          <a:pt x="20702" y="0"/>
                          <a:pt x="13337" y="0"/>
                        </a:cubicBezTo>
                        <a:cubicBezTo>
                          <a:pt x="5971" y="0"/>
                          <a:pt x="0" y="6918"/>
                          <a:pt x="0" y="15451"/>
                        </a:cubicBezTo>
                        <a:cubicBezTo>
                          <a:pt x="0" y="23985"/>
                          <a:pt x="5971" y="30903"/>
                          <a:pt x="13337" y="3090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" name="Freeform: Shape 433">
                    <a:extLst>
                      <a:ext uri="{FF2B5EF4-FFF2-40B4-BE49-F238E27FC236}">
                        <a16:creationId xmlns:a16="http://schemas.microsoft.com/office/drawing/2014/main" id="{5428EE63-15EE-FA3A-885C-98FAEE6B3F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11321" y="16132377"/>
                    <a:ext cx="17786" cy="20606"/>
                  </a:xfrm>
                  <a:custGeom>
                    <a:avLst/>
                    <a:gdLst>
                      <a:gd name="connsiteX0" fmla="*/ 8890 w 17786"/>
                      <a:gd name="connsiteY0" fmla="*/ 20606 h 20606"/>
                      <a:gd name="connsiteX1" fmla="*/ 17786 w 17786"/>
                      <a:gd name="connsiteY1" fmla="*/ 10306 h 20606"/>
                      <a:gd name="connsiteX2" fmla="*/ 8896 w 17786"/>
                      <a:gd name="connsiteY2" fmla="*/ 0 h 20606"/>
                      <a:gd name="connsiteX3" fmla="*/ 0 w 17786"/>
                      <a:gd name="connsiteY3" fmla="*/ 10300 h 20606"/>
                      <a:gd name="connsiteX4" fmla="*/ 0 w 17786"/>
                      <a:gd name="connsiteY4" fmla="*/ 10303 h 20606"/>
                      <a:gd name="connsiteX5" fmla="*/ 8890 w 17786"/>
                      <a:gd name="connsiteY5" fmla="*/ 20606 h 20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86" h="20606">
                        <a:moveTo>
                          <a:pt x="8890" y="20606"/>
                        </a:moveTo>
                        <a:cubicBezTo>
                          <a:pt x="13802" y="20608"/>
                          <a:pt x="17784" y="15997"/>
                          <a:pt x="17786" y="10306"/>
                        </a:cubicBezTo>
                        <a:cubicBezTo>
                          <a:pt x="17788" y="4616"/>
                          <a:pt x="13807" y="2"/>
                          <a:pt x="8896" y="0"/>
                        </a:cubicBezTo>
                        <a:cubicBezTo>
                          <a:pt x="3984" y="-2"/>
                          <a:pt x="2" y="4609"/>
                          <a:pt x="0" y="10300"/>
                        </a:cubicBezTo>
                        <a:cubicBezTo>
                          <a:pt x="0" y="10301"/>
                          <a:pt x="0" y="10302"/>
                          <a:pt x="0" y="10303"/>
                        </a:cubicBezTo>
                        <a:cubicBezTo>
                          <a:pt x="0" y="15992"/>
                          <a:pt x="3980" y="20604"/>
                          <a:pt x="8890" y="2060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" name="Freeform: Shape 434">
                    <a:extLst>
                      <a:ext uri="{FF2B5EF4-FFF2-40B4-BE49-F238E27FC236}">
                        <a16:creationId xmlns:a16="http://schemas.microsoft.com/office/drawing/2014/main" id="{E35F1F67-00E0-8AB2-D1E4-528628F9678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89902" y="16172631"/>
                    <a:ext cx="15619" cy="18096"/>
                  </a:xfrm>
                  <a:custGeom>
                    <a:avLst/>
                    <a:gdLst>
                      <a:gd name="connsiteX0" fmla="*/ 0 w 15619"/>
                      <a:gd name="connsiteY0" fmla="*/ 9045 h 18096"/>
                      <a:gd name="connsiteX1" fmla="*/ 7807 w 15619"/>
                      <a:gd name="connsiteY1" fmla="*/ 18096 h 18096"/>
                      <a:gd name="connsiteX2" fmla="*/ 15619 w 15619"/>
                      <a:gd name="connsiteY2" fmla="*/ 9051 h 18096"/>
                      <a:gd name="connsiteX3" fmla="*/ 7813 w 15619"/>
                      <a:gd name="connsiteY3" fmla="*/ 0 h 18096"/>
                      <a:gd name="connsiteX4" fmla="*/ 7810 w 15619"/>
                      <a:gd name="connsiteY4" fmla="*/ 0 h 18096"/>
                      <a:gd name="connsiteX5" fmla="*/ 0 w 15619"/>
                      <a:gd name="connsiteY5" fmla="*/ 9045 h 18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619" h="18096">
                        <a:moveTo>
                          <a:pt x="0" y="9045"/>
                        </a:moveTo>
                        <a:cubicBezTo>
                          <a:pt x="-2" y="14042"/>
                          <a:pt x="3494" y="18094"/>
                          <a:pt x="7807" y="18096"/>
                        </a:cubicBezTo>
                        <a:cubicBezTo>
                          <a:pt x="12120" y="18098"/>
                          <a:pt x="15618" y="14048"/>
                          <a:pt x="15619" y="9051"/>
                        </a:cubicBezTo>
                        <a:cubicBezTo>
                          <a:pt x="15621" y="4054"/>
                          <a:pt x="12126" y="2"/>
                          <a:pt x="7813" y="0"/>
                        </a:cubicBezTo>
                        <a:cubicBezTo>
                          <a:pt x="7812" y="0"/>
                          <a:pt x="7811" y="0"/>
                          <a:pt x="7810" y="0"/>
                        </a:cubicBezTo>
                        <a:cubicBezTo>
                          <a:pt x="3498" y="0"/>
                          <a:pt x="2" y="4049"/>
                          <a:pt x="0" y="904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" name="Graphic 34" descr="Seaweed with solid fill">
                  <a:extLst>
                    <a:ext uri="{FF2B5EF4-FFF2-40B4-BE49-F238E27FC236}">
                      <a16:creationId xmlns:a16="http://schemas.microsoft.com/office/drawing/2014/main" id="{9CB2D75A-BBAA-23A4-F8EA-8FB7422E54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942065" y="5132548"/>
                  <a:ext cx="115176" cy="134527"/>
                  <a:chOff x="12402971" y="16246242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CA7579C4-F0F6-4CA4-4961-DC84801D3D6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7" y="16246242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" name="Freeform: Shape 424">
                    <a:extLst>
                      <a:ext uri="{FF2B5EF4-FFF2-40B4-BE49-F238E27FC236}">
                        <a16:creationId xmlns:a16="http://schemas.microsoft.com/office/drawing/2014/main" id="{9272F5AA-6877-13FF-E4C6-9CDE92BBD9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71" y="16441321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" name="Freeform: Shape 425">
                    <a:extLst>
                      <a:ext uri="{FF2B5EF4-FFF2-40B4-BE49-F238E27FC236}">
                        <a16:creationId xmlns:a16="http://schemas.microsoft.com/office/drawing/2014/main" id="{A97C31B0-440D-A6C6-2A46-2F3A30B54B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8" y="16413635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" name="Freeform: Shape 426">
                    <a:extLst>
                      <a:ext uri="{FF2B5EF4-FFF2-40B4-BE49-F238E27FC236}">
                        <a16:creationId xmlns:a16="http://schemas.microsoft.com/office/drawing/2014/main" id="{D6B552A5-0AE6-5BC5-537C-CA88A75BDAE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6" y="16277099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" name="Freeform: Shape 427">
                    <a:extLst>
                      <a:ext uri="{FF2B5EF4-FFF2-40B4-BE49-F238E27FC236}">
                        <a16:creationId xmlns:a16="http://schemas.microsoft.com/office/drawing/2014/main" id="{262E9D0E-FEAD-33BC-3C47-789B6B87B18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7" y="16326817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reeform: Shape 428">
                    <a:extLst>
                      <a:ext uri="{FF2B5EF4-FFF2-40B4-BE49-F238E27FC236}">
                        <a16:creationId xmlns:a16="http://schemas.microsoft.com/office/drawing/2014/main" id="{5B7F9AF0-A49F-6AA9-0D8E-EEAC012623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9" y="16384803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aphic 35" descr="Seaweed with solid fill">
                  <a:extLst>
                    <a:ext uri="{FF2B5EF4-FFF2-40B4-BE49-F238E27FC236}">
                      <a16:creationId xmlns:a16="http://schemas.microsoft.com/office/drawing/2014/main" id="{138D7A1A-BDEB-8DC6-8102-8DA5B19987D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517153" y="5058609"/>
                  <a:ext cx="94270" cy="121209"/>
                  <a:chOff x="11104656" y="16001126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417" name="Freeform: Shape 416">
                    <a:extLst>
                      <a:ext uri="{FF2B5EF4-FFF2-40B4-BE49-F238E27FC236}">
                        <a16:creationId xmlns:a16="http://schemas.microsoft.com/office/drawing/2014/main" id="{039E2ED2-32BD-AFB5-6A16-3C8515B870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4" y="16001126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6AE9969-44CF-0D2A-B400-C4444EC391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6" y="16055232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9" name="Freeform: Shape 418">
                    <a:extLst>
                      <a:ext uri="{FF2B5EF4-FFF2-40B4-BE49-F238E27FC236}">
                        <a16:creationId xmlns:a16="http://schemas.microsoft.com/office/drawing/2014/main" id="{E7C0FEC3-A8C6-5227-27DC-409C13F5D7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2" y="16100374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" name="Freeform: Shape 419">
                    <a:extLst>
                      <a:ext uri="{FF2B5EF4-FFF2-40B4-BE49-F238E27FC236}">
                        <a16:creationId xmlns:a16="http://schemas.microsoft.com/office/drawing/2014/main" id="{080746EE-C75D-1552-08EB-3B6AA2EBD2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8" y="16153014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" name="Freeform: Shape 420">
                    <a:extLst>
                      <a:ext uri="{FF2B5EF4-FFF2-40B4-BE49-F238E27FC236}">
                        <a16:creationId xmlns:a16="http://schemas.microsoft.com/office/drawing/2014/main" id="{A33BB1F7-BFF3-FA9F-1781-A8C4828419E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6" y="16203077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reeform: Shape 421">
                    <a:extLst>
                      <a:ext uri="{FF2B5EF4-FFF2-40B4-BE49-F238E27FC236}">
                        <a16:creationId xmlns:a16="http://schemas.microsoft.com/office/drawing/2014/main" id="{CDC3BEDF-4AE6-00FC-8C14-8AF4912376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8" y="16242303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reeform: Shape 422">
                    <a:extLst>
                      <a:ext uri="{FF2B5EF4-FFF2-40B4-BE49-F238E27FC236}">
                        <a16:creationId xmlns:a16="http://schemas.microsoft.com/office/drawing/2014/main" id="{D27509BC-7B60-0DCC-4F4E-D7CECEA853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1" y="16288045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1" name="Graphic 26" descr="Seaweed with solid fill">
                  <a:extLst>
                    <a:ext uri="{FF2B5EF4-FFF2-40B4-BE49-F238E27FC236}">
                      <a16:creationId xmlns:a16="http://schemas.microsoft.com/office/drawing/2014/main" id="{DAD13F40-E7E7-E5D7-2F86-C68A31B808F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821564" y="5071113"/>
                  <a:ext cx="153466" cy="179249"/>
                  <a:chOff x="12034782" y="1604257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11" name="Freeform: Shape 410">
                    <a:extLst>
                      <a:ext uri="{FF2B5EF4-FFF2-40B4-BE49-F238E27FC236}">
                        <a16:creationId xmlns:a16="http://schemas.microsoft.com/office/drawing/2014/main" id="{6AB78F87-064E-A391-B931-AA0B97FEA3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5" y="1604257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C95A51DE-EAAC-A31F-BE4B-0BD07F9B29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2" y="1630251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: Shape 412">
                    <a:extLst>
                      <a:ext uri="{FF2B5EF4-FFF2-40B4-BE49-F238E27FC236}">
                        <a16:creationId xmlns:a16="http://schemas.microsoft.com/office/drawing/2014/main" id="{7D3299CF-3C44-331A-7F92-AD4CE6C954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4" y="1626562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Freeform: Shape 413">
                    <a:extLst>
                      <a:ext uri="{FF2B5EF4-FFF2-40B4-BE49-F238E27FC236}">
                        <a16:creationId xmlns:a16="http://schemas.microsoft.com/office/drawing/2014/main" id="{9191BCB3-9448-367B-EC05-A80B422888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3" y="1608369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reeform: Shape 414">
                    <a:extLst>
                      <a:ext uri="{FF2B5EF4-FFF2-40B4-BE49-F238E27FC236}">
                        <a16:creationId xmlns:a16="http://schemas.microsoft.com/office/drawing/2014/main" id="{6F50C4A1-24D6-1443-3658-20B1D8D2B0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2" y="1614994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reeform: Shape 415">
                    <a:extLst>
                      <a:ext uri="{FF2B5EF4-FFF2-40B4-BE49-F238E27FC236}">
                        <a16:creationId xmlns:a16="http://schemas.microsoft.com/office/drawing/2014/main" id="{C2F987E6-DC51-FEA0-7389-A6CFC42903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300" y="1622720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2" name="Graphic 29" descr="Seaweed with solid fill">
                  <a:extLst>
                    <a:ext uri="{FF2B5EF4-FFF2-40B4-BE49-F238E27FC236}">
                      <a16:creationId xmlns:a16="http://schemas.microsoft.com/office/drawing/2014/main" id="{6790A944-597E-5B9E-C38C-CCDCC9A8DCC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349915" y="5019612"/>
                  <a:ext cx="95367" cy="154328"/>
                  <a:chOff x="10593661" y="15871843"/>
                  <a:chExt cx="291392" cy="511618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7F37C4F7-E3D4-5FD5-9737-F1F01E10105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98012" y="15871843"/>
                    <a:ext cx="135897" cy="511618"/>
                  </a:xfrm>
                  <a:custGeom>
                    <a:avLst/>
                    <a:gdLst>
                      <a:gd name="connsiteX0" fmla="*/ 65333 w 135897"/>
                      <a:gd name="connsiteY0" fmla="*/ 409451 h 511618"/>
                      <a:gd name="connsiteX1" fmla="*/ 77774 w 135897"/>
                      <a:gd name="connsiteY1" fmla="*/ 377199 h 511618"/>
                      <a:gd name="connsiteX2" fmla="*/ 52690 w 135897"/>
                      <a:gd name="connsiteY2" fmla="*/ 324373 h 511618"/>
                      <a:gd name="connsiteX3" fmla="*/ 78718 w 135897"/>
                      <a:gd name="connsiteY3" fmla="*/ 288157 h 511618"/>
                      <a:gd name="connsiteX4" fmla="*/ 66147 w 135897"/>
                      <a:gd name="connsiteY4" fmla="*/ 247909 h 511618"/>
                      <a:gd name="connsiteX5" fmla="*/ 94402 w 135897"/>
                      <a:gd name="connsiteY5" fmla="*/ 225667 h 511618"/>
                      <a:gd name="connsiteX6" fmla="*/ 87925 w 135897"/>
                      <a:gd name="connsiteY6" fmla="*/ 192303 h 511618"/>
                      <a:gd name="connsiteX7" fmla="*/ 119808 w 135897"/>
                      <a:gd name="connsiteY7" fmla="*/ 157166 h 511618"/>
                      <a:gd name="connsiteX8" fmla="*/ 111620 w 135897"/>
                      <a:gd name="connsiteY8" fmla="*/ 121878 h 511618"/>
                      <a:gd name="connsiteX9" fmla="*/ 135251 w 135897"/>
                      <a:gd name="connsiteY9" fmla="*/ 66089 h 511618"/>
                      <a:gd name="connsiteX10" fmla="*/ 119442 w 135897"/>
                      <a:gd name="connsiteY10" fmla="*/ 37819 h 511618"/>
                      <a:gd name="connsiteX11" fmla="*/ 135898 w 135897"/>
                      <a:gd name="connsiteY11" fmla="*/ 802 h 511618"/>
                      <a:gd name="connsiteX12" fmla="*/ 89895 w 135897"/>
                      <a:gd name="connsiteY12" fmla="*/ 16371 h 511618"/>
                      <a:gd name="connsiteX13" fmla="*/ 83036 w 135897"/>
                      <a:gd name="connsiteY13" fmla="*/ 58182 h 511618"/>
                      <a:gd name="connsiteX14" fmla="*/ 54412 w 135897"/>
                      <a:gd name="connsiteY14" fmla="*/ 86947 h 511618"/>
                      <a:gd name="connsiteX15" fmla="*/ 60376 w 135897"/>
                      <a:gd name="connsiteY15" fmla="*/ 146478 h 511618"/>
                      <a:gd name="connsiteX16" fmla="*/ 17721 w 135897"/>
                      <a:gd name="connsiteY16" fmla="*/ 176511 h 511618"/>
                      <a:gd name="connsiteX17" fmla="*/ 28048 w 135897"/>
                      <a:gd name="connsiteY17" fmla="*/ 239685 h 511618"/>
                      <a:gd name="connsiteX18" fmla="*/ 3000 w 135897"/>
                      <a:gd name="connsiteY18" fmla="*/ 282213 h 511618"/>
                      <a:gd name="connsiteX19" fmla="*/ 16316 w 135897"/>
                      <a:gd name="connsiteY19" fmla="*/ 335139 h 511618"/>
                      <a:gd name="connsiteX20" fmla="*/ 1888 w 135897"/>
                      <a:gd name="connsiteY20" fmla="*/ 372673 h 511618"/>
                      <a:gd name="connsiteX21" fmla="*/ 20823 w 135897"/>
                      <a:gd name="connsiteY21" fmla="*/ 407855 h 511618"/>
                      <a:gd name="connsiteX22" fmla="*/ 28911 w 135897"/>
                      <a:gd name="connsiteY22" fmla="*/ 442597 h 511618"/>
                      <a:gd name="connsiteX23" fmla="*/ 41200 w 135897"/>
                      <a:gd name="connsiteY23" fmla="*/ 505944 h 511618"/>
                      <a:gd name="connsiteX24" fmla="*/ 48939 w 135897"/>
                      <a:gd name="connsiteY24" fmla="*/ 511153 h 511618"/>
                      <a:gd name="connsiteX25" fmla="*/ 51795 w 135897"/>
                      <a:gd name="connsiteY25" fmla="*/ 508285 h 511618"/>
                      <a:gd name="connsiteX26" fmla="*/ 66412 w 135897"/>
                      <a:gd name="connsiteY26" fmla="*/ 485748 h 511618"/>
                      <a:gd name="connsiteX27" fmla="*/ 78954 w 135897"/>
                      <a:gd name="connsiteY27" fmla="*/ 450160 h 511618"/>
                      <a:gd name="connsiteX28" fmla="*/ 65333 w 135897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5897" h="511618">
                        <a:moveTo>
                          <a:pt x="65333" y="409451"/>
                        </a:moveTo>
                        <a:cubicBezTo>
                          <a:pt x="69643" y="398986"/>
                          <a:pt x="76687" y="404129"/>
                          <a:pt x="77774" y="377199"/>
                        </a:cubicBezTo>
                        <a:cubicBezTo>
                          <a:pt x="78621" y="355913"/>
                          <a:pt x="52526" y="346877"/>
                          <a:pt x="52690" y="324373"/>
                        </a:cubicBezTo>
                        <a:cubicBezTo>
                          <a:pt x="52831" y="305173"/>
                          <a:pt x="76121" y="306268"/>
                          <a:pt x="78718" y="288157"/>
                        </a:cubicBezTo>
                        <a:cubicBezTo>
                          <a:pt x="80431" y="276224"/>
                          <a:pt x="62852" y="258641"/>
                          <a:pt x="66147" y="247909"/>
                        </a:cubicBezTo>
                        <a:cubicBezTo>
                          <a:pt x="69443" y="237177"/>
                          <a:pt x="84910" y="235954"/>
                          <a:pt x="94402" y="225667"/>
                        </a:cubicBezTo>
                        <a:cubicBezTo>
                          <a:pt x="104035" y="215258"/>
                          <a:pt x="87957" y="203197"/>
                          <a:pt x="87925" y="192303"/>
                        </a:cubicBezTo>
                        <a:cubicBezTo>
                          <a:pt x="87892" y="181410"/>
                          <a:pt x="116577" y="176367"/>
                          <a:pt x="119808" y="157166"/>
                        </a:cubicBezTo>
                        <a:cubicBezTo>
                          <a:pt x="123038" y="137965"/>
                          <a:pt x="113952" y="137665"/>
                          <a:pt x="111620" y="121878"/>
                        </a:cubicBezTo>
                        <a:cubicBezTo>
                          <a:pt x="109288" y="106092"/>
                          <a:pt x="131788" y="86646"/>
                          <a:pt x="135251" y="66089"/>
                        </a:cubicBezTo>
                        <a:cubicBezTo>
                          <a:pt x="137591" y="52187"/>
                          <a:pt x="122376" y="49068"/>
                          <a:pt x="119442" y="37819"/>
                        </a:cubicBezTo>
                        <a:cubicBezTo>
                          <a:pt x="116059" y="24857"/>
                          <a:pt x="135898" y="802"/>
                          <a:pt x="135898" y="802"/>
                        </a:cubicBezTo>
                        <a:cubicBezTo>
                          <a:pt x="112515" y="-3035"/>
                          <a:pt x="95060" y="7680"/>
                          <a:pt x="89895" y="16371"/>
                        </a:cubicBezTo>
                        <a:cubicBezTo>
                          <a:pt x="81720" y="30167"/>
                          <a:pt x="89654" y="50703"/>
                          <a:pt x="83036" y="58182"/>
                        </a:cubicBezTo>
                        <a:cubicBezTo>
                          <a:pt x="74134" y="68235"/>
                          <a:pt x="59758" y="69158"/>
                          <a:pt x="54412" y="86947"/>
                        </a:cubicBezTo>
                        <a:cubicBezTo>
                          <a:pt x="49889" y="101960"/>
                          <a:pt x="71108" y="130119"/>
                          <a:pt x="60376" y="146478"/>
                        </a:cubicBezTo>
                        <a:cubicBezTo>
                          <a:pt x="50230" y="161970"/>
                          <a:pt x="24143" y="154564"/>
                          <a:pt x="17721" y="176511"/>
                        </a:cubicBezTo>
                        <a:cubicBezTo>
                          <a:pt x="10934" y="199649"/>
                          <a:pt x="37118" y="216987"/>
                          <a:pt x="28048" y="239685"/>
                        </a:cubicBezTo>
                        <a:cubicBezTo>
                          <a:pt x="20065" y="259653"/>
                          <a:pt x="5600" y="260749"/>
                          <a:pt x="3000" y="282213"/>
                        </a:cubicBezTo>
                        <a:cubicBezTo>
                          <a:pt x="860" y="299890"/>
                          <a:pt x="20868" y="318257"/>
                          <a:pt x="16316" y="335139"/>
                        </a:cubicBezTo>
                        <a:cubicBezTo>
                          <a:pt x="11873" y="351620"/>
                          <a:pt x="-5730" y="356686"/>
                          <a:pt x="1888" y="372673"/>
                        </a:cubicBezTo>
                        <a:cubicBezTo>
                          <a:pt x="11035" y="391862"/>
                          <a:pt x="25507" y="389455"/>
                          <a:pt x="20823" y="407855"/>
                        </a:cubicBezTo>
                        <a:cubicBezTo>
                          <a:pt x="16882" y="423319"/>
                          <a:pt x="22092" y="433178"/>
                          <a:pt x="28911" y="442597"/>
                        </a:cubicBezTo>
                        <a:cubicBezTo>
                          <a:pt x="42067" y="460764"/>
                          <a:pt x="36817" y="480904"/>
                          <a:pt x="41200" y="505944"/>
                        </a:cubicBezTo>
                        <a:cubicBezTo>
                          <a:pt x="42299" y="510343"/>
                          <a:pt x="45764" y="512676"/>
                          <a:pt x="48939" y="511153"/>
                        </a:cubicBezTo>
                        <a:cubicBezTo>
                          <a:pt x="50075" y="510609"/>
                          <a:pt x="51068" y="509610"/>
                          <a:pt x="51795" y="508285"/>
                        </a:cubicBezTo>
                        <a:cubicBezTo>
                          <a:pt x="55816" y="499790"/>
                          <a:pt x="60745" y="492191"/>
                          <a:pt x="66412" y="485748"/>
                        </a:cubicBezTo>
                        <a:cubicBezTo>
                          <a:pt x="75643" y="476250"/>
                          <a:pt x="84072" y="466842"/>
                          <a:pt x="78954" y="450160"/>
                        </a:cubicBezTo>
                        <a:cubicBezTo>
                          <a:pt x="73019" y="430787"/>
                          <a:pt x="57173" y="429257"/>
                          <a:pt x="65333" y="40945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2212A1E7-AD10-C4B5-79F7-CAF688565D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3661" y="16095637"/>
                    <a:ext cx="120162" cy="275386"/>
                  </a:xfrm>
                  <a:custGeom>
                    <a:avLst/>
                    <a:gdLst>
                      <a:gd name="connsiteX0" fmla="*/ 96325 w 120162"/>
                      <a:gd name="connsiteY0" fmla="*/ 183978 h 275386"/>
                      <a:gd name="connsiteX1" fmla="*/ 97866 w 120162"/>
                      <a:gd name="connsiteY1" fmla="*/ 142207 h 275386"/>
                      <a:gd name="connsiteX2" fmla="*/ 78100 w 120162"/>
                      <a:gd name="connsiteY2" fmla="*/ 120181 h 275386"/>
                      <a:gd name="connsiteX3" fmla="*/ 79027 w 120162"/>
                      <a:gd name="connsiteY3" fmla="*/ 74067 h 275386"/>
                      <a:gd name="connsiteX4" fmla="*/ 53959 w 120162"/>
                      <a:gd name="connsiteY4" fmla="*/ 50551 h 275386"/>
                      <a:gd name="connsiteX5" fmla="*/ 34618 w 120162"/>
                      <a:gd name="connsiteY5" fmla="*/ 12233 h 275386"/>
                      <a:gd name="connsiteX6" fmla="*/ 11484 w 120162"/>
                      <a:gd name="connsiteY6" fmla="*/ 0 h 275386"/>
                      <a:gd name="connsiteX7" fmla="*/ 8197 w 120162"/>
                      <a:gd name="connsiteY7" fmla="*/ 45736 h 275386"/>
                      <a:gd name="connsiteX8" fmla="*/ 28096 w 120162"/>
                      <a:gd name="connsiteY8" fmla="*/ 74267 h 275386"/>
                      <a:gd name="connsiteX9" fmla="*/ 31379 w 120162"/>
                      <a:gd name="connsiteY9" fmla="*/ 125981 h 275386"/>
                      <a:gd name="connsiteX10" fmla="*/ 56190 w 120162"/>
                      <a:gd name="connsiteY10" fmla="*/ 141645 h 275386"/>
                      <a:gd name="connsiteX11" fmla="*/ 55448 w 120162"/>
                      <a:gd name="connsiteY11" fmla="*/ 203557 h 275386"/>
                      <a:gd name="connsiteX12" fmla="*/ 94699 w 120162"/>
                      <a:gd name="connsiteY12" fmla="*/ 270735 h 275386"/>
                      <a:gd name="connsiteX13" fmla="*/ 103015 w 120162"/>
                      <a:gd name="connsiteY13" fmla="*/ 274441 h 275386"/>
                      <a:gd name="connsiteX14" fmla="*/ 105323 w 120162"/>
                      <a:gd name="connsiteY14" fmla="*/ 271597 h 275386"/>
                      <a:gd name="connsiteX15" fmla="*/ 119892 w 120162"/>
                      <a:gd name="connsiteY15" fmla="*/ 229825 h 275386"/>
                      <a:gd name="connsiteX16" fmla="*/ 96325 w 120162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0162" h="275386">
                        <a:moveTo>
                          <a:pt x="96325" y="183978"/>
                        </a:moveTo>
                        <a:cubicBezTo>
                          <a:pt x="94772" y="168231"/>
                          <a:pt x="99636" y="149792"/>
                          <a:pt x="97866" y="142207"/>
                        </a:cubicBezTo>
                        <a:cubicBezTo>
                          <a:pt x="92962" y="121188"/>
                          <a:pt x="83297" y="132404"/>
                          <a:pt x="78100" y="120181"/>
                        </a:cubicBezTo>
                        <a:cubicBezTo>
                          <a:pt x="71706" y="105168"/>
                          <a:pt x="83012" y="92790"/>
                          <a:pt x="79027" y="74067"/>
                        </a:cubicBezTo>
                        <a:cubicBezTo>
                          <a:pt x="75756" y="58703"/>
                          <a:pt x="69342" y="60555"/>
                          <a:pt x="53959" y="50551"/>
                        </a:cubicBezTo>
                        <a:cubicBezTo>
                          <a:pt x="43572" y="43795"/>
                          <a:pt x="41152" y="26363"/>
                          <a:pt x="34618" y="12233"/>
                        </a:cubicBezTo>
                        <a:cubicBezTo>
                          <a:pt x="29501" y="1168"/>
                          <a:pt x="11484" y="0"/>
                          <a:pt x="11484" y="0"/>
                        </a:cubicBezTo>
                        <a:cubicBezTo>
                          <a:pt x="-8246" y="2480"/>
                          <a:pt x="2149" y="35738"/>
                          <a:pt x="8197" y="45736"/>
                        </a:cubicBezTo>
                        <a:cubicBezTo>
                          <a:pt x="15088" y="57141"/>
                          <a:pt x="26378" y="53626"/>
                          <a:pt x="28096" y="74267"/>
                        </a:cubicBezTo>
                        <a:cubicBezTo>
                          <a:pt x="30079" y="98178"/>
                          <a:pt x="25154" y="106063"/>
                          <a:pt x="31379" y="125981"/>
                        </a:cubicBezTo>
                        <a:cubicBezTo>
                          <a:pt x="38242" y="147957"/>
                          <a:pt x="52325" y="124741"/>
                          <a:pt x="56190" y="141645"/>
                        </a:cubicBezTo>
                        <a:cubicBezTo>
                          <a:pt x="59834" y="157599"/>
                          <a:pt x="48292" y="184284"/>
                          <a:pt x="55448" y="203557"/>
                        </a:cubicBezTo>
                        <a:cubicBezTo>
                          <a:pt x="64494" y="227907"/>
                          <a:pt x="84285" y="232172"/>
                          <a:pt x="94699" y="270735"/>
                        </a:cubicBezTo>
                        <a:cubicBezTo>
                          <a:pt x="96257" y="274940"/>
                          <a:pt x="99980" y="276599"/>
                          <a:pt x="103015" y="274441"/>
                        </a:cubicBezTo>
                        <a:cubicBezTo>
                          <a:pt x="103946" y="273779"/>
                          <a:pt x="104740" y="272800"/>
                          <a:pt x="105323" y="271597"/>
                        </a:cubicBezTo>
                        <a:cubicBezTo>
                          <a:pt x="112317" y="259308"/>
                          <a:pt x="117288" y="245053"/>
                          <a:pt x="119892" y="229825"/>
                        </a:cubicBezTo>
                        <a:cubicBezTo>
                          <a:pt x="123031" y="203896"/>
                          <a:pt x="97838" y="199325"/>
                          <a:pt x="96325" y="18397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7" name="Freeform: Shape 406">
                    <a:extLst>
                      <a:ext uri="{FF2B5EF4-FFF2-40B4-BE49-F238E27FC236}">
                        <a16:creationId xmlns:a16="http://schemas.microsoft.com/office/drawing/2014/main" id="{8DD49EF7-FC07-6545-7DE8-FD7CF006A7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82294" y="16063876"/>
                    <a:ext cx="102759" cy="284832"/>
                  </a:xfrm>
                  <a:custGeom>
                    <a:avLst/>
                    <a:gdLst>
                      <a:gd name="connsiteX0" fmla="*/ 89739 w 102759"/>
                      <a:gd name="connsiteY0" fmla="*/ 69428 h 284832"/>
                      <a:gd name="connsiteX1" fmla="*/ 102088 w 102759"/>
                      <a:gd name="connsiteY1" fmla="*/ 16830 h 284832"/>
                      <a:gd name="connsiteX2" fmla="*/ 71076 w 102759"/>
                      <a:gd name="connsiteY2" fmla="*/ 16202 h 284832"/>
                      <a:gd name="connsiteX3" fmla="*/ 49251 w 102759"/>
                      <a:gd name="connsiteY3" fmla="*/ 65280 h 284832"/>
                      <a:gd name="connsiteX4" fmla="*/ 47513 w 102759"/>
                      <a:gd name="connsiteY4" fmla="*/ 105038 h 284832"/>
                      <a:gd name="connsiteX5" fmla="*/ 26286 w 102759"/>
                      <a:gd name="connsiteY5" fmla="*/ 119084 h 284832"/>
                      <a:gd name="connsiteX6" fmla="*/ 26771 w 102759"/>
                      <a:gd name="connsiteY6" fmla="*/ 157708 h 284832"/>
                      <a:gd name="connsiteX7" fmla="*/ 4773 w 102759"/>
                      <a:gd name="connsiteY7" fmla="*/ 183693 h 284832"/>
                      <a:gd name="connsiteX8" fmla="*/ 4460 w 102759"/>
                      <a:gd name="connsiteY8" fmla="*/ 228962 h 284832"/>
                      <a:gd name="connsiteX9" fmla="*/ 7727 w 102759"/>
                      <a:gd name="connsiteY9" fmla="*/ 278857 h 284832"/>
                      <a:gd name="connsiteX10" fmla="*/ 11907 w 102759"/>
                      <a:gd name="connsiteY10" fmla="*/ 284831 h 284832"/>
                      <a:gd name="connsiteX11" fmla="*/ 15690 w 102759"/>
                      <a:gd name="connsiteY11" fmla="*/ 281793 h 284832"/>
                      <a:gd name="connsiteX12" fmla="*/ 41521 w 102759"/>
                      <a:gd name="connsiteY12" fmla="*/ 238682 h 284832"/>
                      <a:gd name="connsiteX13" fmla="*/ 47906 w 102759"/>
                      <a:gd name="connsiteY13" fmla="*/ 196121 h 284832"/>
                      <a:gd name="connsiteX14" fmla="*/ 74210 w 102759"/>
                      <a:gd name="connsiteY14" fmla="*/ 172210 h 284832"/>
                      <a:gd name="connsiteX15" fmla="*/ 71184 w 102759"/>
                      <a:gd name="connsiteY15" fmla="*/ 131357 h 284832"/>
                      <a:gd name="connsiteX16" fmla="*/ 96746 w 102759"/>
                      <a:gd name="connsiteY16" fmla="*/ 111338 h 284832"/>
                      <a:gd name="connsiteX17" fmla="*/ 89739 w 102759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2759" h="284832">
                        <a:moveTo>
                          <a:pt x="89739" y="69428"/>
                        </a:moveTo>
                        <a:cubicBezTo>
                          <a:pt x="99964" y="55876"/>
                          <a:pt x="104602" y="36123"/>
                          <a:pt x="102088" y="16830"/>
                        </a:cubicBezTo>
                        <a:cubicBezTo>
                          <a:pt x="99058" y="-5201"/>
                          <a:pt x="73873" y="-5801"/>
                          <a:pt x="71076" y="16202"/>
                        </a:cubicBezTo>
                        <a:cubicBezTo>
                          <a:pt x="68933" y="33073"/>
                          <a:pt x="72597" y="52135"/>
                          <a:pt x="49251" y="65280"/>
                        </a:cubicBezTo>
                        <a:cubicBezTo>
                          <a:pt x="33060" y="74399"/>
                          <a:pt x="51936" y="95168"/>
                          <a:pt x="47513" y="105038"/>
                        </a:cubicBezTo>
                        <a:cubicBezTo>
                          <a:pt x="43090" y="114908"/>
                          <a:pt x="31182" y="110482"/>
                          <a:pt x="26286" y="119084"/>
                        </a:cubicBezTo>
                        <a:cubicBezTo>
                          <a:pt x="17629" y="134281"/>
                          <a:pt x="30488" y="146059"/>
                          <a:pt x="26771" y="157708"/>
                        </a:cubicBezTo>
                        <a:cubicBezTo>
                          <a:pt x="22192" y="172049"/>
                          <a:pt x="12443" y="169491"/>
                          <a:pt x="4773" y="183693"/>
                        </a:cubicBezTo>
                        <a:cubicBezTo>
                          <a:pt x="-1520" y="195370"/>
                          <a:pt x="-1556" y="199530"/>
                          <a:pt x="4460" y="228962"/>
                        </a:cubicBezTo>
                        <a:cubicBezTo>
                          <a:pt x="7168" y="245313"/>
                          <a:pt x="8267" y="262097"/>
                          <a:pt x="7727" y="278857"/>
                        </a:cubicBezTo>
                        <a:cubicBezTo>
                          <a:pt x="7691" y="282106"/>
                          <a:pt x="9562" y="284781"/>
                          <a:pt x="11907" y="284831"/>
                        </a:cubicBezTo>
                        <a:cubicBezTo>
                          <a:pt x="13476" y="284865"/>
                          <a:pt x="14931" y="283697"/>
                          <a:pt x="15690" y="281793"/>
                        </a:cubicBezTo>
                        <a:cubicBezTo>
                          <a:pt x="22160" y="265428"/>
                          <a:pt x="31423" y="246205"/>
                          <a:pt x="41521" y="238682"/>
                        </a:cubicBezTo>
                        <a:cubicBezTo>
                          <a:pt x="55151" y="228534"/>
                          <a:pt x="47421" y="213915"/>
                          <a:pt x="47906" y="196121"/>
                        </a:cubicBezTo>
                        <a:cubicBezTo>
                          <a:pt x="48484" y="175725"/>
                          <a:pt x="65967" y="184694"/>
                          <a:pt x="74210" y="172210"/>
                        </a:cubicBezTo>
                        <a:cubicBezTo>
                          <a:pt x="83586" y="158059"/>
                          <a:pt x="67853" y="147260"/>
                          <a:pt x="71184" y="131357"/>
                        </a:cubicBezTo>
                        <a:cubicBezTo>
                          <a:pt x="75150" y="112423"/>
                          <a:pt x="91942" y="123438"/>
                          <a:pt x="96746" y="111338"/>
                        </a:cubicBezTo>
                        <a:cubicBezTo>
                          <a:pt x="104930" y="90686"/>
                          <a:pt x="75611" y="88651"/>
                          <a:pt x="89739" y="6942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Freeform: Shape 407">
                    <a:extLst>
                      <a:ext uri="{FF2B5EF4-FFF2-40B4-BE49-F238E27FC236}">
                        <a16:creationId xmlns:a16="http://schemas.microsoft.com/office/drawing/2014/main" id="{A1F17DA3-D7D1-0614-B061-3485D15212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17487" y="15907243"/>
                    <a:ext cx="36859" cy="51068"/>
                  </a:xfrm>
                  <a:custGeom>
                    <a:avLst/>
                    <a:gdLst>
                      <a:gd name="connsiteX0" fmla="*/ 18430 w 36859"/>
                      <a:gd name="connsiteY0" fmla="*/ 51069 h 51068"/>
                      <a:gd name="connsiteX1" fmla="*/ 36860 w 36859"/>
                      <a:gd name="connsiteY1" fmla="*/ 25534 h 51068"/>
                      <a:gd name="connsiteX2" fmla="*/ 18430 w 36859"/>
                      <a:gd name="connsiteY2" fmla="*/ 0 h 51068"/>
                      <a:gd name="connsiteX3" fmla="*/ 0 w 36859"/>
                      <a:gd name="connsiteY3" fmla="*/ 25534 h 51068"/>
                      <a:gd name="connsiteX4" fmla="*/ 18430 w 36859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59" h="51068">
                        <a:moveTo>
                          <a:pt x="18430" y="51069"/>
                        </a:moveTo>
                        <a:cubicBezTo>
                          <a:pt x="28608" y="51069"/>
                          <a:pt x="36860" y="39637"/>
                          <a:pt x="36860" y="25534"/>
                        </a:cubicBezTo>
                        <a:cubicBezTo>
                          <a:pt x="36860" y="11432"/>
                          <a:pt x="28608" y="0"/>
                          <a:pt x="18430" y="0"/>
                        </a:cubicBezTo>
                        <a:cubicBezTo>
                          <a:pt x="8251" y="0"/>
                          <a:pt x="0" y="11432"/>
                          <a:pt x="0" y="25534"/>
                        </a:cubicBezTo>
                        <a:cubicBezTo>
                          <a:pt x="0" y="39637"/>
                          <a:pt x="8251" y="51069"/>
                          <a:pt x="18430" y="5106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Freeform: Shape 408">
                    <a:extLst>
                      <a:ext uri="{FF2B5EF4-FFF2-40B4-BE49-F238E27FC236}">
                        <a16:creationId xmlns:a16="http://schemas.microsoft.com/office/drawing/2014/main" id="{DC335A7E-A1F8-D222-52E0-3A586367C5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71432" y="15964278"/>
                    <a:ext cx="24578" cy="34053"/>
                  </a:xfrm>
                  <a:custGeom>
                    <a:avLst/>
                    <a:gdLst>
                      <a:gd name="connsiteX0" fmla="*/ 12285 w 24578"/>
                      <a:gd name="connsiteY0" fmla="*/ 34053 h 34053"/>
                      <a:gd name="connsiteX1" fmla="*/ 24578 w 24578"/>
                      <a:gd name="connsiteY1" fmla="*/ 17032 h 34053"/>
                      <a:gd name="connsiteX2" fmla="*/ 12293 w 24578"/>
                      <a:gd name="connsiteY2" fmla="*/ 0 h 34053"/>
                      <a:gd name="connsiteX3" fmla="*/ 0 w 24578"/>
                      <a:gd name="connsiteY3" fmla="*/ 17021 h 34053"/>
                      <a:gd name="connsiteX4" fmla="*/ 0 w 24578"/>
                      <a:gd name="connsiteY4" fmla="*/ 17027 h 34053"/>
                      <a:gd name="connsiteX5" fmla="*/ 12285 w 24578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578" h="34053">
                        <a:moveTo>
                          <a:pt x="12285" y="34053"/>
                        </a:moveTo>
                        <a:cubicBezTo>
                          <a:pt x="19072" y="34056"/>
                          <a:pt x="24576" y="26436"/>
                          <a:pt x="24578" y="17032"/>
                        </a:cubicBezTo>
                        <a:cubicBezTo>
                          <a:pt x="24581" y="7629"/>
                          <a:pt x="19080" y="3"/>
                          <a:pt x="12293" y="0"/>
                        </a:cubicBezTo>
                        <a:cubicBezTo>
                          <a:pt x="5506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500" y="34050"/>
                          <a:pt x="12285" y="34053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Freeform: Shape 409">
                    <a:extLst>
                      <a:ext uri="{FF2B5EF4-FFF2-40B4-BE49-F238E27FC236}">
                        <a16:creationId xmlns:a16="http://schemas.microsoft.com/office/drawing/2014/main" id="{6FFDEB7F-4824-22A9-EC98-BA8499653B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41833" y="16030800"/>
                    <a:ext cx="21584" cy="29904"/>
                  </a:xfrm>
                  <a:custGeom>
                    <a:avLst/>
                    <a:gdLst>
                      <a:gd name="connsiteX0" fmla="*/ 0 w 21584"/>
                      <a:gd name="connsiteY0" fmla="*/ 14947 h 29904"/>
                      <a:gd name="connsiteX1" fmla="*/ 10788 w 21584"/>
                      <a:gd name="connsiteY1" fmla="*/ 29905 h 29904"/>
                      <a:gd name="connsiteX2" fmla="*/ 21584 w 21584"/>
                      <a:gd name="connsiteY2" fmla="*/ 14958 h 29904"/>
                      <a:gd name="connsiteX3" fmla="*/ 10796 w 21584"/>
                      <a:gd name="connsiteY3" fmla="*/ 0 h 29904"/>
                      <a:gd name="connsiteX4" fmla="*/ 10792 w 21584"/>
                      <a:gd name="connsiteY4" fmla="*/ 0 h 29904"/>
                      <a:gd name="connsiteX5" fmla="*/ 0 w 215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84" h="29904">
                        <a:moveTo>
                          <a:pt x="0" y="14947"/>
                        </a:moveTo>
                        <a:cubicBezTo>
                          <a:pt x="-2" y="23205"/>
                          <a:pt x="4828" y="29902"/>
                          <a:pt x="10788" y="29905"/>
                        </a:cubicBezTo>
                        <a:cubicBezTo>
                          <a:pt x="16749" y="29908"/>
                          <a:pt x="21582" y="23216"/>
                          <a:pt x="21584" y="14958"/>
                        </a:cubicBezTo>
                        <a:cubicBezTo>
                          <a:pt x="21587" y="6700"/>
                          <a:pt x="16757" y="3"/>
                          <a:pt x="10796" y="0"/>
                        </a:cubicBezTo>
                        <a:cubicBezTo>
                          <a:pt x="10795" y="0"/>
                          <a:pt x="10793" y="0"/>
                          <a:pt x="10792" y="0"/>
                        </a:cubicBezTo>
                        <a:cubicBezTo>
                          <a:pt x="48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aphic 49" descr="Seaweed with solid fill">
                  <a:extLst>
                    <a:ext uri="{FF2B5EF4-FFF2-40B4-BE49-F238E27FC236}">
                      <a16:creationId xmlns:a16="http://schemas.microsoft.com/office/drawing/2014/main" id="{3D4B6130-E6D9-4DBC-53A5-96C4EF41821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565143" y="5372446"/>
                  <a:ext cx="116658" cy="121209"/>
                  <a:chOff x="14306786" y="17041538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801540C6-72DB-0109-3F98-5FD628060C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9" y="17041538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54747BC5-D810-DC9C-67BD-7C51E4850F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6" y="17095644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172BB3AB-D3B1-9553-8F2E-DC1561C615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3" y="17140786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5FD9DB90-DB1A-E21A-DF5E-1995D52854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1" y="17193426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40449AE7-C7AE-B1DB-1157-8FBDC33ED1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5" y="17243489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3" name="Freeform: Shape 402">
                    <a:extLst>
                      <a:ext uri="{FF2B5EF4-FFF2-40B4-BE49-F238E27FC236}">
                        <a16:creationId xmlns:a16="http://schemas.microsoft.com/office/drawing/2014/main" id="{80B0FCD7-DD4E-0469-40E6-676D178FBA9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2" y="17282715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9F04E230-993E-0EAF-02D6-4E655CCA1F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2" y="17328457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4" name="Graphic 50" descr="Seaweed with solid fill">
                  <a:extLst>
                    <a:ext uri="{FF2B5EF4-FFF2-40B4-BE49-F238E27FC236}">
                      <a16:creationId xmlns:a16="http://schemas.microsoft.com/office/drawing/2014/main" id="{B490AFBC-F737-1B7F-0245-E21F0FFEE45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4343560" y="5231565"/>
                  <a:ext cx="153466" cy="179249"/>
                  <a:chOff x="13629739" y="1657450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92" name="Freeform: Shape 391">
                    <a:extLst>
                      <a:ext uri="{FF2B5EF4-FFF2-40B4-BE49-F238E27FC236}">
                        <a16:creationId xmlns:a16="http://schemas.microsoft.com/office/drawing/2014/main" id="{BDAEADB5-7E34-FB34-D2A8-4A02E8938C6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2" y="1657450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: Shape 392">
                    <a:extLst>
                      <a:ext uri="{FF2B5EF4-FFF2-40B4-BE49-F238E27FC236}">
                        <a16:creationId xmlns:a16="http://schemas.microsoft.com/office/drawing/2014/main" id="{237676EB-5412-7077-4071-88DF16D738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9" y="1683443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459543EE-D0D0-E385-F52D-EFB7CD9F59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1" y="1679754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2C2411D9-E088-44F1-A35B-910ACB2A7AC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80" y="1661561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id="{3C91FCD2-0A37-B9A7-FB51-95AC19DC236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9" y="1668186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C6E920CD-848C-53BC-6AD3-1B92E513BB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7" y="1675912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5" name="Graphic 51" descr="Seaweed with solid fill">
                  <a:extLst>
                    <a:ext uri="{FF2B5EF4-FFF2-40B4-BE49-F238E27FC236}">
                      <a16:creationId xmlns:a16="http://schemas.microsoft.com/office/drawing/2014/main" id="{75FC0685-F817-1F3D-CC4E-F12669C4D1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667798" y="5374238"/>
                  <a:ext cx="153466" cy="179249"/>
                  <a:chOff x="14620446" y="170474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86" name="Freeform: Shape 385">
                    <a:extLst>
                      <a:ext uri="{FF2B5EF4-FFF2-40B4-BE49-F238E27FC236}">
                        <a16:creationId xmlns:a16="http://schemas.microsoft.com/office/drawing/2014/main" id="{43D6B279-4E33-2F9E-21CF-85F26F0D8B9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88369" y="170474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40F4E943-79F4-9298-E2F6-33DAB4B084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20446" y="173074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Freeform: Shape 387">
                    <a:extLst>
                      <a:ext uri="{FF2B5EF4-FFF2-40B4-BE49-F238E27FC236}">
                        <a16:creationId xmlns:a16="http://schemas.microsoft.com/office/drawing/2014/main" id="{F9EAFB78-0B42-FD50-4406-CF30F6159F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923998" y="172705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Freeform: Shape 388">
                    <a:extLst>
                      <a:ext uri="{FF2B5EF4-FFF2-40B4-BE49-F238E27FC236}">
                        <a16:creationId xmlns:a16="http://schemas.microsoft.com/office/drawing/2014/main" id="{38ADA3C7-E44F-868B-AB5A-3880DF934F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58787" y="170885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Freeform: Shape 389">
                    <a:extLst>
                      <a:ext uri="{FF2B5EF4-FFF2-40B4-BE49-F238E27FC236}">
                        <a16:creationId xmlns:a16="http://schemas.microsoft.com/office/drawing/2014/main" id="{A7B16C95-6E50-9709-AD3A-30215C1828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45596" y="171548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" name="Freeform: Shape 390">
                    <a:extLst>
                      <a:ext uri="{FF2B5EF4-FFF2-40B4-BE49-F238E27FC236}">
                        <a16:creationId xmlns:a16="http://schemas.microsoft.com/office/drawing/2014/main" id="{9A73DDDA-CC7C-F97B-C077-0A0F3BA4FD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97964" y="172321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" name="Graphic 52" descr="Seaweed with solid fill">
                  <a:extLst>
                    <a:ext uri="{FF2B5EF4-FFF2-40B4-BE49-F238E27FC236}">
                      <a16:creationId xmlns:a16="http://schemas.microsoft.com/office/drawing/2014/main" id="{ADCFC652-86A8-F40E-36BA-A7B9C853AC5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54377" y="5153059"/>
                  <a:ext cx="153466" cy="179249"/>
                  <a:chOff x="13051691" y="1631424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80" name="Freeform: Shape 379">
                    <a:extLst>
                      <a:ext uri="{FF2B5EF4-FFF2-40B4-BE49-F238E27FC236}">
                        <a16:creationId xmlns:a16="http://schemas.microsoft.com/office/drawing/2014/main" id="{C315A82C-59B0-A20B-369A-8B83E33CFD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4" y="1631424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4D70857-A87B-71B4-AFA5-D9568DF280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1" y="1657417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reeform: Shape 381">
                    <a:extLst>
                      <a:ext uri="{FF2B5EF4-FFF2-40B4-BE49-F238E27FC236}">
                        <a16:creationId xmlns:a16="http://schemas.microsoft.com/office/drawing/2014/main" id="{1639A666-AFA0-8441-E55C-9674A35D62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3" y="1653728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reeform: Shape 382">
                    <a:extLst>
                      <a:ext uri="{FF2B5EF4-FFF2-40B4-BE49-F238E27FC236}">
                        <a16:creationId xmlns:a16="http://schemas.microsoft.com/office/drawing/2014/main" id="{E0E47BFC-7AC1-1773-0645-91B61A3B28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2" y="1635535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Freeform: Shape 383">
                    <a:extLst>
                      <a:ext uri="{FF2B5EF4-FFF2-40B4-BE49-F238E27FC236}">
                        <a16:creationId xmlns:a16="http://schemas.microsoft.com/office/drawing/2014/main" id="{FACAA182-5517-7DAE-E9DD-65D820BB5E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1" y="1642160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Freeform: Shape 384">
                    <a:extLst>
                      <a:ext uri="{FF2B5EF4-FFF2-40B4-BE49-F238E27FC236}">
                        <a16:creationId xmlns:a16="http://schemas.microsoft.com/office/drawing/2014/main" id="{6C0CE92D-DC8D-E50C-72D4-DBE0023492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9" y="1649886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7" name="Graphic 53" descr="Seaweed with solid fill">
                  <a:extLst>
                    <a:ext uri="{FF2B5EF4-FFF2-40B4-BE49-F238E27FC236}">
                      <a16:creationId xmlns:a16="http://schemas.microsoft.com/office/drawing/2014/main" id="{BD80F47C-9CBA-AC76-56F7-056CED939F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4441481" y="5227028"/>
                  <a:ext cx="109340" cy="216665"/>
                  <a:chOff x="13928936" y="16559459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id="{20B96D49-F70C-1C50-DFFC-2EDAFD21E8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6" y="16559459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97A54F56-AE76-C6C3-EFC2-592A99D84F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6" y="16873648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:a16="http://schemas.microsoft.com/office/drawing/2014/main" id="{99447934-D598-B0FD-DD09-23CAFB49F3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8" y="16829059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reeform: Shape 376">
                    <a:extLst>
                      <a:ext uri="{FF2B5EF4-FFF2-40B4-BE49-F238E27FC236}">
                        <a16:creationId xmlns:a16="http://schemas.microsoft.com/office/drawing/2014/main" id="{3D30A32D-8FC3-A073-191C-C4C866B9B8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2" y="16609158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8" name="Freeform: Shape 377">
                    <a:extLst>
                      <a:ext uri="{FF2B5EF4-FFF2-40B4-BE49-F238E27FC236}">
                        <a16:creationId xmlns:a16="http://schemas.microsoft.com/office/drawing/2014/main" id="{FAE95664-8B79-C0C8-C76E-F11450B299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2" y="16689231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9" name="Freeform: Shape 378">
                    <a:extLst>
                      <a:ext uri="{FF2B5EF4-FFF2-40B4-BE49-F238E27FC236}">
                        <a16:creationId xmlns:a16="http://schemas.microsoft.com/office/drawing/2014/main" id="{66C6EB39-4F15-F540-E2A0-A5F605E99E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5" y="16782622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8" name="Graphic 54" descr="Seaweed with solid fill">
                  <a:extLst>
                    <a:ext uri="{FF2B5EF4-FFF2-40B4-BE49-F238E27FC236}">
                      <a16:creationId xmlns:a16="http://schemas.microsoft.com/office/drawing/2014/main" id="{75393762-9C3D-6151-706F-30A447037B1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089122" y="5155270"/>
                  <a:ext cx="101995" cy="154328"/>
                  <a:chOff x="12852304" y="16321570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368" name="Freeform: Shape 367">
                    <a:extLst>
                      <a:ext uri="{FF2B5EF4-FFF2-40B4-BE49-F238E27FC236}">
                        <a16:creationId xmlns:a16="http://schemas.microsoft.com/office/drawing/2014/main" id="{5E566B14-C888-709A-47E2-A772181512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63907" y="16321570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FC150EAF-CD75-A775-E39D-F93519228B0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52304" y="16545364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E33771B3-F790-3F7C-3BBA-1681879C1B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4049" y="16513603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reeform: Shape 370">
                    <a:extLst>
                      <a:ext uri="{FF2B5EF4-FFF2-40B4-BE49-F238E27FC236}">
                        <a16:creationId xmlns:a16="http://schemas.microsoft.com/office/drawing/2014/main" id="{442A5830-C413-CD1E-B304-9E067CBE8E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77786" y="16356970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F58D0709-998A-A657-E27C-B951477648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35480" y="16414005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id="{FDE9A00A-4686-F696-1A29-0BAECEE438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03823" y="16480527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9" name="Graphic 55" descr="Seaweed with solid fill">
                  <a:extLst>
                    <a:ext uri="{FF2B5EF4-FFF2-40B4-BE49-F238E27FC236}">
                      <a16:creationId xmlns:a16="http://schemas.microsoft.com/office/drawing/2014/main" id="{184AB007-3FDB-0D12-6F63-7DC2B0991E2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4268097" y="5189101"/>
                  <a:ext cx="132462" cy="179249"/>
                  <a:chOff x="13399161" y="16433725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362" name="Freeform: Shape 361">
                    <a:extLst>
                      <a:ext uri="{FF2B5EF4-FFF2-40B4-BE49-F238E27FC236}">
                        <a16:creationId xmlns:a16="http://schemas.microsoft.com/office/drawing/2014/main" id="{C818BDA0-598F-5379-4790-9E213E6AB9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1" y="16433725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3" name="Freeform: Shape 362">
                    <a:extLst>
                      <a:ext uri="{FF2B5EF4-FFF2-40B4-BE49-F238E27FC236}">
                        <a16:creationId xmlns:a16="http://schemas.microsoft.com/office/drawing/2014/main" id="{1F0D327B-A4B8-B717-1DE5-30903A11C5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1" y="16693657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reeform: Shape 363">
                    <a:extLst>
                      <a:ext uri="{FF2B5EF4-FFF2-40B4-BE49-F238E27FC236}">
                        <a16:creationId xmlns:a16="http://schemas.microsoft.com/office/drawing/2014/main" id="{9D396A8B-7FA9-494D-12A1-39D7F4023E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8" y="16656767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reeform: Shape 364">
                    <a:extLst>
                      <a:ext uri="{FF2B5EF4-FFF2-40B4-BE49-F238E27FC236}">
                        <a16:creationId xmlns:a16="http://schemas.microsoft.com/office/drawing/2014/main" id="{C2CEAE5F-33AF-B830-A4E6-37E09EAE86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4" y="16474841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6" name="Freeform: Shape 365">
                    <a:extLst>
                      <a:ext uri="{FF2B5EF4-FFF2-40B4-BE49-F238E27FC236}">
                        <a16:creationId xmlns:a16="http://schemas.microsoft.com/office/drawing/2014/main" id="{C6BCF744-CC2D-C161-1D48-44AB01F366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3" y="16541086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7" name="Freeform: Shape 366">
                    <a:extLst>
                      <a:ext uri="{FF2B5EF4-FFF2-40B4-BE49-F238E27FC236}">
                        <a16:creationId xmlns:a16="http://schemas.microsoft.com/office/drawing/2014/main" id="{2C00BAB6-2036-07C1-C41F-D0FC5705A77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70" y="16618350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0" name="Graphic 57" descr="Seaweed with solid fill">
                  <a:extLst>
                    <a:ext uri="{FF2B5EF4-FFF2-40B4-BE49-F238E27FC236}">
                      <a16:creationId xmlns:a16="http://schemas.microsoft.com/office/drawing/2014/main" id="{DE00C3E1-2807-A5EE-674D-F338170F918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216270" y="5221558"/>
                  <a:ext cx="94270" cy="121209"/>
                  <a:chOff x="13240806" y="16541323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55" name="Freeform: Shape 354">
                    <a:extLst>
                      <a:ext uri="{FF2B5EF4-FFF2-40B4-BE49-F238E27FC236}">
                        <a16:creationId xmlns:a16="http://schemas.microsoft.com/office/drawing/2014/main" id="{511F077F-4E39-6F53-9D51-6C3967D8FC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4" y="16541323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: Shape 355">
                    <a:extLst>
                      <a:ext uri="{FF2B5EF4-FFF2-40B4-BE49-F238E27FC236}">
                        <a16:creationId xmlns:a16="http://schemas.microsoft.com/office/drawing/2014/main" id="{07B47EE8-0EE4-1BF6-C688-EDFF0419F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6" y="16595429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: Shape 356">
                    <a:extLst>
                      <a:ext uri="{FF2B5EF4-FFF2-40B4-BE49-F238E27FC236}">
                        <a16:creationId xmlns:a16="http://schemas.microsoft.com/office/drawing/2014/main" id="{2CEFBC02-05B0-3646-DE3D-4406787E0D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2" y="16640571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: Shape 357">
                    <a:extLst>
                      <a:ext uri="{FF2B5EF4-FFF2-40B4-BE49-F238E27FC236}">
                        <a16:creationId xmlns:a16="http://schemas.microsoft.com/office/drawing/2014/main" id="{FE6BC8C1-8FD5-4BF5-2ED2-A4F7AD5EF73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8" y="16693211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reeform: Shape 358">
                    <a:extLst>
                      <a:ext uri="{FF2B5EF4-FFF2-40B4-BE49-F238E27FC236}">
                        <a16:creationId xmlns:a16="http://schemas.microsoft.com/office/drawing/2014/main" id="{278B61C1-6554-DCE2-337F-58BBE5FD4A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6" y="16743274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0" name="Freeform: Shape 359">
                    <a:extLst>
                      <a:ext uri="{FF2B5EF4-FFF2-40B4-BE49-F238E27FC236}">
                        <a16:creationId xmlns:a16="http://schemas.microsoft.com/office/drawing/2014/main" id="{10A9B6A6-9FBA-28E2-3900-BB82EF732C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8" y="16782500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1" name="Freeform: Shape 360">
                    <a:extLst>
                      <a:ext uri="{FF2B5EF4-FFF2-40B4-BE49-F238E27FC236}">
                        <a16:creationId xmlns:a16="http://schemas.microsoft.com/office/drawing/2014/main" id="{947CEF65-9286-AB65-912C-489EF92859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1" y="16828242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1" name="Graphic 58" descr="Seaweed with solid fill">
                  <a:extLst>
                    <a:ext uri="{FF2B5EF4-FFF2-40B4-BE49-F238E27FC236}">
                      <a16:creationId xmlns:a16="http://schemas.microsoft.com/office/drawing/2014/main" id="{CCBBE99C-79E0-E55B-516B-4EF21D1B2C0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507175" y="5299669"/>
                  <a:ext cx="153466" cy="179249"/>
                  <a:chOff x="14129665" y="16800272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49" name="Freeform: Shape 348">
                    <a:extLst>
                      <a:ext uri="{FF2B5EF4-FFF2-40B4-BE49-F238E27FC236}">
                        <a16:creationId xmlns:a16="http://schemas.microsoft.com/office/drawing/2014/main" id="{2987CC95-4FB1-E471-18BC-8BF5708F9D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8" y="16800272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: Shape 349">
                    <a:extLst>
                      <a:ext uri="{FF2B5EF4-FFF2-40B4-BE49-F238E27FC236}">
                        <a16:creationId xmlns:a16="http://schemas.microsoft.com/office/drawing/2014/main" id="{A81523A8-A573-36BA-4FCB-F8C871D848A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5" y="17060204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: Shape 350">
                    <a:extLst>
                      <a:ext uri="{FF2B5EF4-FFF2-40B4-BE49-F238E27FC236}">
                        <a16:creationId xmlns:a16="http://schemas.microsoft.com/office/drawing/2014/main" id="{042EFC4C-70C3-62EE-3353-3E45BCF5FA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7" y="17023314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: Shape 351">
                    <a:extLst>
                      <a:ext uri="{FF2B5EF4-FFF2-40B4-BE49-F238E27FC236}">
                        <a16:creationId xmlns:a16="http://schemas.microsoft.com/office/drawing/2014/main" id="{696E3097-C690-EC23-446D-E19BCC0C11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6" y="16841388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reeform: Shape 352">
                    <a:extLst>
                      <a:ext uri="{FF2B5EF4-FFF2-40B4-BE49-F238E27FC236}">
                        <a16:creationId xmlns:a16="http://schemas.microsoft.com/office/drawing/2014/main" id="{BE07D084-4DBE-87DB-CD1B-CCF4F77C68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5" y="16907633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D2F44D8F-077A-0CD4-B6E0-CECB75B92B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3" y="16984897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2" name="Graphic 60" descr="Seaweed with solid fill">
                  <a:extLst>
                    <a:ext uri="{FF2B5EF4-FFF2-40B4-BE49-F238E27FC236}">
                      <a16:creationId xmlns:a16="http://schemas.microsoft.com/office/drawing/2014/main" id="{48E962EB-5696-8F5C-F14F-E36C6301B4C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912245" y="5118437"/>
                  <a:ext cx="116658" cy="121209"/>
                  <a:chOff x="12311858" y="16199464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42" name="Freeform: Shape 341">
                    <a:extLst>
                      <a:ext uri="{FF2B5EF4-FFF2-40B4-BE49-F238E27FC236}">
                        <a16:creationId xmlns:a16="http://schemas.microsoft.com/office/drawing/2014/main" id="{142E91E3-1529-D07F-F42F-724F8DFCDF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1" y="16199464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3" name="Freeform: Shape 342">
                    <a:extLst>
                      <a:ext uri="{FF2B5EF4-FFF2-40B4-BE49-F238E27FC236}">
                        <a16:creationId xmlns:a16="http://schemas.microsoft.com/office/drawing/2014/main" id="{1D1AC68A-58DF-8894-704F-660C9B2701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8" y="16253570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A0C1D311-D714-BECF-E4C8-823B9A5ED4D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5" y="16298712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5" name="Freeform: Shape 344">
                    <a:extLst>
                      <a:ext uri="{FF2B5EF4-FFF2-40B4-BE49-F238E27FC236}">
                        <a16:creationId xmlns:a16="http://schemas.microsoft.com/office/drawing/2014/main" id="{DD270C8E-CEFA-C03E-1280-FF10AA0A441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3" y="16351352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reeform: Shape 345">
                    <a:extLst>
                      <a:ext uri="{FF2B5EF4-FFF2-40B4-BE49-F238E27FC236}">
                        <a16:creationId xmlns:a16="http://schemas.microsoft.com/office/drawing/2014/main" id="{5AA03DB5-0378-97DE-AC71-628BB0352C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7" y="16401415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reeform: Shape 346">
                    <a:extLst>
                      <a:ext uri="{FF2B5EF4-FFF2-40B4-BE49-F238E27FC236}">
                        <a16:creationId xmlns:a16="http://schemas.microsoft.com/office/drawing/2014/main" id="{B035E85F-9459-E656-EF02-1DAD2285C7F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4" y="16440641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8" name="Freeform: Shape 347">
                    <a:extLst>
                      <a:ext uri="{FF2B5EF4-FFF2-40B4-BE49-F238E27FC236}">
                        <a16:creationId xmlns:a16="http://schemas.microsoft.com/office/drawing/2014/main" id="{40EDF64D-D74F-9EC6-21E1-540251F5F22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4" y="16486383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3" name="Graphic 61" descr="Seaweed with solid fill">
                  <a:extLst>
                    <a:ext uri="{FF2B5EF4-FFF2-40B4-BE49-F238E27FC236}">
                      <a16:creationId xmlns:a16="http://schemas.microsoft.com/office/drawing/2014/main" id="{899488FC-F2C1-B3B0-EC7D-B2830F2516C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3639217" y="5026157"/>
                  <a:ext cx="153466" cy="179249"/>
                  <a:chOff x="11477620" y="15893543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55481326-95B8-61FD-B250-DD5861D1E69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3" y="15893543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7" name="Freeform: Shape 336">
                    <a:extLst>
                      <a:ext uri="{FF2B5EF4-FFF2-40B4-BE49-F238E27FC236}">
                        <a16:creationId xmlns:a16="http://schemas.microsoft.com/office/drawing/2014/main" id="{C596922F-17F3-82FB-AF4E-FA592439A0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0" y="16153475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: Shape 337">
                    <a:extLst>
                      <a:ext uri="{FF2B5EF4-FFF2-40B4-BE49-F238E27FC236}">
                        <a16:creationId xmlns:a16="http://schemas.microsoft.com/office/drawing/2014/main" id="{CF1ECEFB-203A-1DD1-C826-DA96775C354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2" y="16116585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9" name="Freeform: Shape 338">
                    <a:extLst>
                      <a:ext uri="{FF2B5EF4-FFF2-40B4-BE49-F238E27FC236}">
                        <a16:creationId xmlns:a16="http://schemas.microsoft.com/office/drawing/2014/main" id="{C778BD89-654B-3EF4-41D1-71A64C9933E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1" y="15934659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: Shape 339">
                    <a:extLst>
                      <a:ext uri="{FF2B5EF4-FFF2-40B4-BE49-F238E27FC236}">
                        <a16:creationId xmlns:a16="http://schemas.microsoft.com/office/drawing/2014/main" id="{CBD1408B-8BAE-82E1-072D-F2D938743C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0" y="16000904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reeform: Shape 340">
                    <a:extLst>
                      <a:ext uri="{FF2B5EF4-FFF2-40B4-BE49-F238E27FC236}">
                        <a16:creationId xmlns:a16="http://schemas.microsoft.com/office/drawing/2014/main" id="{DFD352D0-CC4D-C70B-D0A0-A4F51D1E8F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8" y="16078168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4" name="Graphic 62" descr="Seaweed with solid fill">
                  <a:extLst>
                    <a:ext uri="{FF2B5EF4-FFF2-40B4-BE49-F238E27FC236}">
                      <a16:creationId xmlns:a16="http://schemas.microsoft.com/office/drawing/2014/main" id="{A7A18FF1-9455-F0F4-AD09-6ACDBB2256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4030097" y="5122338"/>
                  <a:ext cx="153466" cy="179249"/>
                  <a:chOff x="12671953" y="16212395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73CA8501-46E0-3F1C-B9B9-F5AE5C76A6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6" y="16212395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1" name="Freeform: Shape 330">
                    <a:extLst>
                      <a:ext uri="{FF2B5EF4-FFF2-40B4-BE49-F238E27FC236}">
                        <a16:creationId xmlns:a16="http://schemas.microsoft.com/office/drawing/2014/main" id="{3AF9FE9D-1275-956C-F61A-84D92A7E8AA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3" y="16472327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2" name="Freeform: Shape 331">
                    <a:extLst>
                      <a:ext uri="{FF2B5EF4-FFF2-40B4-BE49-F238E27FC236}">
                        <a16:creationId xmlns:a16="http://schemas.microsoft.com/office/drawing/2014/main" id="{3F0DDAFA-BDE1-5760-7E35-EA8DE2D7D6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5" y="16435437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3" name="Freeform: Shape 332">
                    <a:extLst>
                      <a:ext uri="{FF2B5EF4-FFF2-40B4-BE49-F238E27FC236}">
                        <a16:creationId xmlns:a16="http://schemas.microsoft.com/office/drawing/2014/main" id="{3359D8AB-F216-090D-E7AA-9DD80289FF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4" y="16253511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reeform: Shape 333">
                    <a:extLst>
                      <a:ext uri="{FF2B5EF4-FFF2-40B4-BE49-F238E27FC236}">
                        <a16:creationId xmlns:a16="http://schemas.microsoft.com/office/drawing/2014/main" id="{BDF55F5B-BB46-1052-0FE9-0E5B102C7A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3" y="16319756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731A7482-BEC5-2C84-6C0D-BE7AC0E5BB2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1" y="16397020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5" name="Graphic 65" descr="Seaweed with solid fill">
                  <a:extLst>
                    <a:ext uri="{FF2B5EF4-FFF2-40B4-BE49-F238E27FC236}">
                      <a16:creationId xmlns:a16="http://schemas.microsoft.com/office/drawing/2014/main" id="{1BF493E6-4867-10AC-A928-42CEB41765F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07615" y="5028305"/>
                  <a:ext cx="101995" cy="154328"/>
                  <a:chOff x="10769962" y="15900664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A48E863C-81D9-433D-2FD8-F6AEA77DC1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5" y="15900664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916B1DD1-5918-F309-B223-14559F3DEA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2" y="16124458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4B1C84B1-F1FD-6E02-DE78-338E768474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7" y="16092697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12FDD465-BD59-9167-B267-473BD7D0A3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4" y="15936064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8" name="Freeform: Shape 327">
                    <a:extLst>
                      <a:ext uri="{FF2B5EF4-FFF2-40B4-BE49-F238E27FC236}">
                        <a16:creationId xmlns:a16="http://schemas.microsoft.com/office/drawing/2014/main" id="{AA6E0961-77C6-4D22-AC97-E50F22B72D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8" y="15993099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795246EA-8C93-CF0D-A3C6-7CBC0AA0ED2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1" y="16059621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6" name="Graphic 66" descr="Seaweed with solid fill">
                  <a:extLst>
                    <a:ext uri="{FF2B5EF4-FFF2-40B4-BE49-F238E27FC236}">
                      <a16:creationId xmlns:a16="http://schemas.microsoft.com/office/drawing/2014/main" id="{FCE4D11A-95EC-FBC2-1499-D51120954F2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604259">
                  <a:off x="3556503" y="5012772"/>
                  <a:ext cx="128993" cy="179249"/>
                  <a:chOff x="11224890" y="15849170"/>
                  <a:chExt cx="394139" cy="594237"/>
                </a:xfrm>
                <a:solidFill>
                  <a:srgbClr val="92D050"/>
                </a:solidFill>
              </p:grpSpPr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id="{961DE26E-7B6E-2053-2EED-761E5C66717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66035" y="15849170"/>
                    <a:ext cx="183815" cy="594237"/>
                  </a:xfrm>
                  <a:custGeom>
                    <a:avLst/>
                    <a:gdLst>
                      <a:gd name="connsiteX0" fmla="*/ 88369 w 183815"/>
                      <a:gd name="connsiteY0" fmla="*/ 475570 h 594237"/>
                      <a:gd name="connsiteX1" fmla="*/ 105198 w 183815"/>
                      <a:gd name="connsiteY1" fmla="*/ 438111 h 594237"/>
                      <a:gd name="connsiteX2" fmla="*/ 71269 w 183815"/>
                      <a:gd name="connsiteY2" fmla="*/ 376754 h 594237"/>
                      <a:gd name="connsiteX3" fmla="*/ 106474 w 183815"/>
                      <a:gd name="connsiteY3" fmla="*/ 334690 h 594237"/>
                      <a:gd name="connsiteX4" fmla="*/ 89471 w 183815"/>
                      <a:gd name="connsiteY4" fmla="*/ 287943 h 594237"/>
                      <a:gd name="connsiteX5" fmla="*/ 127689 w 183815"/>
                      <a:gd name="connsiteY5" fmla="*/ 262109 h 594237"/>
                      <a:gd name="connsiteX6" fmla="*/ 118927 w 183815"/>
                      <a:gd name="connsiteY6" fmla="*/ 223357 h 594237"/>
                      <a:gd name="connsiteX7" fmla="*/ 162052 w 183815"/>
                      <a:gd name="connsiteY7" fmla="*/ 182546 h 594237"/>
                      <a:gd name="connsiteX8" fmla="*/ 150978 w 183815"/>
                      <a:gd name="connsiteY8" fmla="*/ 141560 h 594237"/>
                      <a:gd name="connsiteX9" fmla="*/ 182942 w 183815"/>
                      <a:gd name="connsiteY9" fmla="*/ 76761 h 594237"/>
                      <a:gd name="connsiteX10" fmla="*/ 161558 w 183815"/>
                      <a:gd name="connsiteY10" fmla="*/ 43926 h 594237"/>
                      <a:gd name="connsiteX11" fmla="*/ 183816 w 183815"/>
                      <a:gd name="connsiteY11" fmla="*/ 931 h 594237"/>
                      <a:gd name="connsiteX12" fmla="*/ 121593 w 183815"/>
                      <a:gd name="connsiteY12" fmla="*/ 19015 h 594237"/>
                      <a:gd name="connsiteX13" fmla="*/ 112315 w 183815"/>
                      <a:gd name="connsiteY13" fmla="*/ 67577 h 594237"/>
                      <a:gd name="connsiteX14" fmla="*/ 73598 w 183815"/>
                      <a:gd name="connsiteY14" fmla="*/ 100987 h 594237"/>
                      <a:gd name="connsiteX15" fmla="*/ 81665 w 183815"/>
                      <a:gd name="connsiteY15" fmla="*/ 170132 h 594237"/>
                      <a:gd name="connsiteX16" fmla="*/ 23969 w 183815"/>
                      <a:gd name="connsiteY16" fmla="*/ 205015 h 594237"/>
                      <a:gd name="connsiteX17" fmla="*/ 37937 w 183815"/>
                      <a:gd name="connsiteY17" fmla="*/ 278391 h 594237"/>
                      <a:gd name="connsiteX18" fmla="*/ 4057 w 183815"/>
                      <a:gd name="connsiteY18" fmla="*/ 327786 h 594237"/>
                      <a:gd name="connsiteX19" fmla="*/ 22069 w 183815"/>
                      <a:gd name="connsiteY19" fmla="*/ 389258 h 594237"/>
                      <a:gd name="connsiteX20" fmla="*/ 2553 w 183815"/>
                      <a:gd name="connsiteY20" fmla="*/ 432853 h 594237"/>
                      <a:gd name="connsiteX21" fmla="*/ 28166 w 183815"/>
                      <a:gd name="connsiteY21" fmla="*/ 473717 h 594237"/>
                      <a:gd name="connsiteX22" fmla="*/ 39104 w 183815"/>
                      <a:gd name="connsiteY22" fmla="*/ 514070 h 594237"/>
                      <a:gd name="connsiteX23" fmla="*/ 55727 w 183815"/>
                      <a:gd name="connsiteY23" fmla="*/ 587646 h 594237"/>
                      <a:gd name="connsiteX24" fmla="*/ 66196 w 183815"/>
                      <a:gd name="connsiteY24" fmla="*/ 593696 h 594237"/>
                      <a:gd name="connsiteX25" fmla="*/ 70059 w 183815"/>
                      <a:gd name="connsiteY25" fmla="*/ 590365 h 594237"/>
                      <a:gd name="connsiteX26" fmla="*/ 89830 w 183815"/>
                      <a:gd name="connsiteY26" fmla="*/ 564188 h 594237"/>
                      <a:gd name="connsiteX27" fmla="*/ 106794 w 183815"/>
                      <a:gd name="connsiteY27" fmla="*/ 522853 h 594237"/>
                      <a:gd name="connsiteX28" fmla="*/ 88369 w 183815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3815" h="594237">
                        <a:moveTo>
                          <a:pt x="88369" y="475570"/>
                        </a:moveTo>
                        <a:cubicBezTo>
                          <a:pt x="94200" y="463415"/>
                          <a:pt x="103727" y="469389"/>
                          <a:pt x="105198" y="438111"/>
                        </a:cubicBezTo>
                        <a:cubicBezTo>
                          <a:pt x="106344" y="413387"/>
                          <a:pt x="71047" y="402892"/>
                          <a:pt x="71269" y="376754"/>
                        </a:cubicBezTo>
                        <a:cubicBezTo>
                          <a:pt x="71459" y="354453"/>
                          <a:pt x="102962" y="355725"/>
                          <a:pt x="106474" y="334690"/>
                        </a:cubicBezTo>
                        <a:cubicBezTo>
                          <a:pt x="108792" y="320830"/>
                          <a:pt x="85014" y="300408"/>
                          <a:pt x="89471" y="287943"/>
                        </a:cubicBezTo>
                        <a:cubicBezTo>
                          <a:pt x="93928" y="275478"/>
                          <a:pt x="114850" y="274057"/>
                          <a:pt x="127689" y="262109"/>
                        </a:cubicBezTo>
                        <a:cubicBezTo>
                          <a:pt x="140718" y="250018"/>
                          <a:pt x="118971" y="236010"/>
                          <a:pt x="118927" y="223357"/>
                        </a:cubicBezTo>
                        <a:cubicBezTo>
                          <a:pt x="118884" y="210705"/>
                          <a:pt x="157682" y="204847"/>
                          <a:pt x="162052" y="182546"/>
                        </a:cubicBezTo>
                        <a:cubicBezTo>
                          <a:pt x="166422" y="160244"/>
                          <a:pt x="154132" y="159896"/>
                          <a:pt x="150978" y="141560"/>
                        </a:cubicBezTo>
                        <a:cubicBezTo>
                          <a:pt x="147824" y="123224"/>
                          <a:pt x="178257" y="100638"/>
                          <a:pt x="182942" y="76761"/>
                        </a:cubicBezTo>
                        <a:cubicBezTo>
                          <a:pt x="186107" y="60615"/>
                          <a:pt x="165527" y="56991"/>
                          <a:pt x="161558" y="43926"/>
                        </a:cubicBezTo>
                        <a:cubicBezTo>
                          <a:pt x="156982" y="28871"/>
                          <a:pt x="183816" y="931"/>
                          <a:pt x="183816" y="931"/>
                        </a:cubicBezTo>
                        <a:cubicBezTo>
                          <a:pt x="152188" y="-3525"/>
                          <a:pt x="128579" y="8920"/>
                          <a:pt x="121593" y="19015"/>
                        </a:cubicBezTo>
                        <a:cubicBezTo>
                          <a:pt x="110534" y="35039"/>
                          <a:pt x="121267" y="58890"/>
                          <a:pt x="112315" y="67577"/>
                        </a:cubicBezTo>
                        <a:cubicBezTo>
                          <a:pt x="100274" y="79254"/>
                          <a:pt x="80829" y="80326"/>
                          <a:pt x="73598" y="100987"/>
                        </a:cubicBezTo>
                        <a:cubicBezTo>
                          <a:pt x="67480" y="118425"/>
                          <a:pt x="96181" y="151131"/>
                          <a:pt x="81665" y="170132"/>
                        </a:cubicBezTo>
                        <a:cubicBezTo>
                          <a:pt x="67941" y="188126"/>
                          <a:pt x="32655" y="179523"/>
                          <a:pt x="23969" y="205015"/>
                        </a:cubicBezTo>
                        <a:cubicBezTo>
                          <a:pt x="14790" y="231889"/>
                          <a:pt x="50206" y="252027"/>
                          <a:pt x="37937" y="278391"/>
                        </a:cubicBezTo>
                        <a:cubicBezTo>
                          <a:pt x="27140" y="301583"/>
                          <a:pt x="7575" y="302856"/>
                          <a:pt x="4057" y="327786"/>
                        </a:cubicBezTo>
                        <a:cubicBezTo>
                          <a:pt x="1164" y="348317"/>
                          <a:pt x="28225" y="369650"/>
                          <a:pt x="22069" y="389258"/>
                        </a:cubicBezTo>
                        <a:cubicBezTo>
                          <a:pt x="16060" y="408401"/>
                          <a:pt x="-7750" y="414285"/>
                          <a:pt x="2553" y="432853"/>
                        </a:cubicBezTo>
                        <a:cubicBezTo>
                          <a:pt x="14925" y="455142"/>
                          <a:pt x="34501" y="452345"/>
                          <a:pt x="28166" y="473717"/>
                        </a:cubicBezTo>
                        <a:cubicBezTo>
                          <a:pt x="22835" y="491678"/>
                          <a:pt x="29881" y="503129"/>
                          <a:pt x="39104" y="514070"/>
                        </a:cubicBezTo>
                        <a:cubicBezTo>
                          <a:pt x="56900" y="535170"/>
                          <a:pt x="49799" y="558563"/>
                          <a:pt x="55727" y="587646"/>
                        </a:cubicBezTo>
                        <a:cubicBezTo>
                          <a:pt x="57213" y="592756"/>
                          <a:pt x="61900" y="595465"/>
                          <a:pt x="66196" y="593696"/>
                        </a:cubicBezTo>
                        <a:cubicBezTo>
                          <a:pt x="67732" y="593064"/>
                          <a:pt x="69075" y="591904"/>
                          <a:pt x="70059" y="590365"/>
                        </a:cubicBezTo>
                        <a:cubicBezTo>
                          <a:pt x="75497" y="580498"/>
                          <a:pt x="82163" y="571672"/>
                          <a:pt x="89830" y="564188"/>
                        </a:cubicBezTo>
                        <a:cubicBezTo>
                          <a:pt x="102316" y="553157"/>
                          <a:pt x="113716" y="542229"/>
                          <a:pt x="106794" y="522853"/>
                        </a:cubicBezTo>
                        <a:cubicBezTo>
                          <a:pt x="98765" y="500352"/>
                          <a:pt x="77333" y="498576"/>
                          <a:pt x="88369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id="{187427A7-8459-2DD1-DA61-0F4408FC28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4890" y="16109102"/>
                    <a:ext cx="162532" cy="319857"/>
                  </a:xfrm>
                  <a:custGeom>
                    <a:avLst/>
                    <a:gdLst>
                      <a:gd name="connsiteX0" fmla="*/ 130290 w 162532"/>
                      <a:gd name="connsiteY0" fmla="*/ 213688 h 319857"/>
                      <a:gd name="connsiteX1" fmla="*/ 132374 w 162532"/>
                      <a:gd name="connsiteY1" fmla="*/ 165171 h 319857"/>
                      <a:gd name="connsiteX2" fmla="*/ 105638 w 162532"/>
                      <a:gd name="connsiteY2" fmla="*/ 139589 h 319857"/>
                      <a:gd name="connsiteX3" fmla="*/ 106892 w 162532"/>
                      <a:gd name="connsiteY3" fmla="*/ 86028 h 319857"/>
                      <a:gd name="connsiteX4" fmla="*/ 72985 w 162532"/>
                      <a:gd name="connsiteY4" fmla="*/ 58715 h 319857"/>
                      <a:gd name="connsiteX5" fmla="*/ 46824 w 162532"/>
                      <a:gd name="connsiteY5" fmla="*/ 14209 h 319857"/>
                      <a:gd name="connsiteX6" fmla="*/ 15534 w 162532"/>
                      <a:gd name="connsiteY6" fmla="*/ 0 h 319857"/>
                      <a:gd name="connsiteX7" fmla="*/ 11088 w 162532"/>
                      <a:gd name="connsiteY7" fmla="*/ 53122 h 319857"/>
                      <a:gd name="connsiteX8" fmla="*/ 38003 w 162532"/>
                      <a:gd name="connsiteY8" fmla="*/ 86260 h 319857"/>
                      <a:gd name="connsiteX9" fmla="*/ 42443 w 162532"/>
                      <a:gd name="connsiteY9" fmla="*/ 146325 h 319857"/>
                      <a:gd name="connsiteX10" fmla="*/ 76003 w 162532"/>
                      <a:gd name="connsiteY10" fmla="*/ 164519 h 319857"/>
                      <a:gd name="connsiteX11" fmla="*/ 74999 w 162532"/>
                      <a:gd name="connsiteY11" fmla="*/ 236428 h 319857"/>
                      <a:gd name="connsiteX12" fmla="*/ 128091 w 162532"/>
                      <a:gd name="connsiteY12" fmla="*/ 314454 h 319857"/>
                      <a:gd name="connsiteX13" fmla="*/ 139339 w 162532"/>
                      <a:gd name="connsiteY13" fmla="*/ 318759 h 319857"/>
                      <a:gd name="connsiteX14" fmla="*/ 142461 w 162532"/>
                      <a:gd name="connsiteY14" fmla="*/ 315455 h 319857"/>
                      <a:gd name="connsiteX15" fmla="*/ 162166 w 162532"/>
                      <a:gd name="connsiteY15" fmla="*/ 266938 h 319857"/>
                      <a:gd name="connsiteX16" fmla="*/ 130290 w 162532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2532" h="319857">
                        <a:moveTo>
                          <a:pt x="130290" y="213688"/>
                        </a:moveTo>
                        <a:cubicBezTo>
                          <a:pt x="128189" y="195397"/>
                          <a:pt x="134768" y="173980"/>
                          <a:pt x="132374" y="165171"/>
                        </a:cubicBezTo>
                        <a:cubicBezTo>
                          <a:pt x="125740" y="140758"/>
                          <a:pt x="112668" y="153785"/>
                          <a:pt x="105638" y="139589"/>
                        </a:cubicBezTo>
                        <a:cubicBezTo>
                          <a:pt x="96990" y="122151"/>
                          <a:pt x="112283" y="107774"/>
                          <a:pt x="106892" y="86028"/>
                        </a:cubicBezTo>
                        <a:cubicBezTo>
                          <a:pt x="102468" y="68183"/>
                          <a:pt x="93793" y="70334"/>
                          <a:pt x="72985" y="58715"/>
                        </a:cubicBezTo>
                        <a:cubicBezTo>
                          <a:pt x="58936" y="50868"/>
                          <a:pt x="55662" y="30620"/>
                          <a:pt x="46824" y="14209"/>
                        </a:cubicBezTo>
                        <a:cubicBezTo>
                          <a:pt x="39903" y="1356"/>
                          <a:pt x="15534" y="0"/>
                          <a:pt x="15534" y="0"/>
                        </a:cubicBezTo>
                        <a:cubicBezTo>
                          <a:pt x="-11154" y="2881"/>
                          <a:pt x="2907" y="41509"/>
                          <a:pt x="11088" y="53122"/>
                        </a:cubicBezTo>
                        <a:cubicBezTo>
                          <a:pt x="20409" y="66368"/>
                          <a:pt x="35679" y="62286"/>
                          <a:pt x="38003" y="86260"/>
                        </a:cubicBezTo>
                        <a:cubicBezTo>
                          <a:pt x="40684" y="114032"/>
                          <a:pt x="34024" y="123190"/>
                          <a:pt x="42443" y="146325"/>
                        </a:cubicBezTo>
                        <a:cubicBezTo>
                          <a:pt x="51726" y="171849"/>
                          <a:pt x="70775" y="144885"/>
                          <a:pt x="76003" y="164519"/>
                        </a:cubicBezTo>
                        <a:cubicBezTo>
                          <a:pt x="80932" y="183048"/>
                          <a:pt x="65320" y="214043"/>
                          <a:pt x="74999" y="236428"/>
                        </a:cubicBezTo>
                        <a:cubicBezTo>
                          <a:pt x="87235" y="264710"/>
                          <a:pt x="114004" y="269664"/>
                          <a:pt x="128091" y="314454"/>
                        </a:cubicBezTo>
                        <a:cubicBezTo>
                          <a:pt x="130198" y="319338"/>
                          <a:pt x="135233" y="321265"/>
                          <a:pt x="139339" y="318759"/>
                        </a:cubicBezTo>
                        <a:cubicBezTo>
                          <a:pt x="140597" y="317989"/>
                          <a:pt x="141672" y="316853"/>
                          <a:pt x="142461" y="315455"/>
                        </a:cubicBezTo>
                        <a:cubicBezTo>
                          <a:pt x="151920" y="301182"/>
                          <a:pt x="158645" y="284625"/>
                          <a:pt x="162166" y="266938"/>
                        </a:cubicBezTo>
                        <a:cubicBezTo>
                          <a:pt x="166412" y="236822"/>
                          <a:pt x="132336" y="231513"/>
                          <a:pt x="130290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45AF8DCB-5A53-D331-8904-075380F6C9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80036" y="16072212"/>
                    <a:ext cx="138992" cy="330827"/>
                  </a:xfrm>
                  <a:custGeom>
                    <a:avLst/>
                    <a:gdLst>
                      <a:gd name="connsiteX0" fmla="*/ 121381 w 138992"/>
                      <a:gd name="connsiteY0" fmla="*/ 80640 h 330827"/>
                      <a:gd name="connsiteX1" fmla="*/ 138085 w 138992"/>
                      <a:gd name="connsiteY1" fmla="*/ 19548 h 330827"/>
                      <a:gd name="connsiteX2" fmla="*/ 96138 w 138992"/>
                      <a:gd name="connsiteY2" fmla="*/ 18818 h 330827"/>
                      <a:gd name="connsiteX3" fmla="*/ 66617 w 138992"/>
                      <a:gd name="connsiteY3" fmla="*/ 75821 h 330827"/>
                      <a:gd name="connsiteX4" fmla="*/ 64266 w 138992"/>
                      <a:gd name="connsiteY4" fmla="*/ 122000 h 330827"/>
                      <a:gd name="connsiteX5" fmla="*/ 35554 w 138992"/>
                      <a:gd name="connsiteY5" fmla="*/ 138314 h 330827"/>
                      <a:gd name="connsiteX6" fmla="*/ 36211 w 138992"/>
                      <a:gd name="connsiteY6" fmla="*/ 183176 h 330827"/>
                      <a:gd name="connsiteX7" fmla="*/ 6457 w 138992"/>
                      <a:gd name="connsiteY7" fmla="*/ 213356 h 330827"/>
                      <a:gd name="connsiteX8" fmla="*/ 6033 w 138992"/>
                      <a:gd name="connsiteY8" fmla="*/ 265935 h 330827"/>
                      <a:gd name="connsiteX9" fmla="*/ 10452 w 138992"/>
                      <a:gd name="connsiteY9" fmla="*/ 323888 h 330827"/>
                      <a:gd name="connsiteX10" fmla="*/ 16105 w 138992"/>
                      <a:gd name="connsiteY10" fmla="*/ 330827 h 330827"/>
                      <a:gd name="connsiteX11" fmla="*/ 21222 w 138992"/>
                      <a:gd name="connsiteY11" fmla="*/ 327298 h 330827"/>
                      <a:gd name="connsiteX12" fmla="*/ 56161 w 138992"/>
                      <a:gd name="connsiteY12" fmla="*/ 277225 h 330827"/>
                      <a:gd name="connsiteX13" fmla="*/ 64798 w 138992"/>
                      <a:gd name="connsiteY13" fmla="*/ 227791 h 330827"/>
                      <a:gd name="connsiteX14" fmla="*/ 100377 w 138992"/>
                      <a:gd name="connsiteY14" fmla="*/ 200019 h 330827"/>
                      <a:gd name="connsiteX15" fmla="*/ 96284 w 138992"/>
                      <a:gd name="connsiteY15" fmla="*/ 152568 h 330827"/>
                      <a:gd name="connsiteX16" fmla="*/ 130859 w 138992"/>
                      <a:gd name="connsiteY16" fmla="*/ 129318 h 330827"/>
                      <a:gd name="connsiteX17" fmla="*/ 121381 w 13899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8992" h="330827">
                        <a:moveTo>
                          <a:pt x="121381" y="80640"/>
                        </a:moveTo>
                        <a:cubicBezTo>
                          <a:pt x="135211" y="64899"/>
                          <a:pt x="141485" y="41957"/>
                          <a:pt x="138085" y="19548"/>
                        </a:cubicBezTo>
                        <a:cubicBezTo>
                          <a:pt x="133986" y="-6041"/>
                          <a:pt x="99921" y="-6738"/>
                          <a:pt x="96138" y="18818"/>
                        </a:cubicBezTo>
                        <a:cubicBezTo>
                          <a:pt x="93239" y="38414"/>
                          <a:pt x="98195" y="60553"/>
                          <a:pt x="66617" y="75821"/>
                        </a:cubicBezTo>
                        <a:cubicBezTo>
                          <a:pt x="44718" y="86414"/>
                          <a:pt x="70248" y="110536"/>
                          <a:pt x="64266" y="122000"/>
                        </a:cubicBezTo>
                        <a:cubicBezTo>
                          <a:pt x="58284" y="133464"/>
                          <a:pt x="42177" y="128323"/>
                          <a:pt x="35554" y="138314"/>
                        </a:cubicBezTo>
                        <a:cubicBezTo>
                          <a:pt x="23844" y="155966"/>
                          <a:pt x="41238" y="169645"/>
                          <a:pt x="36211" y="183176"/>
                        </a:cubicBezTo>
                        <a:cubicBezTo>
                          <a:pt x="30017" y="199832"/>
                          <a:pt x="16831" y="196861"/>
                          <a:pt x="6457" y="213356"/>
                        </a:cubicBezTo>
                        <a:cubicBezTo>
                          <a:pt x="-2056" y="226919"/>
                          <a:pt x="-2104" y="231750"/>
                          <a:pt x="6033" y="265935"/>
                        </a:cubicBezTo>
                        <a:cubicBezTo>
                          <a:pt x="9696" y="284927"/>
                          <a:pt x="11182" y="304422"/>
                          <a:pt x="10452" y="323888"/>
                        </a:cubicBezTo>
                        <a:cubicBezTo>
                          <a:pt x="10403" y="327661"/>
                          <a:pt x="12933" y="330768"/>
                          <a:pt x="16105" y="330827"/>
                        </a:cubicBezTo>
                        <a:cubicBezTo>
                          <a:pt x="18228" y="330866"/>
                          <a:pt x="20196" y="329509"/>
                          <a:pt x="21222" y="327298"/>
                        </a:cubicBezTo>
                        <a:cubicBezTo>
                          <a:pt x="29973" y="308291"/>
                          <a:pt x="42503" y="285963"/>
                          <a:pt x="56161" y="277225"/>
                        </a:cubicBezTo>
                        <a:cubicBezTo>
                          <a:pt x="74597" y="265438"/>
                          <a:pt x="64141" y="248459"/>
                          <a:pt x="64798" y="227791"/>
                        </a:cubicBezTo>
                        <a:cubicBezTo>
                          <a:pt x="65580" y="204101"/>
                          <a:pt x="89227" y="214519"/>
                          <a:pt x="100377" y="200019"/>
                        </a:cubicBezTo>
                        <a:cubicBezTo>
                          <a:pt x="113059" y="183582"/>
                          <a:pt x="91778" y="171040"/>
                          <a:pt x="96284" y="152568"/>
                        </a:cubicBezTo>
                        <a:cubicBezTo>
                          <a:pt x="101648" y="130577"/>
                          <a:pt x="124361" y="143371"/>
                          <a:pt x="130859" y="129318"/>
                        </a:cubicBezTo>
                        <a:cubicBezTo>
                          <a:pt x="141928" y="105331"/>
                          <a:pt x="102272" y="102967"/>
                          <a:pt x="121381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4664E9B6-05A3-73C7-0616-44840A5A656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57116" y="15890286"/>
                    <a:ext cx="49856" cy="59315"/>
                  </a:xfrm>
                  <a:custGeom>
                    <a:avLst/>
                    <a:gdLst>
                      <a:gd name="connsiteX0" fmla="*/ 24928 w 49856"/>
                      <a:gd name="connsiteY0" fmla="*/ 59315 h 59315"/>
                      <a:gd name="connsiteX1" fmla="*/ 49857 w 49856"/>
                      <a:gd name="connsiteY1" fmla="*/ 29658 h 59315"/>
                      <a:gd name="connsiteX2" fmla="*/ 24928 w 49856"/>
                      <a:gd name="connsiteY2" fmla="*/ 0 h 59315"/>
                      <a:gd name="connsiteX3" fmla="*/ 0 w 49856"/>
                      <a:gd name="connsiteY3" fmla="*/ 29658 h 59315"/>
                      <a:gd name="connsiteX4" fmla="*/ 24928 w 49856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56" h="59315">
                        <a:moveTo>
                          <a:pt x="24928" y="59315"/>
                        </a:moveTo>
                        <a:cubicBezTo>
                          <a:pt x="38696" y="59315"/>
                          <a:pt x="49857" y="46037"/>
                          <a:pt x="49857" y="29658"/>
                        </a:cubicBezTo>
                        <a:cubicBezTo>
                          <a:pt x="49857" y="13278"/>
                          <a:pt x="38696" y="0"/>
                          <a:pt x="24928" y="0"/>
                        </a:cubicBezTo>
                        <a:cubicBezTo>
                          <a:pt x="11161" y="0"/>
                          <a:pt x="0" y="13278"/>
                          <a:pt x="0" y="29658"/>
                        </a:cubicBezTo>
                        <a:cubicBezTo>
                          <a:pt x="0" y="46037"/>
                          <a:pt x="11161" y="59315"/>
                          <a:pt x="24928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22FC2AD1-37BE-0793-7429-01C426AB68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0083" y="15956531"/>
                    <a:ext cx="33244" cy="39552"/>
                  </a:xfrm>
                  <a:custGeom>
                    <a:avLst/>
                    <a:gdLst>
                      <a:gd name="connsiteX0" fmla="*/ 16617 w 33244"/>
                      <a:gd name="connsiteY0" fmla="*/ 39552 h 39552"/>
                      <a:gd name="connsiteX1" fmla="*/ 33245 w 33244"/>
                      <a:gd name="connsiteY1" fmla="*/ 19783 h 39552"/>
                      <a:gd name="connsiteX2" fmla="*/ 16628 w 33244"/>
                      <a:gd name="connsiteY2" fmla="*/ 0 h 39552"/>
                      <a:gd name="connsiteX3" fmla="*/ 0 w 33244"/>
                      <a:gd name="connsiteY3" fmla="*/ 19770 h 39552"/>
                      <a:gd name="connsiteX4" fmla="*/ 0 w 33244"/>
                      <a:gd name="connsiteY4" fmla="*/ 19776 h 39552"/>
                      <a:gd name="connsiteX5" fmla="*/ 16617 w 33244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244" h="39552">
                        <a:moveTo>
                          <a:pt x="16617" y="39552"/>
                        </a:moveTo>
                        <a:cubicBezTo>
                          <a:pt x="25797" y="39556"/>
                          <a:pt x="33242" y="30705"/>
                          <a:pt x="33245" y="19783"/>
                        </a:cubicBezTo>
                        <a:cubicBezTo>
                          <a:pt x="33248" y="8860"/>
                          <a:pt x="25808" y="4"/>
                          <a:pt x="16628" y="0"/>
                        </a:cubicBezTo>
                        <a:cubicBezTo>
                          <a:pt x="74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439" y="39548"/>
                          <a:pt x="16617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A7A266D4-A3C5-D696-C4AD-D467337832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90047" y="16033795"/>
                    <a:ext cx="29195" cy="34734"/>
                  </a:xfrm>
                  <a:custGeom>
                    <a:avLst/>
                    <a:gdLst>
                      <a:gd name="connsiteX0" fmla="*/ 0 w 29195"/>
                      <a:gd name="connsiteY0" fmla="*/ 17361 h 34734"/>
                      <a:gd name="connsiteX1" fmla="*/ 14592 w 29195"/>
                      <a:gd name="connsiteY1" fmla="*/ 34734 h 34734"/>
                      <a:gd name="connsiteX2" fmla="*/ 29195 w 29195"/>
                      <a:gd name="connsiteY2" fmla="*/ 17373 h 34734"/>
                      <a:gd name="connsiteX3" fmla="*/ 14603 w 29195"/>
                      <a:gd name="connsiteY3" fmla="*/ 0 h 34734"/>
                      <a:gd name="connsiteX4" fmla="*/ 14598 w 29195"/>
                      <a:gd name="connsiteY4" fmla="*/ 0 h 34734"/>
                      <a:gd name="connsiteX5" fmla="*/ 0 w 29195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195" h="34734">
                        <a:moveTo>
                          <a:pt x="0" y="17361"/>
                        </a:moveTo>
                        <a:cubicBezTo>
                          <a:pt x="-3" y="26952"/>
                          <a:pt x="6530" y="34730"/>
                          <a:pt x="14592" y="34734"/>
                        </a:cubicBezTo>
                        <a:cubicBezTo>
                          <a:pt x="22654" y="34738"/>
                          <a:pt x="29192" y="26965"/>
                          <a:pt x="29195" y="17373"/>
                        </a:cubicBezTo>
                        <a:cubicBezTo>
                          <a:pt x="29198" y="7782"/>
                          <a:pt x="22665" y="4"/>
                          <a:pt x="14603" y="0"/>
                        </a:cubicBezTo>
                        <a:cubicBezTo>
                          <a:pt x="14601" y="0"/>
                          <a:pt x="14599" y="0"/>
                          <a:pt x="14598" y="0"/>
                        </a:cubicBezTo>
                        <a:cubicBezTo>
                          <a:pt x="6538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7" name="Graphic 68" descr="Seaweed with solid fill">
                  <a:extLst>
                    <a:ext uri="{FF2B5EF4-FFF2-40B4-BE49-F238E27FC236}">
                      <a16:creationId xmlns:a16="http://schemas.microsoft.com/office/drawing/2014/main" id="{26C1CEA3-FBC9-97D8-DACF-890CCF6304B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517153" y="5058609"/>
                  <a:ext cx="94270" cy="121209"/>
                  <a:chOff x="11104655" y="16001125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6CA5AE59-DEAA-0FBB-01C5-C201662127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3" y="16001125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FD1A3BAA-B5FA-4D0B-08BD-17018210901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5" y="16055231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47C327E2-8892-3A17-9D9A-21680714B7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1" y="16100373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55EAA566-9744-EB53-1239-AD883B67960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7" y="16153013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: Shape 314">
                    <a:extLst>
                      <a:ext uri="{FF2B5EF4-FFF2-40B4-BE49-F238E27FC236}">
                        <a16:creationId xmlns:a16="http://schemas.microsoft.com/office/drawing/2014/main" id="{024A0785-1A44-7FDA-B6D4-EECABBC1E71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5" y="16203076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6" name="Freeform: Shape 315">
                    <a:extLst>
                      <a:ext uri="{FF2B5EF4-FFF2-40B4-BE49-F238E27FC236}">
                        <a16:creationId xmlns:a16="http://schemas.microsoft.com/office/drawing/2014/main" id="{57B9B35C-28E1-1076-6A42-1BB3617CA39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7" y="16242302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: Shape 316">
                    <a:extLst>
                      <a:ext uri="{FF2B5EF4-FFF2-40B4-BE49-F238E27FC236}">
                        <a16:creationId xmlns:a16="http://schemas.microsoft.com/office/drawing/2014/main" id="{C9C450D6-3E9C-CE53-6613-17B264A821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0" y="16288044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8" name="Graphic 69" descr="Seaweed with solid fill">
                  <a:extLst>
                    <a:ext uri="{FF2B5EF4-FFF2-40B4-BE49-F238E27FC236}">
                      <a16:creationId xmlns:a16="http://schemas.microsoft.com/office/drawing/2014/main" id="{857E2592-0667-5DDA-093C-C56ED9BBA47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821564" y="5071113"/>
                  <a:ext cx="153466" cy="179249"/>
                  <a:chOff x="12034781" y="16042578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18042B3B-60E0-EB72-42F6-A70705C6B1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4" y="16042578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824FB4E6-540D-F0AB-1457-86CC8C826F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1" y="16302510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9D8A6059-EB89-6178-547E-6A720F81C4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3" y="16265620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8F6E79C1-F9F4-AB3B-663E-AF60FCBDEA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2" y="16083694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D3B6BE73-FC41-FCEA-C723-4D45B019B2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1" y="16149939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B7FC1C88-4747-51ED-3F54-F048613077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299" y="16227203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9" name="Graphic 71" descr="Seaweed with solid fill">
                  <a:extLst>
                    <a:ext uri="{FF2B5EF4-FFF2-40B4-BE49-F238E27FC236}">
                      <a16:creationId xmlns:a16="http://schemas.microsoft.com/office/drawing/2014/main" id="{0CBB932D-EC03-0A54-20A5-DBCAF8F636F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565143" y="5372445"/>
                  <a:ext cx="116658" cy="121209"/>
                  <a:chOff x="14306785" y="17041537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4F5B2829-D396-6050-330A-3FD602D655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8" y="17041537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D6ECA4D4-AE2D-4B08-3C40-C2BD2ACD12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5" y="17095643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FC4B7EAC-0552-67AA-5CAB-8F4A997FCE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2" y="17140785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1" name="Freeform: Shape 300">
                    <a:extLst>
                      <a:ext uri="{FF2B5EF4-FFF2-40B4-BE49-F238E27FC236}">
                        <a16:creationId xmlns:a16="http://schemas.microsoft.com/office/drawing/2014/main" id="{C92B7502-A1B9-4393-4EDF-82F750DB058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0" y="17193425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reeform: Shape 301">
                    <a:extLst>
                      <a:ext uri="{FF2B5EF4-FFF2-40B4-BE49-F238E27FC236}">
                        <a16:creationId xmlns:a16="http://schemas.microsoft.com/office/drawing/2014/main" id="{923A7B49-4E0D-AF1D-D9B9-EDE17B1234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4" y="17243488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6FF5D88B-45C1-7185-23DD-7F5BE364BB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1" y="17282714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:a16="http://schemas.microsoft.com/office/drawing/2014/main" id="{C2B69F6E-F851-F522-5732-FD08B4E7B27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1" y="17328456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0" name="Graphic 72" descr="Seaweed with solid fill">
                  <a:extLst>
                    <a:ext uri="{FF2B5EF4-FFF2-40B4-BE49-F238E27FC236}">
                      <a16:creationId xmlns:a16="http://schemas.microsoft.com/office/drawing/2014/main" id="{6AB19D7D-B31A-8877-7F90-37122F4B54E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4343560" y="5231565"/>
                  <a:ext cx="153466" cy="179249"/>
                  <a:chOff x="13629738" y="1657449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E5B0E0A3-B476-546F-4962-C72FB91F09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1" y="1657449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36F0851F-694B-0A37-FF44-8E5C2D80D9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8" y="1683443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E87C6D83-32E2-0BC8-1A2E-8A777002877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0" y="1679754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FE6866C2-3BA0-D779-0140-983C7C166B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79" y="1661561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CD007B88-9B71-D56A-B21C-17BCA8B151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8" y="1668186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67CCDD3E-E611-7181-A5C4-F9DF66291A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6" y="1675912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1" name="Graphic 74" descr="Seaweed with solid fill">
                  <a:extLst>
                    <a:ext uri="{FF2B5EF4-FFF2-40B4-BE49-F238E27FC236}">
                      <a16:creationId xmlns:a16="http://schemas.microsoft.com/office/drawing/2014/main" id="{44D509DD-5FE1-4996-AD6D-C8FB522BA88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54377" y="5153059"/>
                  <a:ext cx="153466" cy="179249"/>
                  <a:chOff x="13051690" y="1631423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86" name="Freeform: Shape 285">
                    <a:extLst>
                      <a:ext uri="{FF2B5EF4-FFF2-40B4-BE49-F238E27FC236}">
                        <a16:creationId xmlns:a16="http://schemas.microsoft.com/office/drawing/2014/main" id="{9CD3ED3A-5136-2FE8-56B8-E0F95381D39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3" y="1631423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A3F270F3-DF57-C98C-50A5-7743D33358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0" y="1657417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A3C67F02-FB25-808A-9B1A-5AA7E650DE1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2" y="1653728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AC3ECDB2-9008-831E-5786-B51E431D24E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1" y="1635535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D432B57E-702E-ACDD-1DAB-CED4B90524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0" y="1642160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8B3195E7-FD8E-FF54-ADBB-16A71906FD5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8" y="1649886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2" name="Graphic 75" descr="Seaweed with solid fill">
                  <a:extLst>
                    <a:ext uri="{FF2B5EF4-FFF2-40B4-BE49-F238E27FC236}">
                      <a16:creationId xmlns:a16="http://schemas.microsoft.com/office/drawing/2014/main" id="{F49EC092-823D-A297-7F23-A1853DE5C9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4441481" y="5227028"/>
                  <a:ext cx="109340" cy="216665"/>
                  <a:chOff x="13928935" y="16559458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A6193E49-804F-9FCB-2C0B-726ED35B53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5" y="16559458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3B300377-A2BE-62E7-9CA4-4D26D9B7B4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5" y="16873647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074DB326-478A-C95C-D104-4EF6B46026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7" y="16829058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17EC935C-4A47-9E9F-B3FD-EDC509DE69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1" y="16609157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39C46AD8-EA61-BE14-D99B-BD7A287147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1" y="16689230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8D890B02-444F-7050-F430-8CAF192B8A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4" y="16782621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3" name="Graphic 76" descr="Seaweed with solid fill">
                  <a:extLst>
                    <a:ext uri="{FF2B5EF4-FFF2-40B4-BE49-F238E27FC236}">
                      <a16:creationId xmlns:a16="http://schemas.microsoft.com/office/drawing/2014/main" id="{9C76240E-42B3-46C5-EE7E-787DE14B0F1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49382" y="5173268"/>
                  <a:ext cx="93378" cy="154328"/>
                  <a:chOff x="13036429" y="16381237"/>
                  <a:chExt cx="285316" cy="511618"/>
                </a:xfrm>
                <a:solidFill>
                  <a:srgbClr val="92D050"/>
                </a:solidFill>
              </p:grpSpPr>
              <p:sp>
                <p:nvSpPr>
                  <p:cNvPr id="274" name="Freeform: Shape 273">
                    <a:extLst>
                      <a:ext uri="{FF2B5EF4-FFF2-40B4-BE49-F238E27FC236}">
                        <a16:creationId xmlns:a16="http://schemas.microsoft.com/office/drawing/2014/main" id="{5CE54FB7-1DD8-D4F0-5C4B-7867912A2C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38604" y="16381237"/>
                    <a:ext cx="133063" cy="511618"/>
                  </a:xfrm>
                  <a:custGeom>
                    <a:avLst/>
                    <a:gdLst>
                      <a:gd name="connsiteX0" fmla="*/ 63970 w 133063"/>
                      <a:gd name="connsiteY0" fmla="*/ 409451 h 511618"/>
                      <a:gd name="connsiteX1" fmla="*/ 76153 w 133063"/>
                      <a:gd name="connsiteY1" fmla="*/ 377199 h 511618"/>
                      <a:gd name="connsiteX2" fmla="*/ 51592 w 133063"/>
                      <a:gd name="connsiteY2" fmla="*/ 324373 h 511618"/>
                      <a:gd name="connsiteX3" fmla="*/ 77076 w 133063"/>
                      <a:gd name="connsiteY3" fmla="*/ 288157 h 511618"/>
                      <a:gd name="connsiteX4" fmla="*/ 64768 w 133063"/>
                      <a:gd name="connsiteY4" fmla="*/ 247909 h 511618"/>
                      <a:gd name="connsiteX5" fmla="*/ 92434 w 133063"/>
                      <a:gd name="connsiteY5" fmla="*/ 225667 h 511618"/>
                      <a:gd name="connsiteX6" fmla="*/ 86091 w 133063"/>
                      <a:gd name="connsiteY6" fmla="*/ 192303 h 511618"/>
                      <a:gd name="connsiteX7" fmla="*/ 117309 w 133063"/>
                      <a:gd name="connsiteY7" fmla="*/ 157166 h 511618"/>
                      <a:gd name="connsiteX8" fmla="*/ 109293 w 133063"/>
                      <a:gd name="connsiteY8" fmla="*/ 121878 h 511618"/>
                      <a:gd name="connsiteX9" fmla="*/ 132431 w 133063"/>
                      <a:gd name="connsiteY9" fmla="*/ 66089 h 511618"/>
                      <a:gd name="connsiteX10" fmla="*/ 116952 w 133063"/>
                      <a:gd name="connsiteY10" fmla="*/ 37819 h 511618"/>
                      <a:gd name="connsiteX11" fmla="*/ 133064 w 133063"/>
                      <a:gd name="connsiteY11" fmla="*/ 802 h 511618"/>
                      <a:gd name="connsiteX12" fmla="*/ 88021 w 133063"/>
                      <a:gd name="connsiteY12" fmla="*/ 16371 h 511618"/>
                      <a:gd name="connsiteX13" fmla="*/ 81305 w 133063"/>
                      <a:gd name="connsiteY13" fmla="*/ 58182 h 511618"/>
                      <a:gd name="connsiteX14" fmla="*/ 53278 w 133063"/>
                      <a:gd name="connsiteY14" fmla="*/ 86947 h 511618"/>
                      <a:gd name="connsiteX15" fmla="*/ 59117 w 133063"/>
                      <a:gd name="connsiteY15" fmla="*/ 146478 h 511618"/>
                      <a:gd name="connsiteX16" fmla="*/ 17351 w 133063"/>
                      <a:gd name="connsiteY16" fmla="*/ 176511 h 511618"/>
                      <a:gd name="connsiteX17" fmla="*/ 27463 w 133063"/>
                      <a:gd name="connsiteY17" fmla="*/ 239685 h 511618"/>
                      <a:gd name="connsiteX18" fmla="*/ 2937 w 133063"/>
                      <a:gd name="connsiteY18" fmla="*/ 282213 h 511618"/>
                      <a:gd name="connsiteX19" fmla="*/ 15976 w 133063"/>
                      <a:gd name="connsiteY19" fmla="*/ 335139 h 511618"/>
                      <a:gd name="connsiteX20" fmla="*/ 1848 w 133063"/>
                      <a:gd name="connsiteY20" fmla="*/ 372673 h 511618"/>
                      <a:gd name="connsiteX21" fmla="*/ 20389 w 133063"/>
                      <a:gd name="connsiteY21" fmla="*/ 407855 h 511618"/>
                      <a:gd name="connsiteX22" fmla="*/ 28308 w 133063"/>
                      <a:gd name="connsiteY22" fmla="*/ 442597 h 511618"/>
                      <a:gd name="connsiteX23" fmla="*/ 40341 w 133063"/>
                      <a:gd name="connsiteY23" fmla="*/ 505944 h 511618"/>
                      <a:gd name="connsiteX24" fmla="*/ 47919 w 133063"/>
                      <a:gd name="connsiteY24" fmla="*/ 511153 h 511618"/>
                      <a:gd name="connsiteX25" fmla="*/ 50715 w 133063"/>
                      <a:gd name="connsiteY25" fmla="*/ 508285 h 511618"/>
                      <a:gd name="connsiteX26" fmla="*/ 65028 w 133063"/>
                      <a:gd name="connsiteY26" fmla="*/ 485748 h 511618"/>
                      <a:gd name="connsiteX27" fmla="*/ 77308 w 133063"/>
                      <a:gd name="connsiteY27" fmla="*/ 450160 h 511618"/>
                      <a:gd name="connsiteX28" fmla="*/ 63970 w 13306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3063" h="511618">
                        <a:moveTo>
                          <a:pt x="63970" y="409451"/>
                        </a:moveTo>
                        <a:cubicBezTo>
                          <a:pt x="68191" y="398986"/>
                          <a:pt x="75088" y="404129"/>
                          <a:pt x="76153" y="377199"/>
                        </a:cubicBezTo>
                        <a:cubicBezTo>
                          <a:pt x="76982" y="355913"/>
                          <a:pt x="51431" y="346877"/>
                          <a:pt x="51592" y="324373"/>
                        </a:cubicBezTo>
                        <a:cubicBezTo>
                          <a:pt x="51729" y="305173"/>
                          <a:pt x="74534" y="306268"/>
                          <a:pt x="77076" y="288157"/>
                        </a:cubicBezTo>
                        <a:cubicBezTo>
                          <a:pt x="78754" y="276224"/>
                          <a:pt x="61542" y="258641"/>
                          <a:pt x="64768" y="247909"/>
                        </a:cubicBezTo>
                        <a:cubicBezTo>
                          <a:pt x="67995" y="237177"/>
                          <a:pt x="83140" y="235954"/>
                          <a:pt x="92434" y="225667"/>
                        </a:cubicBezTo>
                        <a:cubicBezTo>
                          <a:pt x="101865" y="215258"/>
                          <a:pt x="86123" y="203197"/>
                          <a:pt x="86091" y="192303"/>
                        </a:cubicBezTo>
                        <a:cubicBezTo>
                          <a:pt x="86060" y="181410"/>
                          <a:pt x="114146" y="176367"/>
                          <a:pt x="117309" y="157166"/>
                        </a:cubicBezTo>
                        <a:cubicBezTo>
                          <a:pt x="120473" y="137965"/>
                          <a:pt x="111576" y="137665"/>
                          <a:pt x="109293" y="121878"/>
                        </a:cubicBezTo>
                        <a:cubicBezTo>
                          <a:pt x="107009" y="106092"/>
                          <a:pt x="129040" y="86646"/>
                          <a:pt x="132431" y="66089"/>
                        </a:cubicBezTo>
                        <a:cubicBezTo>
                          <a:pt x="134722" y="52187"/>
                          <a:pt x="119824" y="49068"/>
                          <a:pt x="116952" y="37819"/>
                        </a:cubicBezTo>
                        <a:cubicBezTo>
                          <a:pt x="113639" y="24857"/>
                          <a:pt x="133064" y="802"/>
                          <a:pt x="133064" y="802"/>
                        </a:cubicBezTo>
                        <a:cubicBezTo>
                          <a:pt x="110169" y="-3035"/>
                          <a:pt x="93078" y="7680"/>
                          <a:pt x="88021" y="16371"/>
                        </a:cubicBezTo>
                        <a:cubicBezTo>
                          <a:pt x="80016" y="30167"/>
                          <a:pt x="87785" y="50703"/>
                          <a:pt x="81305" y="58182"/>
                        </a:cubicBezTo>
                        <a:cubicBezTo>
                          <a:pt x="72588" y="68235"/>
                          <a:pt x="58512" y="69158"/>
                          <a:pt x="53278" y="86947"/>
                        </a:cubicBezTo>
                        <a:cubicBezTo>
                          <a:pt x="48849" y="101960"/>
                          <a:pt x="69625" y="130119"/>
                          <a:pt x="59117" y="146478"/>
                        </a:cubicBezTo>
                        <a:cubicBezTo>
                          <a:pt x="49183" y="161970"/>
                          <a:pt x="23639" y="154564"/>
                          <a:pt x="17351" y="176511"/>
                        </a:cubicBezTo>
                        <a:cubicBezTo>
                          <a:pt x="10706" y="199649"/>
                          <a:pt x="36344" y="216987"/>
                          <a:pt x="27463" y="239685"/>
                        </a:cubicBezTo>
                        <a:cubicBezTo>
                          <a:pt x="19646" y="259653"/>
                          <a:pt x="5484" y="260749"/>
                          <a:pt x="2937" y="282213"/>
                        </a:cubicBezTo>
                        <a:cubicBezTo>
                          <a:pt x="842" y="299890"/>
                          <a:pt x="20432" y="318257"/>
                          <a:pt x="15976" y="335139"/>
                        </a:cubicBezTo>
                        <a:cubicBezTo>
                          <a:pt x="11626" y="351620"/>
                          <a:pt x="-5610" y="356686"/>
                          <a:pt x="1848" y="372673"/>
                        </a:cubicBezTo>
                        <a:cubicBezTo>
                          <a:pt x="10804" y="391862"/>
                          <a:pt x="24975" y="389455"/>
                          <a:pt x="20389" y="407855"/>
                        </a:cubicBezTo>
                        <a:cubicBezTo>
                          <a:pt x="16530" y="423319"/>
                          <a:pt x="21631" y="433178"/>
                          <a:pt x="28308" y="442597"/>
                        </a:cubicBezTo>
                        <a:cubicBezTo>
                          <a:pt x="41190" y="460764"/>
                          <a:pt x="36049" y="480904"/>
                          <a:pt x="40341" y="505944"/>
                        </a:cubicBezTo>
                        <a:cubicBezTo>
                          <a:pt x="41417" y="510343"/>
                          <a:pt x="44810" y="512676"/>
                          <a:pt x="47919" y="511153"/>
                        </a:cubicBezTo>
                        <a:cubicBezTo>
                          <a:pt x="49031" y="510609"/>
                          <a:pt x="50004" y="509610"/>
                          <a:pt x="50715" y="508285"/>
                        </a:cubicBezTo>
                        <a:cubicBezTo>
                          <a:pt x="54652" y="499790"/>
                          <a:pt x="59478" y="492191"/>
                          <a:pt x="65028" y="485748"/>
                        </a:cubicBezTo>
                        <a:cubicBezTo>
                          <a:pt x="74066" y="476250"/>
                          <a:pt x="82319" y="466842"/>
                          <a:pt x="77308" y="450160"/>
                        </a:cubicBezTo>
                        <a:cubicBezTo>
                          <a:pt x="71496" y="430787"/>
                          <a:pt x="55981" y="429257"/>
                          <a:pt x="63970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5" name="Freeform: Shape 274">
                    <a:extLst>
                      <a:ext uri="{FF2B5EF4-FFF2-40B4-BE49-F238E27FC236}">
                        <a16:creationId xmlns:a16="http://schemas.microsoft.com/office/drawing/2014/main" id="{7378E0B9-15F7-E502-1215-87476BE7D17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36429" y="16605031"/>
                    <a:ext cx="117656" cy="275386"/>
                  </a:xfrm>
                  <a:custGeom>
                    <a:avLst/>
                    <a:gdLst>
                      <a:gd name="connsiteX0" fmla="*/ 94316 w 117656"/>
                      <a:gd name="connsiteY0" fmla="*/ 183978 h 275386"/>
                      <a:gd name="connsiteX1" fmla="*/ 95825 w 117656"/>
                      <a:gd name="connsiteY1" fmla="*/ 142207 h 275386"/>
                      <a:gd name="connsiteX2" fmla="*/ 76471 w 117656"/>
                      <a:gd name="connsiteY2" fmla="*/ 120181 h 275386"/>
                      <a:gd name="connsiteX3" fmla="*/ 77379 w 117656"/>
                      <a:gd name="connsiteY3" fmla="*/ 74067 h 275386"/>
                      <a:gd name="connsiteX4" fmla="*/ 52834 w 117656"/>
                      <a:gd name="connsiteY4" fmla="*/ 50551 h 275386"/>
                      <a:gd name="connsiteX5" fmla="*/ 33896 w 117656"/>
                      <a:gd name="connsiteY5" fmla="*/ 12233 h 275386"/>
                      <a:gd name="connsiteX6" fmla="*/ 11245 w 117656"/>
                      <a:gd name="connsiteY6" fmla="*/ 0 h 275386"/>
                      <a:gd name="connsiteX7" fmla="*/ 8026 w 117656"/>
                      <a:gd name="connsiteY7" fmla="*/ 45736 h 275386"/>
                      <a:gd name="connsiteX8" fmla="*/ 27510 w 117656"/>
                      <a:gd name="connsiteY8" fmla="*/ 74267 h 275386"/>
                      <a:gd name="connsiteX9" fmla="*/ 30725 w 117656"/>
                      <a:gd name="connsiteY9" fmla="*/ 125981 h 275386"/>
                      <a:gd name="connsiteX10" fmla="*/ 55019 w 117656"/>
                      <a:gd name="connsiteY10" fmla="*/ 141645 h 275386"/>
                      <a:gd name="connsiteX11" fmla="*/ 54292 w 117656"/>
                      <a:gd name="connsiteY11" fmla="*/ 203557 h 275386"/>
                      <a:gd name="connsiteX12" fmla="*/ 92725 w 117656"/>
                      <a:gd name="connsiteY12" fmla="*/ 270735 h 275386"/>
                      <a:gd name="connsiteX13" fmla="*/ 100867 w 117656"/>
                      <a:gd name="connsiteY13" fmla="*/ 274441 h 275386"/>
                      <a:gd name="connsiteX14" fmla="*/ 103127 w 117656"/>
                      <a:gd name="connsiteY14" fmla="*/ 271597 h 275386"/>
                      <a:gd name="connsiteX15" fmla="*/ 117392 w 117656"/>
                      <a:gd name="connsiteY15" fmla="*/ 229825 h 275386"/>
                      <a:gd name="connsiteX16" fmla="*/ 94316 w 117656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656" h="275386">
                        <a:moveTo>
                          <a:pt x="94316" y="183978"/>
                        </a:moveTo>
                        <a:cubicBezTo>
                          <a:pt x="92796" y="168231"/>
                          <a:pt x="97558" y="149792"/>
                          <a:pt x="95825" y="142207"/>
                        </a:cubicBezTo>
                        <a:cubicBezTo>
                          <a:pt x="91023" y="121188"/>
                          <a:pt x="81560" y="132404"/>
                          <a:pt x="76471" y="120181"/>
                        </a:cubicBezTo>
                        <a:cubicBezTo>
                          <a:pt x="70211" y="105168"/>
                          <a:pt x="81281" y="92790"/>
                          <a:pt x="77379" y="74067"/>
                        </a:cubicBezTo>
                        <a:cubicBezTo>
                          <a:pt x="74176" y="58703"/>
                          <a:pt x="67896" y="60555"/>
                          <a:pt x="52834" y="50551"/>
                        </a:cubicBezTo>
                        <a:cubicBezTo>
                          <a:pt x="42663" y="43795"/>
                          <a:pt x="40294" y="26363"/>
                          <a:pt x="33896" y="12233"/>
                        </a:cubicBezTo>
                        <a:cubicBezTo>
                          <a:pt x="28886" y="1168"/>
                          <a:pt x="11245" y="0"/>
                          <a:pt x="11245" y="0"/>
                        </a:cubicBezTo>
                        <a:cubicBezTo>
                          <a:pt x="-8074" y="2480"/>
                          <a:pt x="2104" y="35738"/>
                          <a:pt x="8026" y="45736"/>
                        </a:cubicBezTo>
                        <a:cubicBezTo>
                          <a:pt x="14774" y="57141"/>
                          <a:pt x="25828" y="53626"/>
                          <a:pt x="27510" y="74267"/>
                        </a:cubicBezTo>
                        <a:cubicBezTo>
                          <a:pt x="29451" y="98178"/>
                          <a:pt x="24630" y="106063"/>
                          <a:pt x="30725" y="125981"/>
                        </a:cubicBezTo>
                        <a:cubicBezTo>
                          <a:pt x="37445" y="147957"/>
                          <a:pt x="51234" y="124741"/>
                          <a:pt x="55019" y="141645"/>
                        </a:cubicBezTo>
                        <a:cubicBezTo>
                          <a:pt x="58587" y="157599"/>
                          <a:pt x="47285" y="184284"/>
                          <a:pt x="54292" y="203557"/>
                        </a:cubicBezTo>
                        <a:cubicBezTo>
                          <a:pt x="63149" y="227907"/>
                          <a:pt x="82527" y="232172"/>
                          <a:pt x="92725" y="270735"/>
                        </a:cubicBezTo>
                        <a:cubicBezTo>
                          <a:pt x="94250" y="274940"/>
                          <a:pt x="97895" y="276599"/>
                          <a:pt x="100867" y="274441"/>
                        </a:cubicBezTo>
                        <a:cubicBezTo>
                          <a:pt x="101778" y="273779"/>
                          <a:pt x="102556" y="272800"/>
                          <a:pt x="103127" y="271597"/>
                        </a:cubicBezTo>
                        <a:cubicBezTo>
                          <a:pt x="109975" y="259308"/>
                          <a:pt x="114843" y="245053"/>
                          <a:pt x="117392" y="229825"/>
                        </a:cubicBezTo>
                        <a:cubicBezTo>
                          <a:pt x="120465" y="203896"/>
                          <a:pt x="95798" y="199325"/>
                          <a:pt x="94316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6" name="Freeform: Shape 275">
                    <a:extLst>
                      <a:ext uri="{FF2B5EF4-FFF2-40B4-BE49-F238E27FC236}">
                        <a16:creationId xmlns:a16="http://schemas.microsoft.com/office/drawing/2014/main" id="{CE073D30-847C-C2B0-1241-989FD5A4C5F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21129" y="16573270"/>
                    <a:ext cx="100616" cy="284832"/>
                  </a:xfrm>
                  <a:custGeom>
                    <a:avLst/>
                    <a:gdLst>
                      <a:gd name="connsiteX0" fmla="*/ 87867 w 100616"/>
                      <a:gd name="connsiteY0" fmla="*/ 69428 h 284832"/>
                      <a:gd name="connsiteX1" fmla="*/ 99959 w 100616"/>
                      <a:gd name="connsiteY1" fmla="*/ 16830 h 284832"/>
                      <a:gd name="connsiteX2" fmla="*/ 69594 w 100616"/>
                      <a:gd name="connsiteY2" fmla="*/ 16202 h 284832"/>
                      <a:gd name="connsiteX3" fmla="*/ 48224 w 100616"/>
                      <a:gd name="connsiteY3" fmla="*/ 65280 h 284832"/>
                      <a:gd name="connsiteX4" fmla="*/ 46522 w 100616"/>
                      <a:gd name="connsiteY4" fmla="*/ 105038 h 284832"/>
                      <a:gd name="connsiteX5" fmla="*/ 25738 w 100616"/>
                      <a:gd name="connsiteY5" fmla="*/ 119084 h 284832"/>
                      <a:gd name="connsiteX6" fmla="*/ 26213 w 100616"/>
                      <a:gd name="connsiteY6" fmla="*/ 157708 h 284832"/>
                      <a:gd name="connsiteX7" fmla="*/ 4674 w 100616"/>
                      <a:gd name="connsiteY7" fmla="*/ 183693 h 284832"/>
                      <a:gd name="connsiteX8" fmla="*/ 4367 w 100616"/>
                      <a:gd name="connsiteY8" fmla="*/ 228962 h 284832"/>
                      <a:gd name="connsiteX9" fmla="*/ 7566 w 100616"/>
                      <a:gd name="connsiteY9" fmla="*/ 278857 h 284832"/>
                      <a:gd name="connsiteX10" fmla="*/ 11659 w 100616"/>
                      <a:gd name="connsiteY10" fmla="*/ 284831 h 284832"/>
                      <a:gd name="connsiteX11" fmla="*/ 15363 w 100616"/>
                      <a:gd name="connsiteY11" fmla="*/ 281793 h 284832"/>
                      <a:gd name="connsiteX12" fmla="*/ 40655 w 100616"/>
                      <a:gd name="connsiteY12" fmla="*/ 238682 h 284832"/>
                      <a:gd name="connsiteX13" fmla="*/ 46907 w 100616"/>
                      <a:gd name="connsiteY13" fmla="*/ 196121 h 284832"/>
                      <a:gd name="connsiteX14" fmla="*/ 72663 w 100616"/>
                      <a:gd name="connsiteY14" fmla="*/ 172210 h 284832"/>
                      <a:gd name="connsiteX15" fmla="*/ 69700 w 100616"/>
                      <a:gd name="connsiteY15" fmla="*/ 131357 h 284832"/>
                      <a:gd name="connsiteX16" fmla="*/ 94729 w 100616"/>
                      <a:gd name="connsiteY16" fmla="*/ 111338 h 284832"/>
                      <a:gd name="connsiteX17" fmla="*/ 87867 w 100616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616" h="284832">
                        <a:moveTo>
                          <a:pt x="87867" y="69428"/>
                        </a:moveTo>
                        <a:cubicBezTo>
                          <a:pt x="97879" y="55876"/>
                          <a:pt x="102421" y="36123"/>
                          <a:pt x="99959" y="16830"/>
                        </a:cubicBezTo>
                        <a:cubicBezTo>
                          <a:pt x="96992" y="-5201"/>
                          <a:pt x="72333" y="-5801"/>
                          <a:pt x="69594" y="16202"/>
                        </a:cubicBezTo>
                        <a:cubicBezTo>
                          <a:pt x="67495" y="33073"/>
                          <a:pt x="71083" y="52135"/>
                          <a:pt x="48224" y="65280"/>
                        </a:cubicBezTo>
                        <a:cubicBezTo>
                          <a:pt x="32371" y="74399"/>
                          <a:pt x="50853" y="95168"/>
                          <a:pt x="46522" y="105038"/>
                        </a:cubicBezTo>
                        <a:cubicBezTo>
                          <a:pt x="42192" y="114908"/>
                          <a:pt x="30532" y="110482"/>
                          <a:pt x="25738" y="119084"/>
                        </a:cubicBezTo>
                        <a:cubicBezTo>
                          <a:pt x="17261" y="134281"/>
                          <a:pt x="29852" y="146059"/>
                          <a:pt x="26213" y="157708"/>
                        </a:cubicBezTo>
                        <a:cubicBezTo>
                          <a:pt x="21729" y="172049"/>
                          <a:pt x="12184" y="169491"/>
                          <a:pt x="4674" y="183693"/>
                        </a:cubicBezTo>
                        <a:cubicBezTo>
                          <a:pt x="-1488" y="195370"/>
                          <a:pt x="-1523" y="199530"/>
                          <a:pt x="4367" y="228962"/>
                        </a:cubicBezTo>
                        <a:cubicBezTo>
                          <a:pt x="7019" y="245313"/>
                          <a:pt x="8095" y="262097"/>
                          <a:pt x="7566" y="278857"/>
                        </a:cubicBezTo>
                        <a:cubicBezTo>
                          <a:pt x="7530" y="282106"/>
                          <a:pt x="9363" y="284781"/>
                          <a:pt x="11659" y="284831"/>
                        </a:cubicBezTo>
                        <a:cubicBezTo>
                          <a:pt x="13195" y="284865"/>
                          <a:pt x="14620" y="283697"/>
                          <a:pt x="15363" y="281793"/>
                        </a:cubicBezTo>
                        <a:cubicBezTo>
                          <a:pt x="21698" y="265428"/>
                          <a:pt x="30768" y="246205"/>
                          <a:pt x="40655" y="238682"/>
                        </a:cubicBezTo>
                        <a:cubicBezTo>
                          <a:pt x="54001" y="228534"/>
                          <a:pt x="46432" y="213915"/>
                          <a:pt x="46907" y="196121"/>
                        </a:cubicBezTo>
                        <a:cubicBezTo>
                          <a:pt x="47473" y="175725"/>
                          <a:pt x="64591" y="184694"/>
                          <a:pt x="72663" y="172210"/>
                        </a:cubicBezTo>
                        <a:cubicBezTo>
                          <a:pt x="81843" y="158059"/>
                          <a:pt x="66438" y="147260"/>
                          <a:pt x="69700" y="131357"/>
                        </a:cubicBezTo>
                        <a:cubicBezTo>
                          <a:pt x="73583" y="112423"/>
                          <a:pt x="90025" y="123438"/>
                          <a:pt x="94729" y="111338"/>
                        </a:cubicBezTo>
                        <a:cubicBezTo>
                          <a:pt x="102742" y="90686"/>
                          <a:pt x="74035" y="88651"/>
                          <a:pt x="87867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reeform: Shape 276">
                    <a:extLst>
                      <a:ext uri="{FF2B5EF4-FFF2-40B4-BE49-F238E27FC236}">
                        <a16:creationId xmlns:a16="http://schemas.microsoft.com/office/drawing/2014/main" id="{2AED5F93-0851-FA3F-9513-FCF4D33D53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9758" y="16416637"/>
                    <a:ext cx="36091" cy="51068"/>
                  </a:xfrm>
                  <a:custGeom>
                    <a:avLst/>
                    <a:gdLst>
                      <a:gd name="connsiteX0" fmla="*/ 18046 w 36091"/>
                      <a:gd name="connsiteY0" fmla="*/ 51069 h 51068"/>
                      <a:gd name="connsiteX1" fmla="*/ 36091 w 36091"/>
                      <a:gd name="connsiteY1" fmla="*/ 25534 h 51068"/>
                      <a:gd name="connsiteX2" fmla="*/ 18046 w 36091"/>
                      <a:gd name="connsiteY2" fmla="*/ 0 h 51068"/>
                      <a:gd name="connsiteX3" fmla="*/ 0 w 36091"/>
                      <a:gd name="connsiteY3" fmla="*/ 25534 h 51068"/>
                      <a:gd name="connsiteX4" fmla="*/ 18046 w 3609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091" h="51068">
                        <a:moveTo>
                          <a:pt x="18046" y="51069"/>
                        </a:moveTo>
                        <a:cubicBezTo>
                          <a:pt x="28012" y="51069"/>
                          <a:pt x="36091" y="39637"/>
                          <a:pt x="36091" y="25534"/>
                        </a:cubicBezTo>
                        <a:cubicBezTo>
                          <a:pt x="36091" y="11432"/>
                          <a:pt x="28012" y="0"/>
                          <a:pt x="18046" y="0"/>
                        </a:cubicBezTo>
                        <a:cubicBezTo>
                          <a:pt x="8079" y="0"/>
                          <a:pt x="0" y="11432"/>
                          <a:pt x="0" y="25534"/>
                        </a:cubicBezTo>
                        <a:cubicBezTo>
                          <a:pt x="0" y="39637"/>
                          <a:pt x="8079" y="51069"/>
                          <a:pt x="18046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6F8C9BF0-5C36-D489-B490-86EEDAF3FC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12578" y="16473672"/>
                    <a:ext cx="24065" cy="34053"/>
                  </a:xfrm>
                  <a:custGeom>
                    <a:avLst/>
                    <a:gdLst>
                      <a:gd name="connsiteX0" fmla="*/ 12029 w 24065"/>
                      <a:gd name="connsiteY0" fmla="*/ 34053 h 34053"/>
                      <a:gd name="connsiteX1" fmla="*/ 24066 w 24065"/>
                      <a:gd name="connsiteY1" fmla="*/ 17032 h 34053"/>
                      <a:gd name="connsiteX2" fmla="*/ 12037 w 24065"/>
                      <a:gd name="connsiteY2" fmla="*/ 0 h 34053"/>
                      <a:gd name="connsiteX3" fmla="*/ 0 w 24065"/>
                      <a:gd name="connsiteY3" fmla="*/ 17021 h 34053"/>
                      <a:gd name="connsiteX4" fmla="*/ 0 w 24065"/>
                      <a:gd name="connsiteY4" fmla="*/ 17027 h 34053"/>
                      <a:gd name="connsiteX5" fmla="*/ 12029 w 24065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065" h="34053">
                        <a:moveTo>
                          <a:pt x="12029" y="34053"/>
                        </a:moveTo>
                        <a:cubicBezTo>
                          <a:pt x="18675" y="34056"/>
                          <a:pt x="24064" y="26436"/>
                          <a:pt x="24066" y="17032"/>
                        </a:cubicBezTo>
                        <a:cubicBezTo>
                          <a:pt x="24068" y="7629"/>
                          <a:pt x="18683" y="3"/>
                          <a:pt x="12037" y="0"/>
                        </a:cubicBezTo>
                        <a:cubicBezTo>
                          <a:pt x="5391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385" y="34050"/>
                          <a:pt x="1202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3D2CC7ED-AABB-32A6-AE93-6BDA33E852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83596" y="16540194"/>
                    <a:ext cx="21134" cy="29904"/>
                  </a:xfrm>
                  <a:custGeom>
                    <a:avLst/>
                    <a:gdLst>
                      <a:gd name="connsiteX0" fmla="*/ 0 w 21134"/>
                      <a:gd name="connsiteY0" fmla="*/ 14947 h 29904"/>
                      <a:gd name="connsiteX1" fmla="*/ 10563 w 21134"/>
                      <a:gd name="connsiteY1" fmla="*/ 29905 h 29904"/>
                      <a:gd name="connsiteX2" fmla="*/ 21134 w 21134"/>
                      <a:gd name="connsiteY2" fmla="*/ 14958 h 29904"/>
                      <a:gd name="connsiteX3" fmla="*/ 10571 w 21134"/>
                      <a:gd name="connsiteY3" fmla="*/ 0 h 29904"/>
                      <a:gd name="connsiteX4" fmla="*/ 10567 w 21134"/>
                      <a:gd name="connsiteY4" fmla="*/ 0 h 29904"/>
                      <a:gd name="connsiteX5" fmla="*/ 0 w 2113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34" h="29904">
                        <a:moveTo>
                          <a:pt x="0" y="14947"/>
                        </a:moveTo>
                        <a:cubicBezTo>
                          <a:pt x="-2" y="23205"/>
                          <a:pt x="4727" y="29902"/>
                          <a:pt x="10563" y="29905"/>
                        </a:cubicBezTo>
                        <a:cubicBezTo>
                          <a:pt x="16399" y="29908"/>
                          <a:pt x="21132" y="23216"/>
                          <a:pt x="21134" y="14958"/>
                        </a:cubicBezTo>
                        <a:cubicBezTo>
                          <a:pt x="21137" y="6700"/>
                          <a:pt x="16407" y="3"/>
                          <a:pt x="10571" y="0"/>
                        </a:cubicBezTo>
                        <a:cubicBezTo>
                          <a:pt x="10570" y="0"/>
                          <a:pt x="10568" y="0"/>
                          <a:pt x="10567" y="0"/>
                        </a:cubicBezTo>
                        <a:cubicBezTo>
                          <a:pt x="47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4" name="Graphic 77" descr="Seaweed with solid fill">
                  <a:extLst>
                    <a:ext uri="{FF2B5EF4-FFF2-40B4-BE49-F238E27FC236}">
                      <a16:creationId xmlns:a16="http://schemas.microsoft.com/office/drawing/2014/main" id="{3389B7FC-DAF4-1C9D-BC6C-7DF1AF58155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4268096" y="5189101"/>
                  <a:ext cx="132462" cy="179249"/>
                  <a:chOff x="13399160" y="16433724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CE689363-51F1-AE57-F5A7-E15866F2D1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0" y="16433724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6B679EB8-722D-26E9-1B33-E3B2A6781E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0" y="16693656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846E864E-C8F7-0FBA-8FE8-E3D8EC4333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7" y="16656766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719F1223-4878-ED58-F9E5-C45E0751AF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3" y="16474840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073229B3-81E1-D840-FE06-C1217D6BD1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2" y="16541085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54F7A9B5-9AD2-815E-9A31-5E377AF31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69" y="16618349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5" name="Graphic 78" descr="Seaweed with solid fill">
                  <a:extLst>
                    <a:ext uri="{FF2B5EF4-FFF2-40B4-BE49-F238E27FC236}">
                      <a16:creationId xmlns:a16="http://schemas.microsoft.com/office/drawing/2014/main" id="{738E825F-9A6C-836F-EDC0-2DF58CDF61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607827" y="5388615"/>
                  <a:ext cx="121041" cy="134527"/>
                  <a:chOff x="14437204" y="17095142"/>
                  <a:chExt cx="369840" cy="445975"/>
                </a:xfrm>
                <a:solidFill>
                  <a:srgbClr val="92D050"/>
                </a:solidFill>
              </p:grpSpPr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2D9AF4D8-B815-7160-ABBE-AB3DBF0C4E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69647" y="17095142"/>
                    <a:ext cx="172483" cy="445975"/>
                  </a:xfrm>
                  <a:custGeom>
                    <a:avLst/>
                    <a:gdLst>
                      <a:gd name="connsiteX0" fmla="*/ 82921 w 172483"/>
                      <a:gd name="connsiteY0" fmla="*/ 356916 h 445975"/>
                      <a:gd name="connsiteX1" fmla="*/ 98713 w 172483"/>
                      <a:gd name="connsiteY1" fmla="*/ 328802 h 445975"/>
                      <a:gd name="connsiteX2" fmla="*/ 66875 w 172483"/>
                      <a:gd name="connsiteY2" fmla="*/ 282754 h 445975"/>
                      <a:gd name="connsiteX3" fmla="*/ 99910 w 172483"/>
                      <a:gd name="connsiteY3" fmla="*/ 251185 h 445975"/>
                      <a:gd name="connsiteX4" fmla="*/ 83955 w 172483"/>
                      <a:gd name="connsiteY4" fmla="*/ 216101 h 445975"/>
                      <a:gd name="connsiteX5" fmla="*/ 119817 w 172483"/>
                      <a:gd name="connsiteY5" fmla="*/ 196713 h 445975"/>
                      <a:gd name="connsiteX6" fmla="*/ 111595 w 172483"/>
                      <a:gd name="connsiteY6" fmla="*/ 167630 h 445975"/>
                      <a:gd name="connsiteX7" fmla="*/ 152062 w 172483"/>
                      <a:gd name="connsiteY7" fmla="*/ 137001 h 445975"/>
                      <a:gd name="connsiteX8" fmla="*/ 141670 w 172483"/>
                      <a:gd name="connsiteY8" fmla="*/ 106241 h 445975"/>
                      <a:gd name="connsiteX9" fmla="*/ 171663 w 172483"/>
                      <a:gd name="connsiteY9" fmla="*/ 57609 h 445975"/>
                      <a:gd name="connsiteX10" fmla="*/ 151598 w 172483"/>
                      <a:gd name="connsiteY10" fmla="*/ 32966 h 445975"/>
                      <a:gd name="connsiteX11" fmla="*/ 172483 w 172483"/>
                      <a:gd name="connsiteY11" fmla="*/ 699 h 445975"/>
                      <a:gd name="connsiteX12" fmla="*/ 114096 w 172483"/>
                      <a:gd name="connsiteY12" fmla="*/ 14271 h 445975"/>
                      <a:gd name="connsiteX13" fmla="*/ 105391 w 172483"/>
                      <a:gd name="connsiteY13" fmla="*/ 50717 h 445975"/>
                      <a:gd name="connsiteX14" fmla="*/ 69061 w 172483"/>
                      <a:gd name="connsiteY14" fmla="*/ 75791 h 445975"/>
                      <a:gd name="connsiteX15" fmla="*/ 76630 w 172483"/>
                      <a:gd name="connsiteY15" fmla="*/ 127684 h 445975"/>
                      <a:gd name="connsiteX16" fmla="*/ 22492 w 172483"/>
                      <a:gd name="connsiteY16" fmla="*/ 153864 h 445975"/>
                      <a:gd name="connsiteX17" fmla="*/ 35598 w 172483"/>
                      <a:gd name="connsiteY17" fmla="*/ 208932 h 445975"/>
                      <a:gd name="connsiteX18" fmla="*/ 3807 w 172483"/>
                      <a:gd name="connsiteY18" fmla="*/ 246003 h 445975"/>
                      <a:gd name="connsiteX19" fmla="*/ 20709 w 172483"/>
                      <a:gd name="connsiteY19" fmla="*/ 292138 h 445975"/>
                      <a:gd name="connsiteX20" fmla="*/ 2396 w 172483"/>
                      <a:gd name="connsiteY20" fmla="*/ 324857 h 445975"/>
                      <a:gd name="connsiteX21" fmla="*/ 26429 w 172483"/>
                      <a:gd name="connsiteY21" fmla="*/ 355525 h 445975"/>
                      <a:gd name="connsiteX22" fmla="*/ 36694 w 172483"/>
                      <a:gd name="connsiteY22" fmla="*/ 385809 h 445975"/>
                      <a:gd name="connsiteX23" fmla="*/ 52291 w 172483"/>
                      <a:gd name="connsiteY23" fmla="*/ 441028 h 445975"/>
                      <a:gd name="connsiteX24" fmla="*/ 62115 w 172483"/>
                      <a:gd name="connsiteY24" fmla="*/ 445569 h 445975"/>
                      <a:gd name="connsiteX25" fmla="*/ 65739 w 172483"/>
                      <a:gd name="connsiteY25" fmla="*/ 443069 h 445975"/>
                      <a:gd name="connsiteX26" fmla="*/ 84292 w 172483"/>
                      <a:gd name="connsiteY26" fmla="*/ 423423 h 445975"/>
                      <a:gd name="connsiteX27" fmla="*/ 100210 w 172483"/>
                      <a:gd name="connsiteY27" fmla="*/ 392402 h 445975"/>
                      <a:gd name="connsiteX28" fmla="*/ 82921 w 172483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72483" h="445975">
                        <a:moveTo>
                          <a:pt x="82921" y="356916"/>
                        </a:moveTo>
                        <a:cubicBezTo>
                          <a:pt x="88392" y="347793"/>
                          <a:pt x="97332" y="352277"/>
                          <a:pt x="98713" y="328802"/>
                        </a:cubicBezTo>
                        <a:cubicBezTo>
                          <a:pt x="99787" y="310247"/>
                          <a:pt x="66667" y="302371"/>
                          <a:pt x="66875" y="282754"/>
                        </a:cubicBezTo>
                        <a:cubicBezTo>
                          <a:pt x="67054" y="266017"/>
                          <a:pt x="96614" y="266972"/>
                          <a:pt x="99910" y="251185"/>
                        </a:cubicBezTo>
                        <a:cubicBezTo>
                          <a:pt x="102085" y="240783"/>
                          <a:pt x="79773" y="225456"/>
                          <a:pt x="83955" y="216101"/>
                        </a:cubicBezTo>
                        <a:cubicBezTo>
                          <a:pt x="88138" y="206746"/>
                          <a:pt x="107770" y="205680"/>
                          <a:pt x="119817" y="196713"/>
                        </a:cubicBezTo>
                        <a:cubicBezTo>
                          <a:pt x="132042" y="187639"/>
                          <a:pt x="111636" y="177125"/>
                          <a:pt x="111595" y="167630"/>
                        </a:cubicBezTo>
                        <a:cubicBezTo>
                          <a:pt x="111554" y="158134"/>
                          <a:pt x="147961" y="153738"/>
                          <a:pt x="152062" y="137001"/>
                        </a:cubicBezTo>
                        <a:cubicBezTo>
                          <a:pt x="156162" y="120263"/>
                          <a:pt x="144630" y="120002"/>
                          <a:pt x="141670" y="106241"/>
                        </a:cubicBezTo>
                        <a:cubicBezTo>
                          <a:pt x="138710" y="92480"/>
                          <a:pt x="167267" y="75529"/>
                          <a:pt x="171663" y="57609"/>
                        </a:cubicBezTo>
                        <a:cubicBezTo>
                          <a:pt x="174633" y="45491"/>
                          <a:pt x="155322" y="42772"/>
                          <a:pt x="151598" y="32966"/>
                        </a:cubicBezTo>
                        <a:cubicBezTo>
                          <a:pt x="147304" y="21668"/>
                          <a:pt x="172483" y="699"/>
                          <a:pt x="172483" y="699"/>
                        </a:cubicBezTo>
                        <a:cubicBezTo>
                          <a:pt x="142806" y="-2646"/>
                          <a:pt x="120652" y="6695"/>
                          <a:pt x="114096" y="14271"/>
                        </a:cubicBezTo>
                        <a:cubicBezTo>
                          <a:pt x="103720" y="26297"/>
                          <a:pt x="113791" y="44197"/>
                          <a:pt x="105391" y="50717"/>
                        </a:cubicBezTo>
                        <a:cubicBezTo>
                          <a:pt x="94092" y="59480"/>
                          <a:pt x="75846" y="60285"/>
                          <a:pt x="69061" y="75791"/>
                        </a:cubicBezTo>
                        <a:cubicBezTo>
                          <a:pt x="63320" y="88878"/>
                          <a:pt x="90252" y="113424"/>
                          <a:pt x="76630" y="127684"/>
                        </a:cubicBezTo>
                        <a:cubicBezTo>
                          <a:pt x="63753" y="141189"/>
                          <a:pt x="30642" y="134732"/>
                          <a:pt x="22492" y="153864"/>
                        </a:cubicBezTo>
                        <a:cubicBezTo>
                          <a:pt x="13878" y="174033"/>
                          <a:pt x="47111" y="189146"/>
                          <a:pt x="35598" y="208932"/>
                        </a:cubicBezTo>
                        <a:cubicBezTo>
                          <a:pt x="25467" y="226338"/>
                          <a:pt x="7108" y="227293"/>
                          <a:pt x="3807" y="246003"/>
                        </a:cubicBezTo>
                        <a:cubicBezTo>
                          <a:pt x="1092" y="261412"/>
                          <a:pt x="26485" y="277422"/>
                          <a:pt x="20709" y="292138"/>
                        </a:cubicBezTo>
                        <a:cubicBezTo>
                          <a:pt x="15070" y="306505"/>
                          <a:pt x="-7272" y="310921"/>
                          <a:pt x="2396" y="324857"/>
                        </a:cubicBezTo>
                        <a:cubicBezTo>
                          <a:pt x="14005" y="341584"/>
                          <a:pt x="32374" y="339485"/>
                          <a:pt x="26429" y="355525"/>
                        </a:cubicBezTo>
                        <a:cubicBezTo>
                          <a:pt x="21427" y="369004"/>
                          <a:pt x="28039" y="377598"/>
                          <a:pt x="36694" y="385809"/>
                        </a:cubicBezTo>
                        <a:cubicBezTo>
                          <a:pt x="53392" y="401645"/>
                          <a:pt x="46729" y="419201"/>
                          <a:pt x="52291" y="441028"/>
                        </a:cubicBezTo>
                        <a:cubicBezTo>
                          <a:pt x="53686" y="444863"/>
                          <a:pt x="58084" y="446897"/>
                          <a:pt x="62115" y="445569"/>
                        </a:cubicBezTo>
                        <a:cubicBezTo>
                          <a:pt x="63556" y="445094"/>
                          <a:pt x="64817" y="444224"/>
                          <a:pt x="65739" y="443069"/>
                        </a:cubicBezTo>
                        <a:cubicBezTo>
                          <a:pt x="70843" y="435664"/>
                          <a:pt x="77098" y="429040"/>
                          <a:pt x="84292" y="423423"/>
                        </a:cubicBezTo>
                        <a:cubicBezTo>
                          <a:pt x="96008" y="415144"/>
                          <a:pt x="106705" y="406943"/>
                          <a:pt x="100210" y="392402"/>
                        </a:cubicBezTo>
                        <a:cubicBezTo>
                          <a:pt x="92676" y="375514"/>
                          <a:pt x="72565" y="374181"/>
                          <a:pt x="82921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09FBAE78-271D-47C2-E6A1-9C08E8BA6A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7204" y="17290221"/>
                    <a:ext cx="152512" cy="240053"/>
                  </a:xfrm>
                  <a:custGeom>
                    <a:avLst/>
                    <a:gdLst>
                      <a:gd name="connsiteX0" fmla="*/ 122257 w 152512"/>
                      <a:gd name="connsiteY0" fmla="*/ 160373 h 240053"/>
                      <a:gd name="connsiteX1" fmla="*/ 124213 w 152512"/>
                      <a:gd name="connsiteY1" fmla="*/ 123961 h 240053"/>
                      <a:gd name="connsiteX2" fmla="*/ 99125 w 152512"/>
                      <a:gd name="connsiteY2" fmla="*/ 104761 h 240053"/>
                      <a:gd name="connsiteX3" fmla="*/ 100302 w 152512"/>
                      <a:gd name="connsiteY3" fmla="*/ 64564 h 240053"/>
                      <a:gd name="connsiteX4" fmla="*/ 68485 w 152512"/>
                      <a:gd name="connsiteY4" fmla="*/ 44065 h 240053"/>
                      <a:gd name="connsiteX5" fmla="*/ 43938 w 152512"/>
                      <a:gd name="connsiteY5" fmla="*/ 10664 h 240053"/>
                      <a:gd name="connsiteX6" fmla="*/ 14576 w 152512"/>
                      <a:gd name="connsiteY6" fmla="*/ 0 h 240053"/>
                      <a:gd name="connsiteX7" fmla="*/ 10404 w 152512"/>
                      <a:gd name="connsiteY7" fmla="*/ 39868 h 240053"/>
                      <a:gd name="connsiteX8" fmla="*/ 35660 w 152512"/>
                      <a:gd name="connsiteY8" fmla="*/ 64738 h 240053"/>
                      <a:gd name="connsiteX9" fmla="*/ 39827 w 152512"/>
                      <a:gd name="connsiteY9" fmla="*/ 109817 h 240053"/>
                      <a:gd name="connsiteX10" fmla="*/ 71318 w 152512"/>
                      <a:gd name="connsiteY10" fmla="*/ 123471 h 240053"/>
                      <a:gd name="connsiteX11" fmla="*/ 70375 w 152512"/>
                      <a:gd name="connsiteY11" fmla="*/ 177439 h 240053"/>
                      <a:gd name="connsiteX12" fmla="*/ 120194 w 152512"/>
                      <a:gd name="connsiteY12" fmla="*/ 235998 h 240053"/>
                      <a:gd name="connsiteX13" fmla="*/ 130748 w 152512"/>
                      <a:gd name="connsiteY13" fmla="*/ 239228 h 240053"/>
                      <a:gd name="connsiteX14" fmla="*/ 133678 w 152512"/>
                      <a:gd name="connsiteY14" fmla="*/ 236749 h 240053"/>
                      <a:gd name="connsiteX15" fmla="*/ 152169 w 152512"/>
                      <a:gd name="connsiteY15" fmla="*/ 200337 h 240053"/>
                      <a:gd name="connsiteX16" fmla="*/ 122257 w 15251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512" h="240053">
                        <a:moveTo>
                          <a:pt x="122257" y="160373"/>
                        </a:moveTo>
                        <a:cubicBezTo>
                          <a:pt x="120286" y="146646"/>
                          <a:pt x="126460" y="130572"/>
                          <a:pt x="124213" y="123961"/>
                        </a:cubicBezTo>
                        <a:cubicBezTo>
                          <a:pt x="117988" y="105639"/>
                          <a:pt x="105722" y="115415"/>
                          <a:pt x="99125" y="104761"/>
                        </a:cubicBezTo>
                        <a:cubicBezTo>
                          <a:pt x="91011" y="91674"/>
                          <a:pt x="105360" y="80884"/>
                          <a:pt x="100302" y="64564"/>
                        </a:cubicBezTo>
                        <a:cubicBezTo>
                          <a:pt x="96151" y="51171"/>
                          <a:pt x="88010" y="52785"/>
                          <a:pt x="68485" y="44065"/>
                        </a:cubicBezTo>
                        <a:cubicBezTo>
                          <a:pt x="55302" y="38176"/>
                          <a:pt x="52230" y="22980"/>
                          <a:pt x="43938" y="10664"/>
                        </a:cubicBezTo>
                        <a:cubicBezTo>
                          <a:pt x="37443" y="1018"/>
                          <a:pt x="14576" y="0"/>
                          <a:pt x="14576" y="0"/>
                        </a:cubicBezTo>
                        <a:cubicBezTo>
                          <a:pt x="-10466" y="2162"/>
                          <a:pt x="2727" y="31153"/>
                          <a:pt x="10404" y="39868"/>
                        </a:cubicBezTo>
                        <a:cubicBezTo>
                          <a:pt x="19150" y="49809"/>
                          <a:pt x="33480" y="46746"/>
                          <a:pt x="35660" y="64738"/>
                        </a:cubicBezTo>
                        <a:cubicBezTo>
                          <a:pt x="38176" y="85581"/>
                          <a:pt x="31926" y="92454"/>
                          <a:pt x="39827" y="109817"/>
                        </a:cubicBezTo>
                        <a:cubicBezTo>
                          <a:pt x="48537" y="128973"/>
                          <a:pt x="66412" y="108736"/>
                          <a:pt x="71318" y="123471"/>
                        </a:cubicBezTo>
                        <a:cubicBezTo>
                          <a:pt x="75943" y="137378"/>
                          <a:pt x="61293" y="160639"/>
                          <a:pt x="70375" y="177439"/>
                        </a:cubicBezTo>
                        <a:cubicBezTo>
                          <a:pt x="81857" y="198665"/>
                          <a:pt x="106975" y="202383"/>
                          <a:pt x="120194" y="235998"/>
                        </a:cubicBezTo>
                        <a:cubicBezTo>
                          <a:pt x="122171" y="239663"/>
                          <a:pt x="126896" y="241110"/>
                          <a:pt x="130748" y="239228"/>
                        </a:cubicBezTo>
                        <a:cubicBezTo>
                          <a:pt x="131930" y="238651"/>
                          <a:pt x="132938" y="237798"/>
                          <a:pt x="133678" y="236749"/>
                        </a:cubicBezTo>
                        <a:cubicBezTo>
                          <a:pt x="142554" y="226037"/>
                          <a:pt x="148864" y="213611"/>
                          <a:pt x="152169" y="200337"/>
                        </a:cubicBezTo>
                        <a:cubicBezTo>
                          <a:pt x="156152" y="177735"/>
                          <a:pt x="124178" y="173751"/>
                          <a:pt x="122257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9B883B36-E5D2-A5AB-BCA5-CFC88097F6F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76621" y="17262535"/>
                    <a:ext cx="130423" cy="248286"/>
                  </a:xfrm>
                  <a:custGeom>
                    <a:avLst/>
                    <a:gdLst>
                      <a:gd name="connsiteX0" fmla="*/ 113898 w 130423"/>
                      <a:gd name="connsiteY0" fmla="*/ 60520 h 248286"/>
                      <a:gd name="connsiteX1" fmla="*/ 129572 w 130423"/>
                      <a:gd name="connsiteY1" fmla="*/ 14671 h 248286"/>
                      <a:gd name="connsiteX2" fmla="*/ 90211 w 130423"/>
                      <a:gd name="connsiteY2" fmla="*/ 14123 h 248286"/>
                      <a:gd name="connsiteX3" fmla="*/ 62510 w 130423"/>
                      <a:gd name="connsiteY3" fmla="*/ 56904 h 248286"/>
                      <a:gd name="connsiteX4" fmla="*/ 60304 w 130423"/>
                      <a:gd name="connsiteY4" fmla="*/ 91561 h 248286"/>
                      <a:gd name="connsiteX5" fmla="*/ 33362 w 130423"/>
                      <a:gd name="connsiteY5" fmla="*/ 103805 h 248286"/>
                      <a:gd name="connsiteX6" fmla="*/ 33979 w 130423"/>
                      <a:gd name="connsiteY6" fmla="*/ 137473 h 248286"/>
                      <a:gd name="connsiteX7" fmla="*/ 6059 w 130423"/>
                      <a:gd name="connsiteY7" fmla="*/ 160124 h 248286"/>
                      <a:gd name="connsiteX8" fmla="*/ 5661 w 130423"/>
                      <a:gd name="connsiteY8" fmla="*/ 199585 h 248286"/>
                      <a:gd name="connsiteX9" fmla="*/ 9808 w 130423"/>
                      <a:gd name="connsiteY9" fmla="*/ 243078 h 248286"/>
                      <a:gd name="connsiteX10" fmla="*/ 15113 w 130423"/>
                      <a:gd name="connsiteY10" fmla="*/ 248286 h 248286"/>
                      <a:gd name="connsiteX11" fmla="*/ 19914 w 130423"/>
                      <a:gd name="connsiteY11" fmla="*/ 245637 h 248286"/>
                      <a:gd name="connsiteX12" fmla="*/ 52699 w 130423"/>
                      <a:gd name="connsiteY12" fmla="*/ 208057 h 248286"/>
                      <a:gd name="connsiteX13" fmla="*/ 60803 w 130423"/>
                      <a:gd name="connsiteY13" fmla="*/ 170957 h 248286"/>
                      <a:gd name="connsiteX14" fmla="*/ 94189 w 130423"/>
                      <a:gd name="connsiteY14" fmla="*/ 150115 h 248286"/>
                      <a:gd name="connsiteX15" fmla="*/ 90348 w 130423"/>
                      <a:gd name="connsiteY15" fmla="*/ 114503 h 248286"/>
                      <a:gd name="connsiteX16" fmla="*/ 122792 w 130423"/>
                      <a:gd name="connsiteY16" fmla="*/ 97053 h 248286"/>
                      <a:gd name="connsiteX17" fmla="*/ 113898 w 130423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423" h="248286">
                        <a:moveTo>
                          <a:pt x="113898" y="60520"/>
                        </a:moveTo>
                        <a:cubicBezTo>
                          <a:pt x="126875" y="48707"/>
                          <a:pt x="132762" y="31489"/>
                          <a:pt x="129572" y="14671"/>
                        </a:cubicBezTo>
                        <a:cubicBezTo>
                          <a:pt x="125726" y="-4534"/>
                          <a:pt x="93761" y="-5057"/>
                          <a:pt x="90211" y="14123"/>
                        </a:cubicBezTo>
                        <a:cubicBezTo>
                          <a:pt x="87491" y="28829"/>
                          <a:pt x="92141" y="45445"/>
                          <a:pt x="62510" y="56904"/>
                        </a:cubicBezTo>
                        <a:cubicBezTo>
                          <a:pt x="41961" y="64853"/>
                          <a:pt x="65918" y="82957"/>
                          <a:pt x="60304" y="91561"/>
                        </a:cubicBezTo>
                        <a:cubicBezTo>
                          <a:pt x="54691" y="100165"/>
                          <a:pt x="39577" y="96306"/>
                          <a:pt x="33362" y="103805"/>
                        </a:cubicBezTo>
                        <a:cubicBezTo>
                          <a:pt x="22374" y="117052"/>
                          <a:pt x="38696" y="127319"/>
                          <a:pt x="33979" y="137473"/>
                        </a:cubicBezTo>
                        <a:cubicBezTo>
                          <a:pt x="28166" y="149974"/>
                          <a:pt x="15793" y="147744"/>
                          <a:pt x="6059" y="160124"/>
                        </a:cubicBezTo>
                        <a:cubicBezTo>
                          <a:pt x="-1929" y="170303"/>
                          <a:pt x="-1975" y="173929"/>
                          <a:pt x="5661" y="199585"/>
                        </a:cubicBezTo>
                        <a:cubicBezTo>
                          <a:pt x="9098" y="213838"/>
                          <a:pt x="10493" y="228469"/>
                          <a:pt x="9808" y="243078"/>
                        </a:cubicBezTo>
                        <a:cubicBezTo>
                          <a:pt x="9761" y="245910"/>
                          <a:pt x="12136" y="248242"/>
                          <a:pt x="15113" y="248286"/>
                        </a:cubicBezTo>
                        <a:cubicBezTo>
                          <a:pt x="17104" y="248315"/>
                          <a:pt x="18951" y="247297"/>
                          <a:pt x="19914" y="245637"/>
                        </a:cubicBezTo>
                        <a:cubicBezTo>
                          <a:pt x="28126" y="231372"/>
                          <a:pt x="39882" y="214616"/>
                          <a:pt x="52699" y="208057"/>
                        </a:cubicBezTo>
                        <a:cubicBezTo>
                          <a:pt x="69998" y="199211"/>
                          <a:pt x="60187" y="186468"/>
                          <a:pt x="60803" y="170957"/>
                        </a:cubicBezTo>
                        <a:cubicBezTo>
                          <a:pt x="61537" y="153178"/>
                          <a:pt x="83726" y="160997"/>
                          <a:pt x="94189" y="150115"/>
                        </a:cubicBezTo>
                        <a:cubicBezTo>
                          <a:pt x="106089" y="137779"/>
                          <a:pt x="86120" y="128366"/>
                          <a:pt x="90348" y="114503"/>
                        </a:cubicBezTo>
                        <a:cubicBezTo>
                          <a:pt x="95381" y="97998"/>
                          <a:pt x="116694" y="107600"/>
                          <a:pt x="122792" y="97053"/>
                        </a:cubicBezTo>
                        <a:cubicBezTo>
                          <a:pt x="133178" y="79051"/>
                          <a:pt x="95967" y="77277"/>
                          <a:pt x="113898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EEE08E3F-EA54-9356-2857-BCC03DE336A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67444" y="17125999"/>
                    <a:ext cx="46782" cy="44516"/>
                  </a:xfrm>
                  <a:custGeom>
                    <a:avLst/>
                    <a:gdLst>
                      <a:gd name="connsiteX0" fmla="*/ 23391 w 46782"/>
                      <a:gd name="connsiteY0" fmla="*/ 44516 h 44516"/>
                      <a:gd name="connsiteX1" fmla="*/ 46783 w 46782"/>
                      <a:gd name="connsiteY1" fmla="*/ 22258 h 44516"/>
                      <a:gd name="connsiteX2" fmla="*/ 23391 w 46782"/>
                      <a:gd name="connsiteY2" fmla="*/ 0 h 44516"/>
                      <a:gd name="connsiteX3" fmla="*/ 0 w 46782"/>
                      <a:gd name="connsiteY3" fmla="*/ 22258 h 44516"/>
                      <a:gd name="connsiteX4" fmla="*/ 23391 w 46782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82" h="44516">
                        <a:moveTo>
                          <a:pt x="23391" y="44516"/>
                        </a:moveTo>
                        <a:cubicBezTo>
                          <a:pt x="36310" y="44516"/>
                          <a:pt x="46783" y="34551"/>
                          <a:pt x="46783" y="22258"/>
                        </a:cubicBezTo>
                        <a:cubicBezTo>
                          <a:pt x="46783" y="9965"/>
                          <a:pt x="36310" y="0"/>
                          <a:pt x="23391" y="0"/>
                        </a:cubicBezTo>
                        <a:cubicBezTo>
                          <a:pt x="10473" y="0"/>
                          <a:pt x="0" y="9965"/>
                          <a:pt x="0" y="22258"/>
                        </a:cubicBezTo>
                        <a:cubicBezTo>
                          <a:pt x="0" y="34551"/>
                          <a:pt x="10473" y="44516"/>
                          <a:pt x="23391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5B80D068-BC0C-C6D7-8F45-E85E4CF656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35912" y="17175717"/>
                    <a:ext cx="31195" cy="29683"/>
                  </a:xfrm>
                  <a:custGeom>
                    <a:avLst/>
                    <a:gdLst>
                      <a:gd name="connsiteX0" fmla="*/ 15593 w 31195"/>
                      <a:gd name="connsiteY0" fmla="*/ 29684 h 29683"/>
                      <a:gd name="connsiteX1" fmla="*/ 31195 w 31195"/>
                      <a:gd name="connsiteY1" fmla="*/ 14847 h 29683"/>
                      <a:gd name="connsiteX2" fmla="*/ 15603 w 31195"/>
                      <a:gd name="connsiteY2" fmla="*/ 0 h 29683"/>
                      <a:gd name="connsiteX3" fmla="*/ 0 w 31195"/>
                      <a:gd name="connsiteY3" fmla="*/ 14837 h 29683"/>
                      <a:gd name="connsiteX4" fmla="*/ 0 w 31195"/>
                      <a:gd name="connsiteY4" fmla="*/ 14842 h 29683"/>
                      <a:gd name="connsiteX5" fmla="*/ 15593 w 31195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195" h="29683">
                        <a:moveTo>
                          <a:pt x="15593" y="29684"/>
                        </a:moveTo>
                        <a:cubicBezTo>
                          <a:pt x="24207" y="29687"/>
                          <a:pt x="31192" y="23044"/>
                          <a:pt x="31195" y="14847"/>
                        </a:cubicBezTo>
                        <a:cubicBezTo>
                          <a:pt x="31198" y="6650"/>
                          <a:pt x="24217" y="3"/>
                          <a:pt x="15603" y="0"/>
                        </a:cubicBezTo>
                        <a:cubicBezTo>
                          <a:pt x="6988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980" y="29681"/>
                          <a:pt x="15593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84D778E6-449B-F79B-7E6A-03A837855F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98344" y="17233703"/>
                    <a:ext cx="27395" cy="26067"/>
                  </a:xfrm>
                  <a:custGeom>
                    <a:avLst/>
                    <a:gdLst>
                      <a:gd name="connsiteX0" fmla="*/ 0 w 27395"/>
                      <a:gd name="connsiteY0" fmla="*/ 13029 h 26067"/>
                      <a:gd name="connsiteX1" fmla="*/ 13693 w 27395"/>
                      <a:gd name="connsiteY1" fmla="*/ 26068 h 26067"/>
                      <a:gd name="connsiteX2" fmla="*/ 27395 w 27395"/>
                      <a:gd name="connsiteY2" fmla="*/ 13039 h 26067"/>
                      <a:gd name="connsiteX3" fmla="*/ 13703 w 27395"/>
                      <a:gd name="connsiteY3" fmla="*/ 0 h 26067"/>
                      <a:gd name="connsiteX4" fmla="*/ 13698 w 27395"/>
                      <a:gd name="connsiteY4" fmla="*/ 0 h 26067"/>
                      <a:gd name="connsiteX5" fmla="*/ 0 w 27395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95" h="26067">
                        <a:moveTo>
                          <a:pt x="0" y="13029"/>
                        </a:moveTo>
                        <a:cubicBezTo>
                          <a:pt x="-3" y="20228"/>
                          <a:pt x="6128" y="26065"/>
                          <a:pt x="13693" y="26068"/>
                        </a:cubicBezTo>
                        <a:cubicBezTo>
                          <a:pt x="21258" y="26071"/>
                          <a:pt x="27392" y="20237"/>
                          <a:pt x="27395" y="13039"/>
                        </a:cubicBezTo>
                        <a:cubicBezTo>
                          <a:pt x="27398" y="5840"/>
                          <a:pt x="21268" y="3"/>
                          <a:pt x="13703" y="0"/>
                        </a:cubicBezTo>
                        <a:cubicBezTo>
                          <a:pt x="13701" y="0"/>
                          <a:pt x="13699" y="0"/>
                          <a:pt x="13698" y="0"/>
                        </a:cubicBezTo>
                        <a:cubicBezTo>
                          <a:pt x="6135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6" name="Graphic 79" descr="Seaweed with solid fill">
                  <a:extLst>
                    <a:ext uri="{FF2B5EF4-FFF2-40B4-BE49-F238E27FC236}">
                      <a16:creationId xmlns:a16="http://schemas.microsoft.com/office/drawing/2014/main" id="{47431FFB-ECF2-B03E-F5E7-0F78C6A40EF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216270" y="5221557"/>
                  <a:ext cx="94270" cy="121209"/>
                  <a:chOff x="13240805" y="16541322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89FA1C23-9250-E689-EFFF-6AF7662F0A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3" y="16541322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F7391D22-93A4-4025-BFE7-1366A56802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5" y="16595428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4ED20226-C667-DD12-D02D-26B603FF18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1" y="16640570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C5611EE0-05EB-3EEB-4FD3-D65D2BCB7D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7" y="16693210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5072FD4F-2BA7-C091-BC8F-590E85D6DF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5" y="16743273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9EB9A944-5240-6DB9-7EE8-7EE853AEF0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7" y="16782499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19696351-A739-F4C5-55E7-420F43FFF25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0" y="16828241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7" name="Graphic 80" descr="Seaweed with solid fill">
                  <a:extLst>
                    <a:ext uri="{FF2B5EF4-FFF2-40B4-BE49-F238E27FC236}">
                      <a16:creationId xmlns:a16="http://schemas.microsoft.com/office/drawing/2014/main" id="{4951A43F-A93F-F18F-489B-E4DC795E8E5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507175" y="5299668"/>
                  <a:ext cx="153466" cy="179249"/>
                  <a:chOff x="14129664" y="1680027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49" name="Freeform: Shape 248">
                    <a:extLst>
                      <a:ext uri="{FF2B5EF4-FFF2-40B4-BE49-F238E27FC236}">
                        <a16:creationId xmlns:a16="http://schemas.microsoft.com/office/drawing/2014/main" id="{9942B8C1-534A-E11D-3600-5BA767520D2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7" y="1680027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: Shape 249">
                    <a:extLst>
                      <a:ext uri="{FF2B5EF4-FFF2-40B4-BE49-F238E27FC236}">
                        <a16:creationId xmlns:a16="http://schemas.microsoft.com/office/drawing/2014/main" id="{41C9B5CF-F14D-1115-ECDC-E10DACB4A9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4" y="1706020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1" name="Freeform: Shape 250">
                    <a:extLst>
                      <a:ext uri="{FF2B5EF4-FFF2-40B4-BE49-F238E27FC236}">
                        <a16:creationId xmlns:a16="http://schemas.microsoft.com/office/drawing/2014/main" id="{12EA64D1-4E2B-FC8D-1741-1EA848DCED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6" y="1702331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02ADE622-BC90-24CF-4AD8-19615735334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5" y="1684138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E6D3D5AC-A135-60AE-AF97-CBF5466FA6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4" y="1690763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9402DE89-93AC-4872-13C4-FC9C954ED0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2" y="1698489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8" name="Graphic 123" descr="Fish with solid fill">
                  <a:extLst>
                    <a:ext uri="{FF2B5EF4-FFF2-40B4-BE49-F238E27FC236}">
                      <a16:creationId xmlns:a16="http://schemas.microsoft.com/office/drawing/2014/main" id="{B247F0CD-AC2B-D865-972E-0A2B73A5AA8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821541" y="5071414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Graphic 124" descr="Fish with solid fill">
                  <a:extLst>
                    <a:ext uri="{FF2B5EF4-FFF2-40B4-BE49-F238E27FC236}">
                      <a16:creationId xmlns:a16="http://schemas.microsoft.com/office/drawing/2014/main" id="{0B3E965E-4622-3F58-7E25-EC7D3729A4F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20796" y="5331628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Graphic 125" descr="Fish with solid fill">
                  <a:extLst>
                    <a:ext uri="{FF2B5EF4-FFF2-40B4-BE49-F238E27FC236}">
                      <a16:creationId xmlns:a16="http://schemas.microsoft.com/office/drawing/2014/main" id="{B6AA294A-8EBF-15E2-8920-55A565EA16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82160" y="5157916"/>
                  <a:ext cx="113478" cy="38619"/>
                </a:xfrm>
                <a:custGeom>
                  <a:avLst/>
                  <a:gdLst>
                    <a:gd name="connsiteX0" fmla="*/ 287630 w 346731"/>
                    <a:gd name="connsiteY0" fmla="*/ 57918 h 128028"/>
                    <a:gd name="connsiteX1" fmla="*/ 279750 w 346731"/>
                    <a:gd name="connsiteY1" fmla="*/ 51821 h 128028"/>
                    <a:gd name="connsiteX2" fmla="*/ 287630 w 346731"/>
                    <a:gd name="connsiteY2" fmla="*/ 45724 h 128028"/>
                    <a:gd name="connsiteX3" fmla="*/ 295510 w 346731"/>
                    <a:gd name="connsiteY3" fmla="*/ 51821 h 128028"/>
                    <a:gd name="connsiteX4" fmla="*/ 287630 w 346731"/>
                    <a:gd name="connsiteY4" fmla="*/ 57918 h 128028"/>
                    <a:gd name="connsiteX5" fmla="*/ 220648 w 346731"/>
                    <a:gd name="connsiteY5" fmla="*/ 21338 h 128028"/>
                    <a:gd name="connsiteX6" fmla="*/ 190703 w 346731"/>
                    <a:gd name="connsiteY6" fmla="*/ 23167 h 128028"/>
                    <a:gd name="connsiteX7" fmla="*/ 133965 w 346731"/>
                    <a:gd name="connsiteY7" fmla="*/ 0 h 128028"/>
                    <a:gd name="connsiteX8" fmla="*/ 142633 w 346731"/>
                    <a:gd name="connsiteY8" fmla="*/ 31093 h 128028"/>
                    <a:gd name="connsiteX9" fmla="*/ 55162 w 346731"/>
                    <a:gd name="connsiteY9" fmla="*/ 45724 h 128028"/>
                    <a:gd name="connsiteX10" fmla="*/ 0 w 346731"/>
                    <a:gd name="connsiteY10" fmla="*/ 21338 h 128028"/>
                    <a:gd name="connsiteX11" fmla="*/ 11820 w 346731"/>
                    <a:gd name="connsiteY11" fmla="*/ 64014 h 128028"/>
                    <a:gd name="connsiteX12" fmla="*/ 0 w 346731"/>
                    <a:gd name="connsiteY12" fmla="*/ 106690 h 128028"/>
                    <a:gd name="connsiteX13" fmla="*/ 55162 w 346731"/>
                    <a:gd name="connsiteY13" fmla="*/ 82304 h 128028"/>
                    <a:gd name="connsiteX14" fmla="*/ 142633 w 346731"/>
                    <a:gd name="connsiteY14" fmla="*/ 96936 h 128028"/>
                    <a:gd name="connsiteX15" fmla="*/ 133965 w 346731"/>
                    <a:gd name="connsiteY15" fmla="*/ 128028 h 128028"/>
                    <a:gd name="connsiteX16" fmla="*/ 190703 w 346731"/>
                    <a:gd name="connsiteY16" fmla="*/ 104861 h 128028"/>
                    <a:gd name="connsiteX17" fmla="*/ 220648 w 346731"/>
                    <a:gd name="connsiteY17" fmla="*/ 106690 h 128028"/>
                    <a:gd name="connsiteX18" fmla="*/ 346732 w 346731"/>
                    <a:gd name="connsiteY18" fmla="*/ 64014 h 128028"/>
                    <a:gd name="connsiteX19" fmla="*/ 220648 w 346731"/>
                    <a:gd name="connsiteY19" fmla="*/ 21338 h 128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6731" h="128028">
                      <a:moveTo>
                        <a:pt x="287630" y="57918"/>
                      </a:moveTo>
                      <a:cubicBezTo>
                        <a:pt x="283296" y="57918"/>
                        <a:pt x="279750" y="55174"/>
                        <a:pt x="279750" y="51821"/>
                      </a:cubicBezTo>
                      <a:cubicBezTo>
                        <a:pt x="279750" y="48468"/>
                        <a:pt x="283296" y="45724"/>
                        <a:pt x="287630" y="45724"/>
                      </a:cubicBezTo>
                      <a:cubicBezTo>
                        <a:pt x="291964" y="45724"/>
                        <a:pt x="295510" y="48468"/>
                        <a:pt x="295510" y="51821"/>
                      </a:cubicBezTo>
                      <a:cubicBezTo>
                        <a:pt x="295510" y="55174"/>
                        <a:pt x="291964" y="57918"/>
                        <a:pt x="287630" y="57918"/>
                      </a:cubicBezTo>
                      <a:close/>
                      <a:moveTo>
                        <a:pt x="220648" y="21338"/>
                      </a:moveTo>
                      <a:cubicBezTo>
                        <a:pt x="211191" y="21338"/>
                        <a:pt x="200947" y="21948"/>
                        <a:pt x="190703" y="23167"/>
                      </a:cubicBezTo>
                      <a:lnTo>
                        <a:pt x="133965" y="0"/>
                      </a:lnTo>
                      <a:cubicBezTo>
                        <a:pt x="133965" y="0"/>
                        <a:pt x="134359" y="17680"/>
                        <a:pt x="142633" y="31093"/>
                      </a:cubicBezTo>
                      <a:cubicBezTo>
                        <a:pt x="108748" y="37799"/>
                        <a:pt x="76833" y="45724"/>
                        <a:pt x="55162" y="45724"/>
                      </a:cubicBezTo>
                      <a:lnTo>
                        <a:pt x="0" y="21338"/>
                      </a:lnTo>
                      <a:cubicBezTo>
                        <a:pt x="0" y="38104"/>
                        <a:pt x="11820" y="64014"/>
                        <a:pt x="11820" y="64014"/>
                      </a:cubicBezTo>
                      <a:cubicBezTo>
                        <a:pt x="11820" y="64014"/>
                        <a:pt x="0" y="89925"/>
                        <a:pt x="0" y="106690"/>
                      </a:cubicBezTo>
                      <a:lnTo>
                        <a:pt x="55162" y="82304"/>
                      </a:lnTo>
                      <a:cubicBezTo>
                        <a:pt x="76833" y="82304"/>
                        <a:pt x="108748" y="90229"/>
                        <a:pt x="142633" y="96936"/>
                      </a:cubicBezTo>
                      <a:cubicBezTo>
                        <a:pt x="134359" y="110348"/>
                        <a:pt x="133965" y="128028"/>
                        <a:pt x="133965" y="128028"/>
                      </a:cubicBezTo>
                      <a:lnTo>
                        <a:pt x="190703" y="104861"/>
                      </a:lnTo>
                      <a:cubicBezTo>
                        <a:pt x="200947" y="106081"/>
                        <a:pt x="211191" y="106690"/>
                        <a:pt x="220648" y="106690"/>
                      </a:cubicBezTo>
                      <a:cubicBezTo>
                        <a:pt x="270687" y="106690"/>
                        <a:pt x="346732" y="77731"/>
                        <a:pt x="346732" y="64014"/>
                      </a:cubicBezTo>
                      <a:cubicBezTo>
                        <a:pt x="346732" y="50297"/>
                        <a:pt x="270687" y="21338"/>
                        <a:pt x="220648" y="21338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Graphic 67" descr="Seaweed with solid fill">
                  <a:extLst>
                    <a:ext uri="{FF2B5EF4-FFF2-40B4-BE49-F238E27FC236}">
                      <a16:creationId xmlns:a16="http://schemas.microsoft.com/office/drawing/2014/main" id="{6D1A43C3-1398-C564-08DF-8B066E607F9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942064" y="5132547"/>
                  <a:ext cx="115176" cy="134527"/>
                  <a:chOff x="12402968" y="16246241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76A0FDD8-94DF-5FA7-B145-18D04AD122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4" y="16246241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382CDD6-2C3E-5EAA-E6C0-B6187B922D6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68" y="16441320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5C441CFE-84A6-9525-AC98-44E7DA1F3F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5" y="16413634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4DEE9D6F-4F8B-79A1-C71B-065C25CC24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3" y="16277098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53E8C877-FAFE-4240-AEE2-3BD8CC5238B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4" y="16326816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: Shape 247">
                    <a:extLst>
                      <a:ext uri="{FF2B5EF4-FFF2-40B4-BE49-F238E27FC236}">
                        <a16:creationId xmlns:a16="http://schemas.microsoft.com/office/drawing/2014/main" id="{DDE82B00-4EB5-4B48-E115-36D8D2825F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6" y="16384802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" name="Graphic 64" descr="Seaweed with solid fill">
                  <a:extLst>
                    <a:ext uri="{FF2B5EF4-FFF2-40B4-BE49-F238E27FC236}">
                      <a16:creationId xmlns:a16="http://schemas.microsoft.com/office/drawing/2014/main" id="{826F6879-10C2-F82D-0586-64C00CECBF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3750143" y="5004423"/>
                  <a:ext cx="109340" cy="216665"/>
                  <a:chOff x="11816555" y="15821490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237" name="Freeform: Shape 236">
                    <a:extLst>
                      <a:ext uri="{FF2B5EF4-FFF2-40B4-BE49-F238E27FC236}">
                        <a16:creationId xmlns:a16="http://schemas.microsoft.com/office/drawing/2014/main" id="{F91B0D8B-9D04-DD34-7019-E8E5CA9801D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5" y="15821490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8" name="Freeform: Shape 237">
                    <a:extLst>
                      <a:ext uri="{FF2B5EF4-FFF2-40B4-BE49-F238E27FC236}">
                        <a16:creationId xmlns:a16="http://schemas.microsoft.com/office/drawing/2014/main" id="{6CCF9E20-575B-13F7-359F-41285F2A78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5" y="16135679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AC0DB67E-DDAC-EF88-879B-BE040DC411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7" y="16091090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0" name="Freeform: Shape 239">
                    <a:extLst>
                      <a:ext uri="{FF2B5EF4-FFF2-40B4-BE49-F238E27FC236}">
                        <a16:creationId xmlns:a16="http://schemas.microsoft.com/office/drawing/2014/main" id="{1246EF3E-E158-4C22-3C6E-260FD4E62F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1" y="15871189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F71D3951-91BC-0DAE-DBBF-BCBC5072F0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1" y="15951262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385FB545-6489-4587-C4BD-4027034195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4" y="16044653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120B2A9D-2502-99D6-AC35-72D769E1266B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74954" y="5149687"/>
                  <a:ext cx="27259" cy="21656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0BEFA1BF-5F1C-6EEF-00BF-CC0DB307E55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96433" y="5161265"/>
                  <a:ext cx="5327" cy="481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87EC8A0D-E429-E270-8DB0-A30E8122349F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89310" y="5156601"/>
                  <a:ext cx="12594" cy="13366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512E84DA-F756-11E1-9EA7-A48F650CFD6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56470" y="5153492"/>
                  <a:ext cx="49794" cy="20895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DE50EC78-D2D0-3D58-D4B8-3FB82A0F7BB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2720" y="5282400"/>
                  <a:ext cx="25124" cy="23497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DE913C9F-44ED-A7B9-6150-ECE731FD8A4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6848" y="5300108"/>
                  <a:ext cx="4910" cy="522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C1DC29C5-F30F-7768-3103-63FDCA60B01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4792" y="5292457"/>
                  <a:ext cx="11607" cy="14502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ACEB8EC-5A66-1C50-8746-E82DAF3A455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20571" y="5275511"/>
                  <a:ext cx="45894" cy="22671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620288BB-C43B-41E7-46DE-E534DBC1717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34003">
                  <a:off x="3290547" y="5203017"/>
                  <a:ext cx="1479223" cy="333103"/>
                </a:xfrm>
                <a:custGeom>
                  <a:avLst/>
                  <a:gdLst>
                    <a:gd name="connsiteX0" fmla="*/ 0 w 4330700"/>
                    <a:gd name="connsiteY0" fmla="*/ 0 h 1225550"/>
                    <a:gd name="connsiteX1" fmla="*/ 615950 w 4330700"/>
                    <a:gd name="connsiteY1" fmla="*/ 19050 h 1225550"/>
                    <a:gd name="connsiteX2" fmla="*/ 1708150 w 4330700"/>
                    <a:gd name="connsiteY2" fmla="*/ 215900 h 1225550"/>
                    <a:gd name="connsiteX3" fmla="*/ 2724150 w 4330700"/>
                    <a:gd name="connsiteY3" fmla="*/ 501650 h 1225550"/>
                    <a:gd name="connsiteX4" fmla="*/ 3683000 w 4330700"/>
                    <a:gd name="connsiteY4" fmla="*/ 889000 h 1225550"/>
                    <a:gd name="connsiteX5" fmla="*/ 4330700 w 4330700"/>
                    <a:gd name="connsiteY5" fmla="*/ 1225550 h 1225550"/>
                    <a:gd name="connsiteX0" fmla="*/ 0 w 4330700"/>
                    <a:gd name="connsiteY0" fmla="*/ 1905 h 1227455"/>
                    <a:gd name="connsiteX1" fmla="*/ 13165 w 4330700"/>
                    <a:gd name="connsiteY1" fmla="*/ 0 h 1227455"/>
                    <a:gd name="connsiteX2" fmla="*/ 615950 w 4330700"/>
                    <a:gd name="connsiteY2" fmla="*/ 20955 h 1227455"/>
                    <a:gd name="connsiteX3" fmla="*/ 1708150 w 4330700"/>
                    <a:gd name="connsiteY3" fmla="*/ 217805 h 1227455"/>
                    <a:gd name="connsiteX4" fmla="*/ 2724150 w 4330700"/>
                    <a:gd name="connsiteY4" fmla="*/ 503555 h 1227455"/>
                    <a:gd name="connsiteX5" fmla="*/ 3683000 w 4330700"/>
                    <a:gd name="connsiteY5" fmla="*/ 890905 h 1227455"/>
                    <a:gd name="connsiteX6" fmla="*/ 4330700 w 4330700"/>
                    <a:gd name="connsiteY6" fmla="*/ 1227455 h 1227455"/>
                    <a:gd name="connsiteX0" fmla="*/ 0 w 4330700"/>
                    <a:gd name="connsiteY0" fmla="*/ 116205 h 1341755"/>
                    <a:gd name="connsiteX1" fmla="*/ 6815 w 4330700"/>
                    <a:gd name="connsiteY1" fmla="*/ 0 h 1341755"/>
                    <a:gd name="connsiteX2" fmla="*/ 615950 w 4330700"/>
                    <a:gd name="connsiteY2" fmla="*/ 135255 h 1341755"/>
                    <a:gd name="connsiteX3" fmla="*/ 1708150 w 4330700"/>
                    <a:gd name="connsiteY3" fmla="*/ 332105 h 1341755"/>
                    <a:gd name="connsiteX4" fmla="*/ 2724150 w 4330700"/>
                    <a:gd name="connsiteY4" fmla="*/ 617855 h 1341755"/>
                    <a:gd name="connsiteX5" fmla="*/ 3683000 w 4330700"/>
                    <a:gd name="connsiteY5" fmla="*/ 1005205 h 1341755"/>
                    <a:gd name="connsiteX6" fmla="*/ 4330700 w 4330700"/>
                    <a:gd name="connsiteY6" fmla="*/ 1341755 h 1341755"/>
                    <a:gd name="connsiteX0" fmla="*/ 0 w 4330700"/>
                    <a:gd name="connsiteY0" fmla="*/ 0 h 1225550"/>
                    <a:gd name="connsiteX1" fmla="*/ 44915 w 4330700"/>
                    <a:gd name="connsiteY1" fmla="*/ 74295 h 1225550"/>
                    <a:gd name="connsiteX2" fmla="*/ 615950 w 4330700"/>
                    <a:gd name="connsiteY2" fmla="*/ 19050 h 1225550"/>
                    <a:gd name="connsiteX3" fmla="*/ 1708150 w 4330700"/>
                    <a:gd name="connsiteY3" fmla="*/ 215900 h 1225550"/>
                    <a:gd name="connsiteX4" fmla="*/ 2724150 w 4330700"/>
                    <a:gd name="connsiteY4" fmla="*/ 501650 h 1225550"/>
                    <a:gd name="connsiteX5" fmla="*/ 3683000 w 4330700"/>
                    <a:gd name="connsiteY5" fmla="*/ 889000 h 1225550"/>
                    <a:gd name="connsiteX6" fmla="*/ 4330700 w 4330700"/>
                    <a:gd name="connsiteY6" fmla="*/ 1225550 h 1225550"/>
                    <a:gd name="connsiteX0" fmla="*/ 0 w 4324350"/>
                    <a:gd name="connsiteY0" fmla="*/ 0 h 1333500"/>
                    <a:gd name="connsiteX1" fmla="*/ 38565 w 4324350"/>
                    <a:gd name="connsiteY1" fmla="*/ 182245 h 1333500"/>
                    <a:gd name="connsiteX2" fmla="*/ 609600 w 4324350"/>
                    <a:gd name="connsiteY2" fmla="*/ 127000 h 1333500"/>
                    <a:gd name="connsiteX3" fmla="*/ 1701800 w 4324350"/>
                    <a:gd name="connsiteY3" fmla="*/ 323850 h 1333500"/>
                    <a:gd name="connsiteX4" fmla="*/ 2717800 w 4324350"/>
                    <a:gd name="connsiteY4" fmla="*/ 609600 h 1333500"/>
                    <a:gd name="connsiteX5" fmla="*/ 3676650 w 4324350"/>
                    <a:gd name="connsiteY5" fmla="*/ 996950 h 1333500"/>
                    <a:gd name="connsiteX6" fmla="*/ 4324350 w 4324350"/>
                    <a:gd name="connsiteY6" fmla="*/ 1333500 h 1333500"/>
                    <a:gd name="connsiteX0" fmla="*/ 5885 w 4330235"/>
                    <a:gd name="connsiteY0" fmla="*/ 0 h 1333500"/>
                    <a:gd name="connsiteX1" fmla="*/ 0 w 4330235"/>
                    <a:gd name="connsiteY1" fmla="*/ 118745 h 1333500"/>
                    <a:gd name="connsiteX2" fmla="*/ 615485 w 4330235"/>
                    <a:gd name="connsiteY2" fmla="*/ 127000 h 1333500"/>
                    <a:gd name="connsiteX3" fmla="*/ 1707685 w 4330235"/>
                    <a:gd name="connsiteY3" fmla="*/ 323850 h 1333500"/>
                    <a:gd name="connsiteX4" fmla="*/ 2723685 w 4330235"/>
                    <a:gd name="connsiteY4" fmla="*/ 609600 h 1333500"/>
                    <a:gd name="connsiteX5" fmla="*/ 3682535 w 4330235"/>
                    <a:gd name="connsiteY5" fmla="*/ 996950 h 1333500"/>
                    <a:gd name="connsiteX6" fmla="*/ 4330235 w 4330235"/>
                    <a:gd name="connsiteY6" fmla="*/ 1333500 h 1333500"/>
                    <a:gd name="connsiteX0" fmla="*/ 12234 w 4336584"/>
                    <a:gd name="connsiteY0" fmla="*/ 1905 h 1335405"/>
                    <a:gd name="connsiteX1" fmla="*/ 0 w 4336584"/>
                    <a:gd name="connsiteY1" fmla="*/ 0 h 1335405"/>
                    <a:gd name="connsiteX2" fmla="*/ 6349 w 4336584"/>
                    <a:gd name="connsiteY2" fmla="*/ 120650 h 1335405"/>
                    <a:gd name="connsiteX3" fmla="*/ 621834 w 4336584"/>
                    <a:gd name="connsiteY3" fmla="*/ 128905 h 1335405"/>
                    <a:gd name="connsiteX4" fmla="*/ 1714034 w 4336584"/>
                    <a:gd name="connsiteY4" fmla="*/ 325755 h 1335405"/>
                    <a:gd name="connsiteX5" fmla="*/ 2730034 w 4336584"/>
                    <a:gd name="connsiteY5" fmla="*/ 611505 h 1335405"/>
                    <a:gd name="connsiteX6" fmla="*/ 3688884 w 4336584"/>
                    <a:gd name="connsiteY6" fmla="*/ 998855 h 1335405"/>
                    <a:gd name="connsiteX7" fmla="*/ 4336584 w 4336584"/>
                    <a:gd name="connsiteY7" fmla="*/ 1335405 h 1335405"/>
                    <a:gd name="connsiteX0" fmla="*/ 5885 w 4330235"/>
                    <a:gd name="connsiteY0" fmla="*/ 1905 h 1335405"/>
                    <a:gd name="connsiteX1" fmla="*/ 482601 w 4330235"/>
                    <a:gd name="connsiteY1" fmla="*/ 0 h 1335405"/>
                    <a:gd name="connsiteX2" fmla="*/ 0 w 4330235"/>
                    <a:gd name="connsiteY2" fmla="*/ 120650 h 1335405"/>
                    <a:gd name="connsiteX3" fmla="*/ 615485 w 4330235"/>
                    <a:gd name="connsiteY3" fmla="*/ 128905 h 1335405"/>
                    <a:gd name="connsiteX4" fmla="*/ 1707685 w 4330235"/>
                    <a:gd name="connsiteY4" fmla="*/ 325755 h 1335405"/>
                    <a:gd name="connsiteX5" fmla="*/ 2723685 w 4330235"/>
                    <a:gd name="connsiteY5" fmla="*/ 611505 h 1335405"/>
                    <a:gd name="connsiteX6" fmla="*/ 3682535 w 4330235"/>
                    <a:gd name="connsiteY6" fmla="*/ 998855 h 1335405"/>
                    <a:gd name="connsiteX7" fmla="*/ 4330235 w 4330235"/>
                    <a:gd name="connsiteY7" fmla="*/ 1335405 h 1335405"/>
                    <a:gd name="connsiteX0" fmla="*/ 240834 w 4565184"/>
                    <a:gd name="connsiteY0" fmla="*/ 190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1022350 w 4565184"/>
                    <a:gd name="connsiteY1" fmla="*/ 1905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996484 w 4565184"/>
                    <a:gd name="connsiteY0" fmla="*/ 2095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1993900 w 4565184"/>
                    <a:gd name="connsiteY1" fmla="*/ 19050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1993434 w 4565184"/>
                    <a:gd name="connsiteY0" fmla="*/ 20510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2952750 w 4565184"/>
                    <a:gd name="connsiteY1" fmla="*/ 50165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2945934 w 4565184"/>
                    <a:gd name="connsiteY0" fmla="*/ 47815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565184"/>
                    <a:gd name="connsiteY0" fmla="*/ 63690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608457"/>
                    <a:gd name="connsiteY0" fmla="*/ 636905 h 1361718"/>
                    <a:gd name="connsiteX1" fmla="*/ 2889250 w 4608457"/>
                    <a:gd name="connsiteY1" fmla="*/ 444501 h 1361718"/>
                    <a:gd name="connsiteX2" fmla="*/ 1879600 w 4608457"/>
                    <a:gd name="connsiteY2" fmla="*/ 184151 h 1361718"/>
                    <a:gd name="connsiteX3" fmla="*/ 933450 w 4608457"/>
                    <a:gd name="connsiteY3" fmla="*/ 25401 h 1361718"/>
                    <a:gd name="connsiteX4" fmla="*/ 0 w 4608457"/>
                    <a:gd name="connsiteY4" fmla="*/ 0 h 1361718"/>
                    <a:gd name="connsiteX5" fmla="*/ 234949 w 4608457"/>
                    <a:gd name="connsiteY5" fmla="*/ 120650 h 1361718"/>
                    <a:gd name="connsiteX6" fmla="*/ 850434 w 4608457"/>
                    <a:gd name="connsiteY6" fmla="*/ 128905 h 1361718"/>
                    <a:gd name="connsiteX7" fmla="*/ 1942634 w 4608457"/>
                    <a:gd name="connsiteY7" fmla="*/ 325755 h 1361718"/>
                    <a:gd name="connsiteX8" fmla="*/ 2958634 w 4608457"/>
                    <a:gd name="connsiteY8" fmla="*/ 611505 h 1361718"/>
                    <a:gd name="connsiteX9" fmla="*/ 3917484 w 4608457"/>
                    <a:gd name="connsiteY9" fmla="*/ 998855 h 1361718"/>
                    <a:gd name="connsiteX10" fmla="*/ 4565184 w 4608457"/>
                    <a:gd name="connsiteY10" fmla="*/ 1335405 h 1361718"/>
                    <a:gd name="connsiteX11" fmla="*/ 4547823 w 4608457"/>
                    <a:gd name="connsiteY11" fmla="*/ 1340078 h 1361718"/>
                    <a:gd name="connsiteX0" fmla="*/ 3511084 w 4608457"/>
                    <a:gd name="connsiteY0" fmla="*/ 636905 h 1340078"/>
                    <a:gd name="connsiteX1" fmla="*/ 2889250 w 4608457"/>
                    <a:gd name="connsiteY1" fmla="*/ 444501 h 1340078"/>
                    <a:gd name="connsiteX2" fmla="*/ 1879600 w 4608457"/>
                    <a:gd name="connsiteY2" fmla="*/ 184151 h 1340078"/>
                    <a:gd name="connsiteX3" fmla="*/ 933450 w 4608457"/>
                    <a:gd name="connsiteY3" fmla="*/ 25401 h 1340078"/>
                    <a:gd name="connsiteX4" fmla="*/ 0 w 4608457"/>
                    <a:gd name="connsiteY4" fmla="*/ 0 h 1340078"/>
                    <a:gd name="connsiteX5" fmla="*/ 234949 w 4608457"/>
                    <a:gd name="connsiteY5" fmla="*/ 120650 h 1340078"/>
                    <a:gd name="connsiteX6" fmla="*/ 850434 w 4608457"/>
                    <a:gd name="connsiteY6" fmla="*/ 128905 h 1340078"/>
                    <a:gd name="connsiteX7" fmla="*/ 1942634 w 4608457"/>
                    <a:gd name="connsiteY7" fmla="*/ 325755 h 1340078"/>
                    <a:gd name="connsiteX8" fmla="*/ 2958634 w 4608457"/>
                    <a:gd name="connsiteY8" fmla="*/ 611505 h 1340078"/>
                    <a:gd name="connsiteX9" fmla="*/ 3917484 w 4608457"/>
                    <a:gd name="connsiteY9" fmla="*/ 998855 h 1340078"/>
                    <a:gd name="connsiteX10" fmla="*/ 4565184 w 4608457"/>
                    <a:gd name="connsiteY10" fmla="*/ 1176655 h 1340078"/>
                    <a:gd name="connsiteX11" fmla="*/ 4547823 w 4608457"/>
                    <a:gd name="connsiteY11" fmla="*/ 1340078 h 1340078"/>
                    <a:gd name="connsiteX0" fmla="*/ 3511084 w 4548753"/>
                    <a:gd name="connsiteY0" fmla="*/ 636905 h 1353134"/>
                    <a:gd name="connsiteX1" fmla="*/ 2889250 w 4548753"/>
                    <a:gd name="connsiteY1" fmla="*/ 444501 h 1353134"/>
                    <a:gd name="connsiteX2" fmla="*/ 1879600 w 4548753"/>
                    <a:gd name="connsiteY2" fmla="*/ 184151 h 1353134"/>
                    <a:gd name="connsiteX3" fmla="*/ 933450 w 4548753"/>
                    <a:gd name="connsiteY3" fmla="*/ 25401 h 1353134"/>
                    <a:gd name="connsiteX4" fmla="*/ 0 w 4548753"/>
                    <a:gd name="connsiteY4" fmla="*/ 0 h 1353134"/>
                    <a:gd name="connsiteX5" fmla="*/ 234949 w 4548753"/>
                    <a:gd name="connsiteY5" fmla="*/ 120650 h 1353134"/>
                    <a:gd name="connsiteX6" fmla="*/ 850434 w 4548753"/>
                    <a:gd name="connsiteY6" fmla="*/ 128905 h 1353134"/>
                    <a:gd name="connsiteX7" fmla="*/ 1942634 w 4548753"/>
                    <a:gd name="connsiteY7" fmla="*/ 325755 h 1353134"/>
                    <a:gd name="connsiteX8" fmla="*/ 2958634 w 4548753"/>
                    <a:gd name="connsiteY8" fmla="*/ 611505 h 1353134"/>
                    <a:gd name="connsiteX9" fmla="*/ 3917484 w 4548753"/>
                    <a:gd name="connsiteY9" fmla="*/ 998855 h 1353134"/>
                    <a:gd name="connsiteX10" fmla="*/ 4444534 w 4548753"/>
                    <a:gd name="connsiteY10" fmla="*/ 1322705 h 1353134"/>
                    <a:gd name="connsiteX11" fmla="*/ 4547823 w 4548753"/>
                    <a:gd name="connsiteY11" fmla="*/ 1340078 h 1353134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12" fmla="*/ 3511084 w 4586146"/>
                    <a:gd name="connsiteY12" fmla="*/ 636905 h 1333198"/>
                    <a:gd name="connsiteX0" fmla="*/ 3419009 w 4494071"/>
                    <a:gd name="connsiteY0" fmla="*/ 668655 h 1364948"/>
                    <a:gd name="connsiteX1" fmla="*/ 2797175 w 4494071"/>
                    <a:gd name="connsiteY1" fmla="*/ 476251 h 1364948"/>
                    <a:gd name="connsiteX2" fmla="*/ 1787525 w 4494071"/>
                    <a:gd name="connsiteY2" fmla="*/ 215901 h 1364948"/>
                    <a:gd name="connsiteX3" fmla="*/ 841375 w 4494071"/>
                    <a:gd name="connsiteY3" fmla="*/ 57151 h 1364948"/>
                    <a:gd name="connsiteX4" fmla="*/ 0 w 4494071"/>
                    <a:gd name="connsiteY4" fmla="*/ 0 h 1364948"/>
                    <a:gd name="connsiteX5" fmla="*/ 142874 w 4494071"/>
                    <a:gd name="connsiteY5" fmla="*/ 152400 h 1364948"/>
                    <a:gd name="connsiteX6" fmla="*/ 758359 w 4494071"/>
                    <a:gd name="connsiteY6" fmla="*/ 160655 h 1364948"/>
                    <a:gd name="connsiteX7" fmla="*/ 1850559 w 4494071"/>
                    <a:gd name="connsiteY7" fmla="*/ 357505 h 1364948"/>
                    <a:gd name="connsiteX8" fmla="*/ 2866559 w 4494071"/>
                    <a:gd name="connsiteY8" fmla="*/ 643255 h 1364948"/>
                    <a:gd name="connsiteX9" fmla="*/ 3825409 w 4494071"/>
                    <a:gd name="connsiteY9" fmla="*/ 1030605 h 1364948"/>
                    <a:gd name="connsiteX10" fmla="*/ 4352459 w 4494071"/>
                    <a:gd name="connsiteY10" fmla="*/ 1354455 h 1364948"/>
                    <a:gd name="connsiteX11" fmla="*/ 4493848 w 4494071"/>
                    <a:gd name="connsiteY11" fmla="*/ 1219428 h 1364948"/>
                    <a:gd name="connsiteX12" fmla="*/ 3419009 w 4494071"/>
                    <a:gd name="connsiteY12" fmla="*/ 668655 h 1364948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6049 w 4494071"/>
                    <a:gd name="connsiteY5" fmla="*/ 1014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387259 w 4462321"/>
                    <a:gd name="connsiteY0" fmla="*/ 695537 h 1391830"/>
                    <a:gd name="connsiteX1" fmla="*/ 2765425 w 4462321"/>
                    <a:gd name="connsiteY1" fmla="*/ 503133 h 1391830"/>
                    <a:gd name="connsiteX2" fmla="*/ 1755775 w 4462321"/>
                    <a:gd name="connsiteY2" fmla="*/ 242783 h 1391830"/>
                    <a:gd name="connsiteX3" fmla="*/ 809625 w 4462321"/>
                    <a:gd name="connsiteY3" fmla="*/ 84033 h 1391830"/>
                    <a:gd name="connsiteX4" fmla="*/ 0 w 4462321"/>
                    <a:gd name="connsiteY4" fmla="*/ 7832 h 1391830"/>
                    <a:gd name="connsiteX5" fmla="*/ 114299 w 4462321"/>
                    <a:gd name="connsiteY5" fmla="*/ 118957 h 1391830"/>
                    <a:gd name="connsiteX6" fmla="*/ 726609 w 4462321"/>
                    <a:gd name="connsiteY6" fmla="*/ 187537 h 1391830"/>
                    <a:gd name="connsiteX7" fmla="*/ 1818809 w 4462321"/>
                    <a:gd name="connsiteY7" fmla="*/ 384387 h 1391830"/>
                    <a:gd name="connsiteX8" fmla="*/ 2834809 w 4462321"/>
                    <a:gd name="connsiteY8" fmla="*/ 670137 h 1391830"/>
                    <a:gd name="connsiteX9" fmla="*/ 3793659 w 4462321"/>
                    <a:gd name="connsiteY9" fmla="*/ 1057487 h 1391830"/>
                    <a:gd name="connsiteX10" fmla="*/ 4320709 w 4462321"/>
                    <a:gd name="connsiteY10" fmla="*/ 1381337 h 1391830"/>
                    <a:gd name="connsiteX11" fmla="*/ 4462098 w 4462321"/>
                    <a:gd name="connsiteY11" fmla="*/ 1246310 h 1391830"/>
                    <a:gd name="connsiteX12" fmla="*/ 3387259 w 4462321"/>
                    <a:gd name="connsiteY12" fmla="*/ 695537 h 1391830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26609 w 4462321"/>
                    <a:gd name="connsiteY6" fmla="*/ 19038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697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705424 h 1357039"/>
                    <a:gd name="connsiteX1" fmla="*/ 2765425 w 4462870"/>
                    <a:gd name="connsiteY1" fmla="*/ 516195 h 1357039"/>
                    <a:gd name="connsiteX2" fmla="*/ 1755775 w 4462870"/>
                    <a:gd name="connsiteY2" fmla="*/ 255845 h 1357039"/>
                    <a:gd name="connsiteX3" fmla="*/ 822325 w 4462870"/>
                    <a:gd name="connsiteY3" fmla="*/ 65345 h 1357039"/>
                    <a:gd name="connsiteX4" fmla="*/ 0 w 4462870"/>
                    <a:gd name="connsiteY4" fmla="*/ 20894 h 1357039"/>
                    <a:gd name="connsiteX5" fmla="*/ 117829 w 4462870"/>
                    <a:gd name="connsiteY5" fmla="*/ 110836 h 1357039"/>
                    <a:gd name="connsiteX6" fmla="*/ 745659 w 4462870"/>
                    <a:gd name="connsiteY6" fmla="*/ 241874 h 1357039"/>
                    <a:gd name="connsiteX7" fmla="*/ 1831509 w 4462870"/>
                    <a:gd name="connsiteY7" fmla="*/ 435549 h 1357039"/>
                    <a:gd name="connsiteX8" fmla="*/ 2834809 w 4462870"/>
                    <a:gd name="connsiteY8" fmla="*/ 683199 h 1357039"/>
                    <a:gd name="connsiteX9" fmla="*/ 3793659 w 4462870"/>
                    <a:gd name="connsiteY9" fmla="*/ 1070549 h 1357039"/>
                    <a:gd name="connsiteX10" fmla="*/ 4355634 w 4462870"/>
                    <a:gd name="connsiteY10" fmla="*/ 1343599 h 1357039"/>
                    <a:gd name="connsiteX11" fmla="*/ 4462098 w 4462870"/>
                    <a:gd name="connsiteY11" fmla="*/ 1259372 h 1357039"/>
                    <a:gd name="connsiteX12" fmla="*/ 3279309 w 4462870"/>
                    <a:gd name="connsiteY12" fmla="*/ 705424 h 1357039"/>
                    <a:gd name="connsiteX0" fmla="*/ 3291288 w 4474849"/>
                    <a:gd name="connsiteY0" fmla="*/ 705424 h 1357039"/>
                    <a:gd name="connsiteX1" fmla="*/ 2777404 w 4474849"/>
                    <a:gd name="connsiteY1" fmla="*/ 516195 h 1357039"/>
                    <a:gd name="connsiteX2" fmla="*/ 1767754 w 4474849"/>
                    <a:gd name="connsiteY2" fmla="*/ 255845 h 1357039"/>
                    <a:gd name="connsiteX3" fmla="*/ 834304 w 4474849"/>
                    <a:gd name="connsiteY3" fmla="*/ 65345 h 1357039"/>
                    <a:gd name="connsiteX4" fmla="*/ 11979 w 4474849"/>
                    <a:gd name="connsiteY4" fmla="*/ 20894 h 1357039"/>
                    <a:gd name="connsiteX5" fmla="*/ 129808 w 4474849"/>
                    <a:gd name="connsiteY5" fmla="*/ 110836 h 1357039"/>
                    <a:gd name="connsiteX6" fmla="*/ 757638 w 4474849"/>
                    <a:gd name="connsiteY6" fmla="*/ 241874 h 1357039"/>
                    <a:gd name="connsiteX7" fmla="*/ 1843488 w 4474849"/>
                    <a:gd name="connsiteY7" fmla="*/ 435549 h 1357039"/>
                    <a:gd name="connsiteX8" fmla="*/ 2846788 w 4474849"/>
                    <a:gd name="connsiteY8" fmla="*/ 683199 h 1357039"/>
                    <a:gd name="connsiteX9" fmla="*/ 3805638 w 4474849"/>
                    <a:gd name="connsiteY9" fmla="*/ 1070549 h 1357039"/>
                    <a:gd name="connsiteX10" fmla="*/ 4367613 w 4474849"/>
                    <a:gd name="connsiteY10" fmla="*/ 1343599 h 1357039"/>
                    <a:gd name="connsiteX11" fmla="*/ 4474077 w 4474849"/>
                    <a:gd name="connsiteY11" fmla="*/ 1259372 h 1357039"/>
                    <a:gd name="connsiteX12" fmla="*/ 3291288 w 4474849"/>
                    <a:gd name="connsiteY12" fmla="*/ 705424 h 1357039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767754 w 4474849"/>
                    <a:gd name="connsiteY2" fmla="*/ 26991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1491 w 4474849"/>
                    <a:gd name="connsiteY6" fmla="*/ 249329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9777 w 4474849"/>
                    <a:gd name="connsiteY6" fmla="*/ 21977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3032 w 4474849"/>
                    <a:gd name="connsiteY1" fmla="*/ 509605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86157 w 4474849"/>
                    <a:gd name="connsiteY8" fmla="*/ 619395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30576 w 4474849"/>
                    <a:gd name="connsiteY2" fmla="*/ 213374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471975 w 4474849"/>
                    <a:gd name="connsiteY0" fmla="*/ 709025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471975 w 4474849"/>
                    <a:gd name="connsiteY12" fmla="*/ 709025 h 1393798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33781 w 4515650"/>
                    <a:gd name="connsiteY9" fmla="*/ 11056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63584 w 4515650"/>
                    <a:gd name="connsiteY9" fmla="*/ 10537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872819 w 4516886"/>
                    <a:gd name="connsiteY7" fmla="*/ 377567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908861 w 4516886"/>
                    <a:gd name="connsiteY7" fmla="*/ 307182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23778 h 1351910"/>
                    <a:gd name="connsiteX1" fmla="*/ 2885001 w 4516886"/>
                    <a:gd name="connsiteY1" fmla="*/ 457643 h 1351910"/>
                    <a:gd name="connsiteX2" fmla="*/ 1878934 w 4516886"/>
                    <a:gd name="connsiteY2" fmla="*/ 183640 h 1351910"/>
                    <a:gd name="connsiteX3" fmla="*/ 1004665 w 4516886"/>
                    <a:gd name="connsiteY3" fmla="*/ 6200 h 1351910"/>
                    <a:gd name="connsiteX4" fmla="*/ 11979 w 4516886"/>
                    <a:gd name="connsiteY4" fmla="*/ 72406 h 1351910"/>
                    <a:gd name="connsiteX5" fmla="*/ 129808 w 4516886"/>
                    <a:gd name="connsiteY5" fmla="*/ 162348 h 1351910"/>
                    <a:gd name="connsiteX6" fmla="*/ 802135 w 4516886"/>
                    <a:gd name="connsiteY6" fmla="*/ 226845 h 1351910"/>
                    <a:gd name="connsiteX7" fmla="*/ 1908861 w 4516886"/>
                    <a:gd name="connsiteY7" fmla="*/ 321935 h 1351910"/>
                    <a:gd name="connsiteX8" fmla="*/ 2886157 w 4516886"/>
                    <a:gd name="connsiteY8" fmla="*/ 656838 h 1351910"/>
                    <a:gd name="connsiteX9" fmla="*/ 3863584 w 4516886"/>
                    <a:gd name="connsiteY9" fmla="*/ 1068535 h 1351910"/>
                    <a:gd name="connsiteX10" fmla="*/ 4418844 w 4516886"/>
                    <a:gd name="connsiteY10" fmla="*/ 1336915 h 1351910"/>
                    <a:gd name="connsiteX11" fmla="*/ 4515455 w 4516886"/>
                    <a:gd name="connsiteY11" fmla="*/ 1271476 h 1351910"/>
                    <a:gd name="connsiteX12" fmla="*/ 3471975 w 4516886"/>
                    <a:gd name="connsiteY12" fmla="*/ 723778 h 1351910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22743 w 4516886"/>
                    <a:gd name="connsiteY6" fmla="*/ 112097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270 w 4516181"/>
                    <a:gd name="connsiteY0" fmla="*/ 696072 h 1324204"/>
                    <a:gd name="connsiteX1" fmla="*/ 2884296 w 4516181"/>
                    <a:gd name="connsiteY1" fmla="*/ 429937 h 1324204"/>
                    <a:gd name="connsiteX2" fmla="*/ 1878229 w 4516181"/>
                    <a:gd name="connsiteY2" fmla="*/ 155934 h 1324204"/>
                    <a:gd name="connsiteX3" fmla="*/ 995093 w 4516181"/>
                    <a:gd name="connsiteY3" fmla="*/ 15159 h 1324204"/>
                    <a:gd name="connsiteX4" fmla="*/ 11274 w 4516181"/>
                    <a:gd name="connsiteY4" fmla="*/ 44700 h 1324204"/>
                    <a:gd name="connsiteX5" fmla="*/ 134111 w 4516181"/>
                    <a:gd name="connsiteY5" fmla="*/ 93812 h 1324204"/>
                    <a:gd name="connsiteX6" fmla="*/ 822038 w 4516181"/>
                    <a:gd name="connsiteY6" fmla="*/ 112097 h 1324204"/>
                    <a:gd name="connsiteX7" fmla="*/ 1908156 w 4516181"/>
                    <a:gd name="connsiteY7" fmla="*/ 294229 h 1324204"/>
                    <a:gd name="connsiteX8" fmla="*/ 2885452 w 4516181"/>
                    <a:gd name="connsiteY8" fmla="*/ 629132 h 1324204"/>
                    <a:gd name="connsiteX9" fmla="*/ 3862879 w 4516181"/>
                    <a:gd name="connsiteY9" fmla="*/ 1040829 h 1324204"/>
                    <a:gd name="connsiteX10" fmla="*/ 4418139 w 4516181"/>
                    <a:gd name="connsiteY10" fmla="*/ 1309209 h 1324204"/>
                    <a:gd name="connsiteX11" fmla="*/ 4514750 w 4516181"/>
                    <a:gd name="connsiteY11" fmla="*/ 1243770 h 1324204"/>
                    <a:gd name="connsiteX12" fmla="*/ 3471270 w 4516181"/>
                    <a:gd name="connsiteY12" fmla="*/ 696072 h 1324204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834226 w 4464955"/>
                    <a:gd name="connsiteY8" fmla="*/ 647504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6392 w 4464955"/>
                    <a:gd name="connsiteY8" fmla="*/ 574072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47981 w 4464955"/>
                    <a:gd name="connsiteY7" fmla="*/ 281928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14548 w 4459459"/>
                    <a:gd name="connsiteY0" fmla="*/ 718205 h 1346337"/>
                    <a:gd name="connsiteX1" fmla="*/ 2827574 w 4459459"/>
                    <a:gd name="connsiteY1" fmla="*/ 452070 h 1346337"/>
                    <a:gd name="connsiteX2" fmla="*/ 1831852 w 4459459"/>
                    <a:gd name="connsiteY2" fmla="*/ 168217 h 1346337"/>
                    <a:gd name="connsiteX3" fmla="*/ 938371 w 4459459"/>
                    <a:gd name="connsiteY3" fmla="*/ 37292 h 1346337"/>
                    <a:gd name="connsiteX4" fmla="*/ 35913 w 4459459"/>
                    <a:gd name="connsiteY4" fmla="*/ 28545 h 1346337"/>
                    <a:gd name="connsiteX5" fmla="*/ 77389 w 4459459"/>
                    <a:gd name="connsiteY5" fmla="*/ 115945 h 1346337"/>
                    <a:gd name="connsiteX6" fmla="*/ 765316 w 4459459"/>
                    <a:gd name="connsiteY6" fmla="*/ 134230 h 1346337"/>
                    <a:gd name="connsiteX7" fmla="*/ 1842485 w 4459459"/>
                    <a:gd name="connsiteY7" fmla="*/ 285689 h 1346337"/>
                    <a:gd name="connsiteX8" fmla="*/ 2902370 w 4459459"/>
                    <a:gd name="connsiteY8" fmla="*/ 604646 h 1346337"/>
                    <a:gd name="connsiteX9" fmla="*/ 3810181 w 4459459"/>
                    <a:gd name="connsiteY9" fmla="*/ 1004257 h 1346337"/>
                    <a:gd name="connsiteX10" fmla="*/ 4361417 w 4459459"/>
                    <a:gd name="connsiteY10" fmla="*/ 1331342 h 1346337"/>
                    <a:gd name="connsiteX11" fmla="*/ 4458028 w 4459459"/>
                    <a:gd name="connsiteY11" fmla="*/ 1265903 h 1346337"/>
                    <a:gd name="connsiteX12" fmla="*/ 3414548 w 4459459"/>
                    <a:gd name="connsiteY12" fmla="*/ 718205 h 1346337"/>
                    <a:gd name="connsiteX0" fmla="*/ 3411476 w 4456387"/>
                    <a:gd name="connsiteY0" fmla="*/ 718205 h 1346337"/>
                    <a:gd name="connsiteX1" fmla="*/ 2824502 w 4456387"/>
                    <a:gd name="connsiteY1" fmla="*/ 452070 h 1346337"/>
                    <a:gd name="connsiteX2" fmla="*/ 1828780 w 4456387"/>
                    <a:gd name="connsiteY2" fmla="*/ 168217 h 1346337"/>
                    <a:gd name="connsiteX3" fmla="*/ 935299 w 4456387"/>
                    <a:gd name="connsiteY3" fmla="*/ 37292 h 1346337"/>
                    <a:gd name="connsiteX4" fmla="*/ 32841 w 4456387"/>
                    <a:gd name="connsiteY4" fmla="*/ 28545 h 1346337"/>
                    <a:gd name="connsiteX5" fmla="*/ 80558 w 4456387"/>
                    <a:gd name="connsiteY5" fmla="*/ 97460 h 1346337"/>
                    <a:gd name="connsiteX6" fmla="*/ 762244 w 4456387"/>
                    <a:gd name="connsiteY6" fmla="*/ 134230 h 1346337"/>
                    <a:gd name="connsiteX7" fmla="*/ 1839413 w 4456387"/>
                    <a:gd name="connsiteY7" fmla="*/ 285689 h 1346337"/>
                    <a:gd name="connsiteX8" fmla="*/ 2899298 w 4456387"/>
                    <a:gd name="connsiteY8" fmla="*/ 604646 h 1346337"/>
                    <a:gd name="connsiteX9" fmla="*/ 3807109 w 4456387"/>
                    <a:gd name="connsiteY9" fmla="*/ 1004257 h 1346337"/>
                    <a:gd name="connsiteX10" fmla="*/ 4358345 w 4456387"/>
                    <a:gd name="connsiteY10" fmla="*/ 1331342 h 1346337"/>
                    <a:gd name="connsiteX11" fmla="*/ 4454956 w 4456387"/>
                    <a:gd name="connsiteY11" fmla="*/ 1265903 h 1346337"/>
                    <a:gd name="connsiteX12" fmla="*/ 3411476 w 4456387"/>
                    <a:gd name="connsiteY12" fmla="*/ 718205 h 1346337"/>
                    <a:gd name="connsiteX0" fmla="*/ 3411476 w 4456387"/>
                    <a:gd name="connsiteY0" fmla="*/ 718828 h 1346960"/>
                    <a:gd name="connsiteX1" fmla="*/ 2824502 w 4456387"/>
                    <a:gd name="connsiteY1" fmla="*/ 452693 h 1346960"/>
                    <a:gd name="connsiteX2" fmla="*/ 1828780 w 4456387"/>
                    <a:gd name="connsiteY2" fmla="*/ 168840 h 1346960"/>
                    <a:gd name="connsiteX3" fmla="*/ 960586 w 4456387"/>
                    <a:gd name="connsiteY3" fmla="*/ 35782 h 1346960"/>
                    <a:gd name="connsiteX4" fmla="*/ 32841 w 4456387"/>
                    <a:gd name="connsiteY4" fmla="*/ 29168 h 1346960"/>
                    <a:gd name="connsiteX5" fmla="*/ 80558 w 4456387"/>
                    <a:gd name="connsiteY5" fmla="*/ 98083 h 1346960"/>
                    <a:gd name="connsiteX6" fmla="*/ 762244 w 4456387"/>
                    <a:gd name="connsiteY6" fmla="*/ 134853 h 1346960"/>
                    <a:gd name="connsiteX7" fmla="*/ 1839413 w 4456387"/>
                    <a:gd name="connsiteY7" fmla="*/ 286312 h 1346960"/>
                    <a:gd name="connsiteX8" fmla="*/ 2899298 w 4456387"/>
                    <a:gd name="connsiteY8" fmla="*/ 605269 h 1346960"/>
                    <a:gd name="connsiteX9" fmla="*/ 3807109 w 4456387"/>
                    <a:gd name="connsiteY9" fmla="*/ 1004880 h 1346960"/>
                    <a:gd name="connsiteX10" fmla="*/ 4358345 w 4456387"/>
                    <a:gd name="connsiteY10" fmla="*/ 1331965 h 1346960"/>
                    <a:gd name="connsiteX11" fmla="*/ 4454956 w 4456387"/>
                    <a:gd name="connsiteY11" fmla="*/ 1266526 h 1346960"/>
                    <a:gd name="connsiteX12" fmla="*/ 3411476 w 4456387"/>
                    <a:gd name="connsiteY12" fmla="*/ 718828 h 1346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6387" h="1346960">
                      <a:moveTo>
                        <a:pt x="3411476" y="718828"/>
                      </a:moveTo>
                      <a:cubicBezTo>
                        <a:pt x="3412612" y="722744"/>
                        <a:pt x="3002224" y="501694"/>
                        <a:pt x="2824502" y="452693"/>
                      </a:cubicBezTo>
                      <a:cubicBezTo>
                        <a:pt x="2646780" y="403692"/>
                        <a:pt x="2165330" y="248215"/>
                        <a:pt x="1828780" y="168840"/>
                      </a:cubicBezTo>
                      <a:cubicBezTo>
                        <a:pt x="1512355" y="90136"/>
                        <a:pt x="1290186" y="63273"/>
                        <a:pt x="960586" y="35782"/>
                      </a:cubicBezTo>
                      <a:cubicBezTo>
                        <a:pt x="680128" y="16732"/>
                        <a:pt x="357063" y="-30470"/>
                        <a:pt x="32841" y="29168"/>
                      </a:cubicBezTo>
                      <a:cubicBezTo>
                        <a:pt x="355" y="97240"/>
                        <a:pt x="-38008" y="70930"/>
                        <a:pt x="80558" y="98083"/>
                      </a:cubicBezTo>
                      <a:cubicBezTo>
                        <a:pt x="322761" y="145285"/>
                        <a:pt x="529566" y="94001"/>
                        <a:pt x="762244" y="134853"/>
                      </a:cubicBezTo>
                      <a:cubicBezTo>
                        <a:pt x="1128427" y="161311"/>
                        <a:pt x="1476405" y="209054"/>
                        <a:pt x="1839413" y="286312"/>
                      </a:cubicBezTo>
                      <a:cubicBezTo>
                        <a:pt x="2177021" y="349812"/>
                        <a:pt x="2558515" y="490969"/>
                        <a:pt x="2899298" y="605269"/>
                      </a:cubicBezTo>
                      <a:cubicBezTo>
                        <a:pt x="3260190" y="708986"/>
                        <a:pt x="3487492" y="837663"/>
                        <a:pt x="3807109" y="1004880"/>
                      </a:cubicBezTo>
                      <a:cubicBezTo>
                        <a:pt x="4038884" y="1083197"/>
                        <a:pt x="4171020" y="1240948"/>
                        <a:pt x="4358345" y="1331965"/>
                      </a:cubicBezTo>
                      <a:cubicBezTo>
                        <a:pt x="4463402" y="1388836"/>
                        <a:pt x="4458573" y="1265553"/>
                        <a:pt x="4454956" y="1266526"/>
                      </a:cubicBezTo>
                      <a:cubicBezTo>
                        <a:pt x="4096676" y="1082935"/>
                        <a:pt x="3811031" y="889719"/>
                        <a:pt x="3411476" y="718828"/>
                      </a:cubicBezTo>
                      <a:close/>
                    </a:path>
                  </a:pathLst>
                </a:custGeom>
                <a:solidFill>
                  <a:srgbClr val="543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Graphic 12" descr="Filter with solid fill">
                  <a:extLst>
                    <a:ext uri="{FF2B5EF4-FFF2-40B4-BE49-F238E27FC236}">
                      <a16:creationId xmlns:a16="http://schemas.microsoft.com/office/drawing/2014/main" id="{4F9343DB-1873-1505-349E-DC92EE19C8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06301" y="4929277"/>
                  <a:ext cx="314896" cy="1112383"/>
                </a:xfrm>
                <a:custGeom>
                  <a:avLst/>
                  <a:gdLst>
                    <a:gd name="connsiteX0" fmla="*/ 962164 w 962163"/>
                    <a:gd name="connsiteY0" fmla="*/ 0 h 3687708"/>
                    <a:gd name="connsiteX1" fmla="*/ 0 w 962163"/>
                    <a:gd name="connsiteY1" fmla="*/ 0 h 3687708"/>
                    <a:gd name="connsiteX2" fmla="*/ 424484 w 962163"/>
                    <a:gd name="connsiteY2" fmla="*/ 1626930 h 3687708"/>
                    <a:gd name="connsiteX3" fmla="*/ 424484 w 962163"/>
                    <a:gd name="connsiteY3" fmla="*/ 3253860 h 3687708"/>
                    <a:gd name="connsiteX4" fmla="*/ 424484 w 962163"/>
                    <a:gd name="connsiteY4" fmla="*/ 3687708 h 3687708"/>
                    <a:gd name="connsiteX5" fmla="*/ 537680 w 962163"/>
                    <a:gd name="connsiteY5" fmla="*/ 3253860 h 3687708"/>
                    <a:gd name="connsiteX6" fmla="*/ 537680 w 962163"/>
                    <a:gd name="connsiteY6" fmla="*/ 1626930 h 368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163" h="3687708">
                      <a:moveTo>
                        <a:pt x="962164" y="0"/>
                      </a:moveTo>
                      <a:lnTo>
                        <a:pt x="0" y="0"/>
                      </a:lnTo>
                      <a:lnTo>
                        <a:pt x="424484" y="1626930"/>
                      </a:lnTo>
                      <a:lnTo>
                        <a:pt x="424484" y="3253860"/>
                      </a:lnTo>
                      <a:lnTo>
                        <a:pt x="424484" y="3687708"/>
                      </a:lnTo>
                      <a:lnTo>
                        <a:pt x="537680" y="3253860"/>
                      </a:lnTo>
                      <a:lnTo>
                        <a:pt x="537680" y="1626930"/>
                      </a:lnTo>
                      <a:close/>
                    </a:path>
                  </a:pathLst>
                </a:custGeom>
                <a:solidFill>
                  <a:srgbClr val="58C4D4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2A494A4E-D497-401E-6095-A9DD8E759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561511" y="4288868"/>
                  <a:ext cx="564370" cy="4571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B3012756-18AB-63B1-A0E2-DD07850733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562253" y="4335894"/>
                  <a:ext cx="45719" cy="838161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B6EC0EA9-AB52-D993-4BCA-E41E8A5BA70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76113" y="4335892"/>
                  <a:ext cx="45719" cy="963127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highlight>
                      <a:srgbClr val="6A4310"/>
                    </a:highlight>
                  </a:endParaRPr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9AC6AF6D-8CC2-B560-0AD1-4A9D87DB1B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495607" y="4235902"/>
                  <a:ext cx="719426" cy="4571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EB87ED05-F375-1B46-EA1C-2A28860B6E4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242553" y="4995617"/>
                  <a:ext cx="1552577" cy="558263"/>
                  <a:chOff x="10421107" y="15803890"/>
                  <a:chExt cx="4743894" cy="1850721"/>
                </a:xfrm>
              </p:grpSpPr>
              <p:pic>
                <p:nvPicPr>
                  <p:cNvPr id="180" name="Graphic 179" descr="Seaweed with solid fill">
                    <a:extLst>
                      <a:ext uri="{FF2B5EF4-FFF2-40B4-BE49-F238E27FC236}">
                        <a16:creationId xmlns:a16="http://schemas.microsoft.com/office/drawing/2014/main" id="{B5240442-3A5B-686E-B0A5-A27CD89914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8" y="16190663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81" name="Graphic 180" descr="Seaweed with solid fill">
                    <a:extLst>
                      <a:ext uri="{FF2B5EF4-FFF2-40B4-BE49-F238E27FC236}">
                        <a16:creationId xmlns:a16="http://schemas.microsoft.com/office/drawing/2014/main" id="{35BC0694-FC13-2A66-5D34-49D119BF45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5" y="15880653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2" name="Graphic 181" descr="Seaweed with solid fill">
                    <a:extLst>
                      <a:ext uri="{FF2B5EF4-FFF2-40B4-BE49-F238E27FC236}">
                        <a16:creationId xmlns:a16="http://schemas.microsoft.com/office/drawing/2014/main" id="{5C5CDC99-FC52-A4A1-4C7C-6122274290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8" y="16199505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3" name="Graphic 182" descr="Seaweed with solid fill">
                    <a:extLst>
                      <a:ext uri="{FF2B5EF4-FFF2-40B4-BE49-F238E27FC236}">
                        <a16:creationId xmlns:a16="http://schemas.microsoft.com/office/drawing/2014/main" id="{C1C5A964-AD82-5869-29FD-776F774766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848601" y="158038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c 183" descr="Seaweed with solid fill">
                    <a:extLst>
                      <a:ext uri="{FF2B5EF4-FFF2-40B4-BE49-F238E27FC236}">
                        <a16:creationId xmlns:a16="http://schemas.microsoft.com/office/drawing/2014/main" id="{F0DA6F82-F0E9-DBF2-E7B9-6C9E12BFBB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8" y="15805910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85" name="Graphic 184" descr="Seaweed with solid fill">
                    <a:extLst>
                      <a:ext uri="{FF2B5EF4-FFF2-40B4-BE49-F238E27FC236}">
                        <a16:creationId xmlns:a16="http://schemas.microsoft.com/office/drawing/2014/main" id="{C2E95E8B-DB53-DA91-D307-FD7E4FE902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7" y="15889567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Graphic 185" descr="Seaweed with solid fill">
                    <a:extLst>
                      <a:ext uri="{FF2B5EF4-FFF2-40B4-BE49-F238E27FC236}">
                        <a16:creationId xmlns:a16="http://schemas.microsoft.com/office/drawing/2014/main" id="{07F7F0DC-B7DE-E8CC-BD3F-2ACDBDA2AD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1365089" flipH="1">
                    <a:off x="10421107" y="16069727"/>
                    <a:ext cx="278814" cy="323023"/>
                  </a:xfrm>
                  <a:prstGeom prst="rect">
                    <a:avLst/>
                  </a:prstGeom>
                </p:spPr>
              </p:pic>
              <p:pic>
                <p:nvPicPr>
                  <p:cNvPr id="187" name="Graphic 186" descr="Seaweed with solid fill">
                    <a:extLst>
                      <a:ext uri="{FF2B5EF4-FFF2-40B4-BE49-F238E27FC236}">
                        <a16:creationId xmlns:a16="http://schemas.microsoft.com/office/drawing/2014/main" id="{D7544DB2-8DFA-7C39-98BE-CBCD6ADBDC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4" y="16236567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188" name="Graphic 187" descr="Seaweed with solid fill">
                    <a:extLst>
                      <a:ext uri="{FF2B5EF4-FFF2-40B4-BE49-F238E27FC236}">
                        <a16:creationId xmlns:a16="http://schemas.microsoft.com/office/drawing/2014/main" id="{92B2913A-A825-9915-4C6F-D2DF310B4E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2" y="15992324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89" name="Graphic 188" descr="Seaweed with solid fill">
                    <a:extLst>
                      <a:ext uri="{FF2B5EF4-FFF2-40B4-BE49-F238E27FC236}">
                        <a16:creationId xmlns:a16="http://schemas.microsoft.com/office/drawing/2014/main" id="{241B3BF2-1162-1A3F-079A-DA06C3434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6" y="1602968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0" name="Graphic 189" descr="Seaweed with solid fill">
                    <a:extLst>
                      <a:ext uri="{FF2B5EF4-FFF2-40B4-BE49-F238E27FC236}">
                        <a16:creationId xmlns:a16="http://schemas.microsoft.com/office/drawing/2014/main" id="{EED3447E-CB9E-98FF-5943-69AAC2D792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546765" y="15860745"/>
                    <a:ext cx="385293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Graphic 190" descr="Seaweed with solid fill">
                    <a:extLst>
                      <a:ext uri="{FF2B5EF4-FFF2-40B4-BE49-F238E27FC236}">
                        <a16:creationId xmlns:a16="http://schemas.microsoft.com/office/drawing/2014/main" id="{77E6BA19-D0A5-39DD-6134-4AFCF11EB1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5" y="17032736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2" name="Graphic 191" descr="Seaweed with solid fill">
                    <a:extLst>
                      <a:ext uri="{FF2B5EF4-FFF2-40B4-BE49-F238E27FC236}">
                        <a16:creationId xmlns:a16="http://schemas.microsoft.com/office/drawing/2014/main" id="{FF4C37C6-7F73-4405-CB08-2CDDB66AB7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3" y="1656160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3" name="Graphic 192" descr="Seaweed with solid fill">
                    <a:extLst>
                      <a:ext uri="{FF2B5EF4-FFF2-40B4-BE49-F238E27FC236}">
                        <a16:creationId xmlns:a16="http://schemas.microsoft.com/office/drawing/2014/main" id="{B986E15C-51FB-0ACD-D32D-466D323042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544980" y="170345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4" name="Graphic 193" descr="Seaweed with solid fill">
                    <a:extLst>
                      <a:ext uri="{FF2B5EF4-FFF2-40B4-BE49-F238E27FC236}">
                        <a16:creationId xmlns:a16="http://schemas.microsoft.com/office/drawing/2014/main" id="{8A20BA07-F583-3D53-3A4D-A6D4CDF3C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5" y="1630134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5" name="Graphic 194" descr="Seaweed with solid fill">
                    <a:extLst>
                      <a:ext uri="{FF2B5EF4-FFF2-40B4-BE49-F238E27FC236}">
                        <a16:creationId xmlns:a16="http://schemas.microsoft.com/office/drawing/2014/main" id="{DEF33455-4FC7-E19C-57EF-C6DB11691F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8" y="16543878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96" name="Graphic 195" descr="Seaweed with solid fill">
                    <a:extLst>
                      <a:ext uri="{FF2B5EF4-FFF2-40B4-BE49-F238E27FC236}">
                        <a16:creationId xmlns:a16="http://schemas.microsoft.com/office/drawing/2014/main" id="{CF067D41-6BEE-5109-F445-62DB6B1B8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 flipH="1">
                    <a:off x="12802148" y="16310472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Graphic 196" descr="Seaweed with solid fill">
                    <a:extLst>
                      <a:ext uri="{FF2B5EF4-FFF2-40B4-BE49-F238E27FC236}">
                        <a16:creationId xmlns:a16="http://schemas.microsoft.com/office/drawing/2014/main" id="{A51C0DA7-1991-CA03-A015-5E007C0CA9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3" y="16420834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8" name="Graphic 197" descr="Seaweed with solid fill">
                    <a:extLst>
                      <a:ext uri="{FF2B5EF4-FFF2-40B4-BE49-F238E27FC236}">
                        <a16:creationId xmlns:a16="http://schemas.microsoft.com/office/drawing/2014/main" id="{17AAF0F7-1B65-B1EB-1E1A-374D459487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2" y="16532521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9" name="Graphic 198" descr="Seaweed with solid fill">
                    <a:extLst>
                      <a:ext uri="{FF2B5EF4-FFF2-40B4-BE49-F238E27FC236}">
                        <a16:creationId xmlns:a16="http://schemas.microsoft.com/office/drawing/2014/main" id="{931BD834-AC77-093A-571C-0E8FD76437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9" y="16787381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" name="Graphic 199" descr="Seaweed with solid fill">
                    <a:extLst>
                      <a:ext uri="{FF2B5EF4-FFF2-40B4-BE49-F238E27FC236}">
                        <a16:creationId xmlns:a16="http://schemas.microsoft.com/office/drawing/2014/main" id="{3EEDFDE0-C154-894E-030E-5D65389071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7" y="16190662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" name="Graphic 200" descr="Seaweed with solid fill">
                    <a:extLst>
                      <a:ext uri="{FF2B5EF4-FFF2-40B4-BE49-F238E27FC236}">
                        <a16:creationId xmlns:a16="http://schemas.microsoft.com/office/drawing/2014/main" id="{CA27849D-C1C2-F606-C535-10123263FB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4" y="15880652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" name="Graphic 201" descr="Seaweed with solid fill">
                    <a:extLst>
                      <a:ext uri="{FF2B5EF4-FFF2-40B4-BE49-F238E27FC236}">
                        <a16:creationId xmlns:a16="http://schemas.microsoft.com/office/drawing/2014/main" id="{7957DD0A-14BC-49B1-B978-06477EA6F3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7" y="16199504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3" name="Graphic 202" descr="Seaweed with solid fill">
                    <a:extLst>
                      <a:ext uri="{FF2B5EF4-FFF2-40B4-BE49-F238E27FC236}">
                        <a16:creationId xmlns:a16="http://schemas.microsoft.com/office/drawing/2014/main" id="{2DD50940-2824-00F2-A5DC-68A490E502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6" y="15889566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Graphic 203" descr="Seaweed with solid fill">
                    <a:extLst>
                      <a:ext uri="{FF2B5EF4-FFF2-40B4-BE49-F238E27FC236}">
                        <a16:creationId xmlns:a16="http://schemas.microsoft.com/office/drawing/2014/main" id="{27C2F5DD-486A-0499-4D6C-FDA56261F1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604259">
                    <a:off x="11161458" y="15836279"/>
                    <a:ext cx="521149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5" name="Graphic 204" descr="Seaweed with solid fill">
                    <a:extLst>
                      <a:ext uri="{FF2B5EF4-FFF2-40B4-BE49-F238E27FC236}">
                        <a16:creationId xmlns:a16="http://schemas.microsoft.com/office/drawing/2014/main" id="{CEFA3B5D-42CC-3AB1-E91C-CD82C84174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1" y="15992323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6" name="Graphic 205" descr="Seaweed with solid fill">
                    <a:extLst>
                      <a:ext uri="{FF2B5EF4-FFF2-40B4-BE49-F238E27FC236}">
                        <a16:creationId xmlns:a16="http://schemas.microsoft.com/office/drawing/2014/main" id="{44E4137B-EB36-E3C4-B3D7-B5BAEDE52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5" y="16029687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7" name="Graphic 206" descr="Seaweed with solid fill">
                    <a:extLst>
                      <a:ext uri="{FF2B5EF4-FFF2-40B4-BE49-F238E27FC236}">
                        <a16:creationId xmlns:a16="http://schemas.microsoft.com/office/drawing/2014/main" id="{F1971833-E1F5-2C6F-B3CF-3F41162DAF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4" y="17032735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8" name="Graphic 207" descr="Seaweed with solid fill">
                    <a:extLst>
                      <a:ext uri="{FF2B5EF4-FFF2-40B4-BE49-F238E27FC236}">
                        <a16:creationId xmlns:a16="http://schemas.microsoft.com/office/drawing/2014/main" id="{2B4CA247-C4C1-9DA0-B734-F52FD179D0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2" y="1656160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9" name="Graphic 208" descr="Seaweed with solid fill">
                    <a:extLst>
                      <a:ext uri="{FF2B5EF4-FFF2-40B4-BE49-F238E27FC236}">
                        <a16:creationId xmlns:a16="http://schemas.microsoft.com/office/drawing/2014/main" id="{52A81308-1554-6BB9-8056-BE38129516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4" y="1630134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10" name="Graphic 209" descr="Seaweed with solid fill">
                    <a:extLst>
                      <a:ext uri="{FF2B5EF4-FFF2-40B4-BE49-F238E27FC236}">
                        <a16:creationId xmlns:a16="http://schemas.microsoft.com/office/drawing/2014/main" id="{1328B955-33EB-2D37-CC7F-D49E709A1F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7" y="16543877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11" name="Graphic 210" descr="Seaweed with solid fill">
                    <a:extLst>
                      <a:ext uri="{FF2B5EF4-FFF2-40B4-BE49-F238E27FC236}">
                        <a16:creationId xmlns:a16="http://schemas.microsoft.com/office/drawing/2014/main" id="{34E994BC-F2D8-8B11-E9DA-E64DFAE49A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90511" y="16370139"/>
                    <a:ext cx="377259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Graphic 211" descr="Seaweed with solid fill">
                    <a:extLst>
                      <a:ext uri="{FF2B5EF4-FFF2-40B4-BE49-F238E27FC236}">
                        <a16:creationId xmlns:a16="http://schemas.microsoft.com/office/drawing/2014/main" id="{4AA27A1C-2651-5F52-DC95-74F429ABA9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2" y="16420833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13" name="Graphic 212" descr="Seaweed with solid fill">
                    <a:extLst>
                      <a:ext uri="{FF2B5EF4-FFF2-40B4-BE49-F238E27FC236}">
                        <a16:creationId xmlns:a16="http://schemas.microsoft.com/office/drawing/2014/main" id="{4F14AEFF-0475-73CB-81ED-69F3422543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1" y="16532520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14" name="Graphic 213" descr="Fish with solid fill">
                    <a:extLst>
                      <a:ext uri="{FF2B5EF4-FFF2-40B4-BE49-F238E27FC236}">
                        <a16:creationId xmlns:a16="http://schemas.microsoft.com/office/drawing/2014/main" id="{D265125C-A9A0-86EF-99CB-1F5C459B1A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18695" y="15935475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15" name="Graphic 214" descr="Fish with solid fill">
                    <a:extLst>
                      <a:ext uri="{FF2B5EF4-FFF2-40B4-BE49-F238E27FC236}">
                        <a16:creationId xmlns:a16="http://schemas.microsoft.com/office/drawing/2014/main" id="{43C5381E-CCF5-581D-95A6-611D83141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155268" y="16798121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16" name="Graphic 215" descr="Fish with solid fill">
                    <a:extLst>
                      <a:ext uri="{FF2B5EF4-FFF2-40B4-BE49-F238E27FC236}">
                        <a16:creationId xmlns:a16="http://schemas.microsoft.com/office/drawing/2014/main" id="{9457AF7D-32B0-109D-D354-651E36F146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509721" y="16248038"/>
                    <a:ext cx="378253" cy="292636"/>
                  </a:xfrm>
                  <a:prstGeom prst="rect">
                    <a:avLst/>
                  </a:prstGeom>
                </p:spPr>
              </p:pic>
              <p:pic>
                <p:nvPicPr>
                  <p:cNvPr id="217" name="Graphic 216" descr="Seaweed with solid fill">
                    <a:extLst>
                      <a:ext uri="{FF2B5EF4-FFF2-40B4-BE49-F238E27FC236}">
                        <a16:creationId xmlns:a16="http://schemas.microsoft.com/office/drawing/2014/main" id="{843A5555-A95E-49C5-ED45-963E681E58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1" y="16236566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218" name="Graphic 217" descr="Seaweed with solid fill">
                    <a:extLst>
                      <a:ext uri="{FF2B5EF4-FFF2-40B4-BE49-F238E27FC236}">
                        <a16:creationId xmlns:a16="http://schemas.microsoft.com/office/drawing/2014/main" id="{5ED07053-3837-9BE6-9770-7BC7B49D72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7" y="15805909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19" name="Graphic 218" descr="Snail with solid fill">
                    <a:extLst>
                      <a:ext uri="{FF2B5EF4-FFF2-40B4-BE49-F238E27FC236}">
                        <a16:creationId xmlns:a16="http://schemas.microsoft.com/office/drawing/2014/main" id="{79380EB7-C668-7622-99CB-8D719BA984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915948" y="16254134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20" name="Graphic 219" descr="Snail with solid fill">
                    <a:extLst>
                      <a:ext uri="{FF2B5EF4-FFF2-40B4-BE49-F238E27FC236}">
                        <a16:creationId xmlns:a16="http://schemas.microsoft.com/office/drawing/2014/main" id="{0DFE2DC5-5ECA-BD37-1C98-FE1C623AFA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6281318" flipH="1">
                    <a:off x="13555641" y="16669086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21" name="Graphic 220" descr="Seaweed with solid fill">
                    <a:extLst>
                      <a:ext uri="{FF2B5EF4-FFF2-40B4-BE49-F238E27FC236}">
                        <a16:creationId xmlns:a16="http://schemas.microsoft.com/office/drawing/2014/main" id="{31FD6EAF-E5E0-3860-D22A-41696AC7AF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8" y="1678738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22" name="Graphic 221" descr="Seaweed with solid fill">
                    <a:extLst>
                      <a:ext uri="{FF2B5EF4-FFF2-40B4-BE49-F238E27FC236}">
                        <a16:creationId xmlns:a16="http://schemas.microsoft.com/office/drawing/2014/main" id="{4BC84B04-6650-4BD3-3E82-130CC16388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377683" y="17085467"/>
                    <a:ext cx="489020" cy="465326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951" name="Straight Arrow Connector 1950">
                <a:extLst>
                  <a:ext uri="{FF2B5EF4-FFF2-40B4-BE49-F238E27FC236}">
                    <a16:creationId xmlns:a16="http://schemas.microsoft.com/office/drawing/2014/main" id="{C1AABDD7-0E2D-E8C9-E64E-8AFB854E9F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460" y="5537711"/>
                <a:ext cx="45467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3" name="Straight Arrow Connector 1952">
                <a:extLst>
                  <a:ext uri="{FF2B5EF4-FFF2-40B4-BE49-F238E27FC236}">
                    <a16:creationId xmlns:a16="http://schemas.microsoft.com/office/drawing/2014/main" id="{15A5083F-1FE9-B641-F2EE-4CAA2E3C0A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6830" y="5483983"/>
                <a:ext cx="0" cy="4103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4" name="Straight Arrow Connector 1953">
                <a:extLst>
                  <a:ext uri="{FF2B5EF4-FFF2-40B4-BE49-F238E27FC236}">
                    <a16:creationId xmlns:a16="http://schemas.microsoft.com/office/drawing/2014/main" id="{B187CF75-1856-0254-3ABB-532F2C928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9137" y="6148544"/>
                <a:ext cx="526562" cy="1074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5" name="Sun 1964">
                <a:extLst>
                  <a:ext uri="{FF2B5EF4-FFF2-40B4-BE49-F238E27FC236}">
                    <a16:creationId xmlns:a16="http://schemas.microsoft.com/office/drawing/2014/main" id="{CAB780DC-2285-0C77-CF4A-E427A69EBD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97499" y="4029610"/>
                <a:ext cx="586783" cy="567447"/>
              </a:xfrm>
              <a:prstGeom prst="su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68" name="Straight Connector 1967">
                <a:extLst>
                  <a:ext uri="{FF2B5EF4-FFF2-40B4-BE49-F238E27FC236}">
                    <a16:creationId xmlns:a16="http://schemas.microsoft.com/office/drawing/2014/main" id="{D01367E0-C9F5-934D-25C7-E054919F14F8}"/>
                  </a:ext>
                </a:extLst>
              </p:cNvPr>
              <p:cNvCxnSpPr>
                <a:cxnSpLocks/>
                <a:stCxn id="1965" idx="2"/>
              </p:cNvCxnSpPr>
              <p:nvPr/>
            </p:nvCxnSpPr>
            <p:spPr>
              <a:xfrm flipH="1">
                <a:off x="6795220" y="4597057"/>
                <a:ext cx="95671" cy="118717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70" name="Straight Connector 1969">
                <a:extLst>
                  <a:ext uri="{FF2B5EF4-FFF2-40B4-BE49-F238E27FC236}">
                    <a16:creationId xmlns:a16="http://schemas.microsoft.com/office/drawing/2014/main" id="{86D1B3A6-61C2-CE49-3ACB-348DB099FC99}"/>
                  </a:ext>
                </a:extLst>
              </p:cNvPr>
              <p:cNvCxnSpPr>
                <a:cxnSpLocks/>
                <a:endCxn id="218" idx="0"/>
              </p:cNvCxnSpPr>
              <p:nvPr/>
            </p:nvCxnSpPr>
            <p:spPr>
              <a:xfrm flipH="1">
                <a:off x="5856789" y="4435879"/>
                <a:ext cx="777563" cy="1079129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977" name="TextBox 1976">
              <a:extLst>
                <a:ext uri="{FF2B5EF4-FFF2-40B4-BE49-F238E27FC236}">
                  <a16:creationId xmlns:a16="http://schemas.microsoft.com/office/drawing/2014/main" id="{BBD04C96-3697-C449-F44E-650AED9B54E0}"/>
                </a:ext>
              </a:extLst>
            </p:cNvPr>
            <p:cNvSpPr txBox="1">
              <a:spLocks/>
            </p:cNvSpPr>
            <p:nvPr/>
          </p:nvSpPr>
          <p:spPr>
            <a:xfrm>
              <a:off x="5097196" y="6289317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</a:t>
              </a:r>
            </a:p>
          </p:txBody>
        </p:sp>
      </p:grpSp>
      <p:sp>
        <p:nvSpPr>
          <p:cNvPr id="1983" name="Rectangle 1982">
            <a:extLst>
              <a:ext uri="{FF2B5EF4-FFF2-40B4-BE49-F238E27FC236}">
                <a16:creationId xmlns:a16="http://schemas.microsoft.com/office/drawing/2014/main" id="{D93E55F2-F93D-C786-30AE-299773532D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82632" y="5526978"/>
            <a:ext cx="261270" cy="1238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F331B20D-C2D4-1FCB-6716-371056B0547D}"/>
              </a:ext>
            </a:extLst>
          </p:cNvPr>
          <p:cNvGrpSpPr>
            <a:grpSpLocks/>
          </p:cNvGrpSpPr>
          <p:nvPr/>
        </p:nvGrpSpPr>
        <p:grpSpPr>
          <a:xfrm>
            <a:off x="8036759" y="948768"/>
            <a:ext cx="4208305" cy="2468875"/>
            <a:chOff x="8036759" y="948768"/>
            <a:chExt cx="4208305" cy="2468875"/>
          </a:xfrm>
        </p:grpSpPr>
        <p:grpSp>
          <p:nvGrpSpPr>
            <p:cNvPr id="1902" name="Group 1901">
              <a:extLst>
                <a:ext uri="{FF2B5EF4-FFF2-40B4-BE49-F238E27FC236}">
                  <a16:creationId xmlns:a16="http://schemas.microsoft.com/office/drawing/2014/main" id="{C0418890-9761-1961-7B15-D4D0214EFA0C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54402" y="1730726"/>
              <a:ext cx="3990662" cy="1505034"/>
              <a:chOff x="7965775" y="1580059"/>
              <a:chExt cx="3990662" cy="1505034"/>
            </a:xfrm>
          </p:grpSpPr>
          <p:sp>
            <p:nvSpPr>
              <p:cNvPr id="1890" name="Rectangle 1889">
                <a:extLst>
                  <a:ext uri="{FF2B5EF4-FFF2-40B4-BE49-F238E27FC236}">
                    <a16:creationId xmlns:a16="http://schemas.microsoft.com/office/drawing/2014/main" id="{DAD7982E-A798-E8B0-873A-BDED73E1A6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26350" y="1661387"/>
                <a:ext cx="32234" cy="716372"/>
              </a:xfrm>
              <a:prstGeom prst="rect">
                <a:avLst/>
              </a:prstGeom>
              <a:solidFill>
                <a:srgbClr val="503D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Rectangle 1890">
                <a:extLst>
                  <a:ext uri="{FF2B5EF4-FFF2-40B4-BE49-F238E27FC236}">
                    <a16:creationId xmlns:a16="http://schemas.microsoft.com/office/drawing/2014/main" id="{EA4B590F-936F-B218-C95E-4F77C3E981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71504" y="1661388"/>
                <a:ext cx="32234" cy="712786"/>
              </a:xfrm>
              <a:prstGeom prst="rect">
                <a:avLst/>
              </a:prstGeom>
              <a:solidFill>
                <a:srgbClr val="503D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4" name="Group 1553">
                <a:extLst>
                  <a:ext uri="{FF2B5EF4-FFF2-40B4-BE49-F238E27FC236}">
                    <a16:creationId xmlns:a16="http://schemas.microsoft.com/office/drawing/2014/main" id="{94AD89FE-660E-4BB7-B204-45CD5B19E05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967008" y="2233974"/>
                <a:ext cx="3949089" cy="665990"/>
                <a:chOff x="6146358" y="16083051"/>
                <a:chExt cx="17114285" cy="2714481"/>
              </a:xfrm>
            </p:grpSpPr>
            <p:sp>
              <p:nvSpPr>
                <p:cNvPr id="1896" name="Rectangle 1895">
                  <a:extLst>
                    <a:ext uri="{FF2B5EF4-FFF2-40B4-BE49-F238E27FC236}">
                      <a16:creationId xmlns:a16="http://schemas.microsoft.com/office/drawing/2014/main" id="{F2A9325C-6A8A-4766-0AF6-D0C2DDB6766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867409" y="18140395"/>
                  <a:ext cx="7393234" cy="65427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>
                  <a:extLst>
                    <a:ext uri="{FF2B5EF4-FFF2-40B4-BE49-F238E27FC236}">
                      <a16:creationId xmlns:a16="http://schemas.microsoft.com/office/drawing/2014/main" id="{13F9AB83-C38B-B49C-3D54-DFBEB3F76A2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14573799" y="17488763"/>
                  <a:ext cx="1439833" cy="117770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>
                  <a:extLst>
                    <a:ext uri="{FF2B5EF4-FFF2-40B4-BE49-F238E27FC236}">
                      <a16:creationId xmlns:a16="http://schemas.microsoft.com/office/drawing/2014/main" id="{CA3C3843-5A58-5C89-C9D8-6B05E4DE40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6581" y="16737495"/>
                  <a:ext cx="1488464" cy="205717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9" name="Rectangle 1898">
                  <a:extLst>
                    <a:ext uri="{FF2B5EF4-FFF2-40B4-BE49-F238E27FC236}">
                      <a16:creationId xmlns:a16="http://schemas.microsoft.com/office/drawing/2014/main" id="{D73B00D5-CB06-F2A0-2BCE-68D227184A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46358" y="16083051"/>
                  <a:ext cx="7080720" cy="27116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55" name="Graphic 12" descr="Filter with solid fill">
                <a:extLst>
                  <a:ext uri="{FF2B5EF4-FFF2-40B4-BE49-F238E27FC236}">
                    <a16:creationId xmlns:a16="http://schemas.microsoft.com/office/drawing/2014/main" id="{ED411C39-A3E3-D3F7-6400-8EDF66CB9F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04235" y="2180325"/>
                <a:ext cx="222017" cy="904768"/>
              </a:xfrm>
              <a:custGeom>
                <a:avLst/>
                <a:gdLst>
                  <a:gd name="connsiteX0" fmla="*/ 962164 w 962163"/>
                  <a:gd name="connsiteY0" fmla="*/ 0 h 3687708"/>
                  <a:gd name="connsiteX1" fmla="*/ 0 w 962163"/>
                  <a:gd name="connsiteY1" fmla="*/ 0 h 3687708"/>
                  <a:gd name="connsiteX2" fmla="*/ 424484 w 962163"/>
                  <a:gd name="connsiteY2" fmla="*/ 1626930 h 3687708"/>
                  <a:gd name="connsiteX3" fmla="*/ 424484 w 962163"/>
                  <a:gd name="connsiteY3" fmla="*/ 3253860 h 3687708"/>
                  <a:gd name="connsiteX4" fmla="*/ 424484 w 962163"/>
                  <a:gd name="connsiteY4" fmla="*/ 3687708 h 3687708"/>
                  <a:gd name="connsiteX5" fmla="*/ 537680 w 962163"/>
                  <a:gd name="connsiteY5" fmla="*/ 3253860 h 3687708"/>
                  <a:gd name="connsiteX6" fmla="*/ 537680 w 962163"/>
                  <a:gd name="connsiteY6" fmla="*/ 1626930 h 368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163" h="3687708">
                    <a:moveTo>
                      <a:pt x="962164" y="0"/>
                    </a:moveTo>
                    <a:lnTo>
                      <a:pt x="0" y="0"/>
                    </a:lnTo>
                    <a:lnTo>
                      <a:pt x="424484" y="1626930"/>
                    </a:lnTo>
                    <a:lnTo>
                      <a:pt x="424484" y="3253860"/>
                    </a:lnTo>
                    <a:lnTo>
                      <a:pt x="424484" y="3687708"/>
                    </a:lnTo>
                    <a:lnTo>
                      <a:pt x="537680" y="3253860"/>
                    </a:lnTo>
                    <a:lnTo>
                      <a:pt x="537680" y="1626930"/>
                    </a:lnTo>
                    <a:close/>
                  </a:path>
                </a:pathLst>
              </a:custGeom>
              <a:gradFill>
                <a:gsLst>
                  <a:gs pos="26000">
                    <a:srgbClr val="58C4D4"/>
                  </a:gs>
                  <a:gs pos="59000">
                    <a:schemeClr val="accent4">
                      <a:lumMod val="50000"/>
                    </a:schemeClr>
                  </a:gs>
                </a:gsLst>
                <a:lin ang="18600000" scaled="0"/>
              </a:gradFill>
              <a:ln w="140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6" name="Freeform: Shape 1555">
                <a:extLst>
                  <a:ext uri="{FF2B5EF4-FFF2-40B4-BE49-F238E27FC236}">
                    <a16:creationId xmlns:a16="http://schemas.microsoft.com/office/drawing/2014/main" id="{CDEC236E-5256-A3A9-CA32-FE21B581F1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9932" y="1714292"/>
                <a:ext cx="3986505" cy="1208216"/>
              </a:xfrm>
              <a:custGeom>
                <a:avLst/>
                <a:gdLst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9531350 w 17189450"/>
                  <a:gd name="connsiteY5" fmla="*/ 1473200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7189450 w 17189450"/>
                  <a:gd name="connsiteY7" fmla="*/ 2965450 h 3841750"/>
                  <a:gd name="connsiteX8" fmla="*/ 17189450 w 17189450"/>
                  <a:gd name="connsiteY8" fmla="*/ 3841750 h 3841750"/>
                  <a:gd name="connsiteX9" fmla="*/ 14916150 w 17189450"/>
                  <a:gd name="connsiteY9" fmla="*/ 3822700 h 3841750"/>
                  <a:gd name="connsiteX10" fmla="*/ 13379450 w 17189450"/>
                  <a:gd name="connsiteY10" fmla="*/ 3771900 h 3841750"/>
                  <a:gd name="connsiteX11" fmla="*/ 12179300 w 17189450"/>
                  <a:gd name="connsiteY11" fmla="*/ 3689350 h 3841750"/>
                  <a:gd name="connsiteX12" fmla="*/ 11442700 w 17189450"/>
                  <a:gd name="connsiteY12" fmla="*/ 3600450 h 3841750"/>
                  <a:gd name="connsiteX13" fmla="*/ 10369550 w 17189450"/>
                  <a:gd name="connsiteY13" fmla="*/ 3416300 h 3841750"/>
                  <a:gd name="connsiteX14" fmla="*/ 9404350 w 17189450"/>
                  <a:gd name="connsiteY14" fmla="*/ 3079750 h 3841750"/>
                  <a:gd name="connsiteX15" fmla="*/ 8705850 w 17189450"/>
                  <a:gd name="connsiteY15" fmla="*/ 2686050 h 3841750"/>
                  <a:gd name="connsiteX16" fmla="*/ 7912100 w 17189450"/>
                  <a:gd name="connsiteY16" fmla="*/ 2273300 h 3841750"/>
                  <a:gd name="connsiteX17" fmla="*/ 7232650 w 17189450"/>
                  <a:gd name="connsiteY17" fmla="*/ 1962150 h 3841750"/>
                  <a:gd name="connsiteX18" fmla="*/ 6616700 w 17189450"/>
                  <a:gd name="connsiteY18" fmla="*/ 1758950 h 3841750"/>
                  <a:gd name="connsiteX19" fmla="*/ 5657850 w 17189450"/>
                  <a:gd name="connsiteY19" fmla="*/ 1536700 h 3841750"/>
                  <a:gd name="connsiteX20" fmla="*/ 4933950 w 17189450"/>
                  <a:gd name="connsiteY20" fmla="*/ 1422400 h 3841750"/>
                  <a:gd name="connsiteX21" fmla="*/ 4127500 w 17189450"/>
                  <a:gd name="connsiteY21" fmla="*/ 1409700 h 3841750"/>
                  <a:gd name="connsiteX22" fmla="*/ 2559050 w 17189450"/>
                  <a:gd name="connsiteY22" fmla="*/ 1327150 h 3841750"/>
                  <a:gd name="connsiteX23" fmla="*/ 12700 w 17189450"/>
                  <a:gd name="connsiteY23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189450 w 17189450"/>
                  <a:gd name="connsiteY5" fmla="*/ 2965450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014522 w 17189450"/>
                  <a:gd name="connsiteY5" fmla="*/ 285861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8036560 w 17189450"/>
                  <a:gd name="connsiteY4" fmla="*/ 444609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18162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26945 h 3841750"/>
                  <a:gd name="connsiteX4" fmla="*/ 9276964 w 17189450"/>
                  <a:gd name="connsiteY4" fmla="*/ 94366 h 3841750"/>
                  <a:gd name="connsiteX5" fmla="*/ 17184646 w 17189450"/>
                  <a:gd name="connsiteY5" fmla="*/ 227883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51610 w 17280739"/>
                  <a:gd name="connsiteY0" fmla="*/ 1136651 h 3803651"/>
                  <a:gd name="connsiteX1" fmla="*/ 0 w 17280739"/>
                  <a:gd name="connsiteY1" fmla="*/ 126255 h 3803651"/>
                  <a:gd name="connsiteX2" fmla="*/ 2826560 w 17280739"/>
                  <a:gd name="connsiteY2" fmla="*/ 1 h 3803651"/>
                  <a:gd name="connsiteX3" fmla="*/ 5703110 w 17280739"/>
                  <a:gd name="connsiteY3" fmla="*/ 88846 h 3803651"/>
                  <a:gd name="connsiteX4" fmla="*/ 9315874 w 17280739"/>
                  <a:gd name="connsiteY4" fmla="*/ 56267 h 3803651"/>
                  <a:gd name="connsiteX5" fmla="*/ 17280706 w 17280739"/>
                  <a:gd name="connsiteY5" fmla="*/ 56434 h 3803651"/>
                  <a:gd name="connsiteX6" fmla="*/ 17228360 w 17280739"/>
                  <a:gd name="connsiteY6" fmla="*/ 3803651 h 3803651"/>
                  <a:gd name="connsiteX7" fmla="*/ 14955060 w 17280739"/>
                  <a:gd name="connsiteY7" fmla="*/ 3784601 h 3803651"/>
                  <a:gd name="connsiteX8" fmla="*/ 13418360 w 17280739"/>
                  <a:gd name="connsiteY8" fmla="*/ 3733801 h 3803651"/>
                  <a:gd name="connsiteX9" fmla="*/ 12218210 w 17280739"/>
                  <a:gd name="connsiteY9" fmla="*/ 3651251 h 3803651"/>
                  <a:gd name="connsiteX10" fmla="*/ 11481610 w 17280739"/>
                  <a:gd name="connsiteY10" fmla="*/ 3562351 h 3803651"/>
                  <a:gd name="connsiteX11" fmla="*/ 10408460 w 17280739"/>
                  <a:gd name="connsiteY11" fmla="*/ 3378201 h 3803651"/>
                  <a:gd name="connsiteX12" fmla="*/ 9443260 w 17280739"/>
                  <a:gd name="connsiteY12" fmla="*/ 3041651 h 3803651"/>
                  <a:gd name="connsiteX13" fmla="*/ 8744760 w 17280739"/>
                  <a:gd name="connsiteY13" fmla="*/ 2647951 h 3803651"/>
                  <a:gd name="connsiteX14" fmla="*/ 7951010 w 17280739"/>
                  <a:gd name="connsiteY14" fmla="*/ 2235201 h 3803651"/>
                  <a:gd name="connsiteX15" fmla="*/ 7271560 w 17280739"/>
                  <a:gd name="connsiteY15" fmla="*/ 1924051 h 3803651"/>
                  <a:gd name="connsiteX16" fmla="*/ 6655610 w 17280739"/>
                  <a:gd name="connsiteY16" fmla="*/ 1720851 h 3803651"/>
                  <a:gd name="connsiteX17" fmla="*/ 5696760 w 17280739"/>
                  <a:gd name="connsiteY17" fmla="*/ 1498601 h 3803651"/>
                  <a:gd name="connsiteX18" fmla="*/ 4972860 w 17280739"/>
                  <a:gd name="connsiteY18" fmla="*/ 1384301 h 3803651"/>
                  <a:gd name="connsiteX19" fmla="*/ 4166410 w 17280739"/>
                  <a:gd name="connsiteY19" fmla="*/ 1371601 h 3803651"/>
                  <a:gd name="connsiteX20" fmla="*/ 2597960 w 17280739"/>
                  <a:gd name="connsiteY20" fmla="*/ 1289051 h 3803651"/>
                  <a:gd name="connsiteX21" fmla="*/ 51610 w 17280739"/>
                  <a:gd name="connsiteY21" fmla="*/ 1136651 h 3803651"/>
                  <a:gd name="connsiteX0" fmla="*/ 51610 w 17280739"/>
                  <a:gd name="connsiteY0" fmla="*/ 1080382 h 3747382"/>
                  <a:gd name="connsiteX1" fmla="*/ 0 w 17280739"/>
                  <a:gd name="connsiteY1" fmla="*/ 69986 h 3747382"/>
                  <a:gd name="connsiteX2" fmla="*/ 2943291 w 17280739"/>
                  <a:gd name="connsiteY2" fmla="*/ 169718 h 3747382"/>
                  <a:gd name="connsiteX3" fmla="*/ 5703110 w 17280739"/>
                  <a:gd name="connsiteY3" fmla="*/ 32577 h 3747382"/>
                  <a:gd name="connsiteX4" fmla="*/ 9315874 w 17280739"/>
                  <a:gd name="connsiteY4" fmla="*/ -2 h 3747382"/>
                  <a:gd name="connsiteX5" fmla="*/ 17280706 w 17280739"/>
                  <a:gd name="connsiteY5" fmla="*/ 165 h 3747382"/>
                  <a:gd name="connsiteX6" fmla="*/ 17228360 w 17280739"/>
                  <a:gd name="connsiteY6" fmla="*/ 3747382 h 3747382"/>
                  <a:gd name="connsiteX7" fmla="*/ 14955060 w 17280739"/>
                  <a:gd name="connsiteY7" fmla="*/ 3728332 h 3747382"/>
                  <a:gd name="connsiteX8" fmla="*/ 13418360 w 17280739"/>
                  <a:gd name="connsiteY8" fmla="*/ 3677532 h 3747382"/>
                  <a:gd name="connsiteX9" fmla="*/ 12218210 w 17280739"/>
                  <a:gd name="connsiteY9" fmla="*/ 3594982 h 3747382"/>
                  <a:gd name="connsiteX10" fmla="*/ 11481610 w 17280739"/>
                  <a:gd name="connsiteY10" fmla="*/ 3506082 h 3747382"/>
                  <a:gd name="connsiteX11" fmla="*/ 10408460 w 17280739"/>
                  <a:gd name="connsiteY11" fmla="*/ 3321932 h 3747382"/>
                  <a:gd name="connsiteX12" fmla="*/ 9443260 w 17280739"/>
                  <a:gd name="connsiteY12" fmla="*/ 2985382 h 3747382"/>
                  <a:gd name="connsiteX13" fmla="*/ 8744760 w 17280739"/>
                  <a:gd name="connsiteY13" fmla="*/ 2591682 h 3747382"/>
                  <a:gd name="connsiteX14" fmla="*/ 7951010 w 17280739"/>
                  <a:gd name="connsiteY14" fmla="*/ 2178932 h 3747382"/>
                  <a:gd name="connsiteX15" fmla="*/ 7271560 w 17280739"/>
                  <a:gd name="connsiteY15" fmla="*/ 1867782 h 3747382"/>
                  <a:gd name="connsiteX16" fmla="*/ 6655610 w 17280739"/>
                  <a:gd name="connsiteY16" fmla="*/ 1664582 h 3747382"/>
                  <a:gd name="connsiteX17" fmla="*/ 5696760 w 17280739"/>
                  <a:gd name="connsiteY17" fmla="*/ 1442332 h 3747382"/>
                  <a:gd name="connsiteX18" fmla="*/ 4972860 w 17280739"/>
                  <a:gd name="connsiteY18" fmla="*/ 1328032 h 3747382"/>
                  <a:gd name="connsiteX19" fmla="*/ 4166410 w 17280739"/>
                  <a:gd name="connsiteY19" fmla="*/ 1315332 h 3747382"/>
                  <a:gd name="connsiteX20" fmla="*/ 2597960 w 17280739"/>
                  <a:gd name="connsiteY20" fmla="*/ 1232782 h 3747382"/>
                  <a:gd name="connsiteX21" fmla="*/ 51610 w 17280739"/>
                  <a:gd name="connsiteY21" fmla="*/ 1080382 h 3747382"/>
                  <a:gd name="connsiteX0" fmla="*/ 51610 w 17280739"/>
                  <a:gd name="connsiteY0" fmla="*/ 1080385 h 3747385"/>
                  <a:gd name="connsiteX1" fmla="*/ 0 w 17280739"/>
                  <a:gd name="connsiteY1" fmla="*/ 69989 h 3747385"/>
                  <a:gd name="connsiteX2" fmla="*/ 2943291 w 17280739"/>
                  <a:gd name="connsiteY2" fmla="*/ 169721 h 3747385"/>
                  <a:gd name="connsiteX3" fmla="*/ 5780931 w 17280739"/>
                  <a:gd name="connsiteY3" fmla="*/ 279110 h 3747385"/>
                  <a:gd name="connsiteX4" fmla="*/ 9315874 w 17280739"/>
                  <a:gd name="connsiteY4" fmla="*/ 1 h 3747385"/>
                  <a:gd name="connsiteX5" fmla="*/ 17280706 w 17280739"/>
                  <a:gd name="connsiteY5" fmla="*/ 168 h 3747385"/>
                  <a:gd name="connsiteX6" fmla="*/ 17228360 w 17280739"/>
                  <a:gd name="connsiteY6" fmla="*/ 3747385 h 3747385"/>
                  <a:gd name="connsiteX7" fmla="*/ 14955060 w 17280739"/>
                  <a:gd name="connsiteY7" fmla="*/ 3728335 h 3747385"/>
                  <a:gd name="connsiteX8" fmla="*/ 13418360 w 17280739"/>
                  <a:gd name="connsiteY8" fmla="*/ 3677535 h 3747385"/>
                  <a:gd name="connsiteX9" fmla="*/ 12218210 w 17280739"/>
                  <a:gd name="connsiteY9" fmla="*/ 3594985 h 3747385"/>
                  <a:gd name="connsiteX10" fmla="*/ 11481610 w 17280739"/>
                  <a:gd name="connsiteY10" fmla="*/ 3506085 h 3747385"/>
                  <a:gd name="connsiteX11" fmla="*/ 10408460 w 17280739"/>
                  <a:gd name="connsiteY11" fmla="*/ 3321935 h 3747385"/>
                  <a:gd name="connsiteX12" fmla="*/ 9443260 w 17280739"/>
                  <a:gd name="connsiteY12" fmla="*/ 2985385 h 3747385"/>
                  <a:gd name="connsiteX13" fmla="*/ 8744760 w 17280739"/>
                  <a:gd name="connsiteY13" fmla="*/ 2591685 h 3747385"/>
                  <a:gd name="connsiteX14" fmla="*/ 7951010 w 17280739"/>
                  <a:gd name="connsiteY14" fmla="*/ 2178935 h 3747385"/>
                  <a:gd name="connsiteX15" fmla="*/ 7271560 w 17280739"/>
                  <a:gd name="connsiteY15" fmla="*/ 1867785 h 3747385"/>
                  <a:gd name="connsiteX16" fmla="*/ 6655610 w 17280739"/>
                  <a:gd name="connsiteY16" fmla="*/ 1664585 h 3747385"/>
                  <a:gd name="connsiteX17" fmla="*/ 5696760 w 17280739"/>
                  <a:gd name="connsiteY17" fmla="*/ 1442335 h 3747385"/>
                  <a:gd name="connsiteX18" fmla="*/ 4972860 w 17280739"/>
                  <a:gd name="connsiteY18" fmla="*/ 1328035 h 3747385"/>
                  <a:gd name="connsiteX19" fmla="*/ 4166410 w 17280739"/>
                  <a:gd name="connsiteY19" fmla="*/ 1315335 h 3747385"/>
                  <a:gd name="connsiteX20" fmla="*/ 2597960 w 17280739"/>
                  <a:gd name="connsiteY20" fmla="*/ 1232785 h 3747385"/>
                  <a:gd name="connsiteX21" fmla="*/ 51610 w 17280739"/>
                  <a:gd name="connsiteY21" fmla="*/ 1080385 h 3747385"/>
                  <a:gd name="connsiteX0" fmla="*/ 51610 w 17280739"/>
                  <a:gd name="connsiteY0" fmla="*/ 1080217 h 3747217"/>
                  <a:gd name="connsiteX1" fmla="*/ 0 w 17280739"/>
                  <a:gd name="connsiteY1" fmla="*/ 69821 h 3747217"/>
                  <a:gd name="connsiteX2" fmla="*/ 2943291 w 17280739"/>
                  <a:gd name="connsiteY2" fmla="*/ 169553 h 3747217"/>
                  <a:gd name="connsiteX3" fmla="*/ 5780931 w 17280739"/>
                  <a:gd name="connsiteY3" fmla="*/ 278942 h 3747217"/>
                  <a:gd name="connsiteX4" fmla="*/ 12701032 w 17280739"/>
                  <a:gd name="connsiteY4" fmla="*/ 328540 h 3747217"/>
                  <a:gd name="connsiteX5" fmla="*/ 17280706 w 17280739"/>
                  <a:gd name="connsiteY5" fmla="*/ 0 h 3747217"/>
                  <a:gd name="connsiteX6" fmla="*/ 17228360 w 17280739"/>
                  <a:gd name="connsiteY6" fmla="*/ 3747217 h 3747217"/>
                  <a:gd name="connsiteX7" fmla="*/ 14955060 w 17280739"/>
                  <a:gd name="connsiteY7" fmla="*/ 3728167 h 3747217"/>
                  <a:gd name="connsiteX8" fmla="*/ 13418360 w 17280739"/>
                  <a:gd name="connsiteY8" fmla="*/ 3677367 h 3747217"/>
                  <a:gd name="connsiteX9" fmla="*/ 12218210 w 17280739"/>
                  <a:gd name="connsiteY9" fmla="*/ 3594817 h 3747217"/>
                  <a:gd name="connsiteX10" fmla="*/ 11481610 w 17280739"/>
                  <a:gd name="connsiteY10" fmla="*/ 3505917 h 3747217"/>
                  <a:gd name="connsiteX11" fmla="*/ 10408460 w 17280739"/>
                  <a:gd name="connsiteY11" fmla="*/ 3321767 h 3747217"/>
                  <a:gd name="connsiteX12" fmla="*/ 9443260 w 17280739"/>
                  <a:gd name="connsiteY12" fmla="*/ 2985217 h 3747217"/>
                  <a:gd name="connsiteX13" fmla="*/ 8744760 w 17280739"/>
                  <a:gd name="connsiteY13" fmla="*/ 2591517 h 3747217"/>
                  <a:gd name="connsiteX14" fmla="*/ 7951010 w 17280739"/>
                  <a:gd name="connsiteY14" fmla="*/ 2178767 h 3747217"/>
                  <a:gd name="connsiteX15" fmla="*/ 7271560 w 17280739"/>
                  <a:gd name="connsiteY15" fmla="*/ 1867617 h 3747217"/>
                  <a:gd name="connsiteX16" fmla="*/ 6655610 w 17280739"/>
                  <a:gd name="connsiteY16" fmla="*/ 1664417 h 3747217"/>
                  <a:gd name="connsiteX17" fmla="*/ 5696760 w 17280739"/>
                  <a:gd name="connsiteY17" fmla="*/ 1442167 h 3747217"/>
                  <a:gd name="connsiteX18" fmla="*/ 4972860 w 17280739"/>
                  <a:gd name="connsiteY18" fmla="*/ 1327867 h 3747217"/>
                  <a:gd name="connsiteX19" fmla="*/ 4166410 w 17280739"/>
                  <a:gd name="connsiteY19" fmla="*/ 1315167 h 3747217"/>
                  <a:gd name="connsiteX20" fmla="*/ 2597960 w 17280739"/>
                  <a:gd name="connsiteY20" fmla="*/ 1232617 h 3747217"/>
                  <a:gd name="connsiteX21" fmla="*/ 51610 w 17280739"/>
                  <a:gd name="connsiteY21" fmla="*/ 1080217 h 3747217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5780931 w 17280739"/>
                  <a:gd name="connsiteY3" fmla="*/ 209121 h 3677396"/>
                  <a:gd name="connsiteX4" fmla="*/ 12701032 w 17280739"/>
                  <a:gd name="connsiteY4" fmla="*/ 258719 h 3677396"/>
                  <a:gd name="connsiteX5" fmla="*/ 17280705 w 17280739"/>
                  <a:gd name="connsiteY5" fmla="*/ 341064 h 3677396"/>
                  <a:gd name="connsiteX6" fmla="*/ 17228360 w 17280739"/>
                  <a:gd name="connsiteY6" fmla="*/ 3677396 h 3677396"/>
                  <a:gd name="connsiteX7" fmla="*/ 14955060 w 17280739"/>
                  <a:gd name="connsiteY7" fmla="*/ 3658346 h 3677396"/>
                  <a:gd name="connsiteX8" fmla="*/ 13418360 w 17280739"/>
                  <a:gd name="connsiteY8" fmla="*/ 3607546 h 3677396"/>
                  <a:gd name="connsiteX9" fmla="*/ 12218210 w 17280739"/>
                  <a:gd name="connsiteY9" fmla="*/ 3524996 h 3677396"/>
                  <a:gd name="connsiteX10" fmla="*/ 11481610 w 17280739"/>
                  <a:gd name="connsiteY10" fmla="*/ 3436096 h 3677396"/>
                  <a:gd name="connsiteX11" fmla="*/ 10408460 w 17280739"/>
                  <a:gd name="connsiteY11" fmla="*/ 3251946 h 3677396"/>
                  <a:gd name="connsiteX12" fmla="*/ 9443260 w 17280739"/>
                  <a:gd name="connsiteY12" fmla="*/ 2915396 h 3677396"/>
                  <a:gd name="connsiteX13" fmla="*/ 8744760 w 17280739"/>
                  <a:gd name="connsiteY13" fmla="*/ 2521696 h 3677396"/>
                  <a:gd name="connsiteX14" fmla="*/ 7951010 w 17280739"/>
                  <a:gd name="connsiteY14" fmla="*/ 2108946 h 3677396"/>
                  <a:gd name="connsiteX15" fmla="*/ 7271560 w 17280739"/>
                  <a:gd name="connsiteY15" fmla="*/ 1797796 h 3677396"/>
                  <a:gd name="connsiteX16" fmla="*/ 6655610 w 17280739"/>
                  <a:gd name="connsiteY16" fmla="*/ 1594596 h 3677396"/>
                  <a:gd name="connsiteX17" fmla="*/ 5696760 w 17280739"/>
                  <a:gd name="connsiteY17" fmla="*/ 1372346 h 3677396"/>
                  <a:gd name="connsiteX18" fmla="*/ 4972860 w 17280739"/>
                  <a:gd name="connsiteY18" fmla="*/ 1258046 h 3677396"/>
                  <a:gd name="connsiteX19" fmla="*/ 4166410 w 17280739"/>
                  <a:gd name="connsiteY19" fmla="*/ 1245346 h 3677396"/>
                  <a:gd name="connsiteX20" fmla="*/ 2597960 w 17280739"/>
                  <a:gd name="connsiteY20" fmla="*/ 1162796 h 3677396"/>
                  <a:gd name="connsiteX21" fmla="*/ 51610 w 17280739"/>
                  <a:gd name="connsiteY21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2701032 w 17280739"/>
                  <a:gd name="connsiteY3" fmla="*/ 258719 h 3677396"/>
                  <a:gd name="connsiteX4" fmla="*/ 17280705 w 17280739"/>
                  <a:gd name="connsiteY4" fmla="*/ 341064 h 3677396"/>
                  <a:gd name="connsiteX5" fmla="*/ 17228360 w 17280739"/>
                  <a:gd name="connsiteY5" fmla="*/ 3677396 h 3677396"/>
                  <a:gd name="connsiteX6" fmla="*/ 14955060 w 17280739"/>
                  <a:gd name="connsiteY6" fmla="*/ 3658346 h 3677396"/>
                  <a:gd name="connsiteX7" fmla="*/ 13418360 w 17280739"/>
                  <a:gd name="connsiteY7" fmla="*/ 3607546 h 3677396"/>
                  <a:gd name="connsiteX8" fmla="*/ 12218210 w 17280739"/>
                  <a:gd name="connsiteY8" fmla="*/ 3524996 h 3677396"/>
                  <a:gd name="connsiteX9" fmla="*/ 11481610 w 17280739"/>
                  <a:gd name="connsiteY9" fmla="*/ 3436096 h 3677396"/>
                  <a:gd name="connsiteX10" fmla="*/ 10408460 w 17280739"/>
                  <a:gd name="connsiteY10" fmla="*/ 3251946 h 3677396"/>
                  <a:gd name="connsiteX11" fmla="*/ 9443260 w 17280739"/>
                  <a:gd name="connsiteY11" fmla="*/ 2915396 h 3677396"/>
                  <a:gd name="connsiteX12" fmla="*/ 8744760 w 17280739"/>
                  <a:gd name="connsiteY12" fmla="*/ 2521696 h 3677396"/>
                  <a:gd name="connsiteX13" fmla="*/ 7951010 w 17280739"/>
                  <a:gd name="connsiteY13" fmla="*/ 2108946 h 3677396"/>
                  <a:gd name="connsiteX14" fmla="*/ 7271560 w 17280739"/>
                  <a:gd name="connsiteY14" fmla="*/ 1797796 h 3677396"/>
                  <a:gd name="connsiteX15" fmla="*/ 6655610 w 17280739"/>
                  <a:gd name="connsiteY15" fmla="*/ 1594596 h 3677396"/>
                  <a:gd name="connsiteX16" fmla="*/ 5696760 w 17280739"/>
                  <a:gd name="connsiteY16" fmla="*/ 1372346 h 3677396"/>
                  <a:gd name="connsiteX17" fmla="*/ 4972860 w 17280739"/>
                  <a:gd name="connsiteY17" fmla="*/ 1258046 h 3677396"/>
                  <a:gd name="connsiteX18" fmla="*/ 4166410 w 17280739"/>
                  <a:gd name="connsiteY18" fmla="*/ 1245346 h 3677396"/>
                  <a:gd name="connsiteX19" fmla="*/ 2597960 w 17280739"/>
                  <a:gd name="connsiteY19" fmla="*/ 1162796 h 3677396"/>
                  <a:gd name="connsiteX20" fmla="*/ 51610 w 17280739"/>
                  <a:gd name="connsiteY20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7280705 w 17280739"/>
                  <a:gd name="connsiteY3" fmla="*/ 341064 h 3677396"/>
                  <a:gd name="connsiteX4" fmla="*/ 17228360 w 17280739"/>
                  <a:gd name="connsiteY4" fmla="*/ 3677396 h 3677396"/>
                  <a:gd name="connsiteX5" fmla="*/ 14955060 w 17280739"/>
                  <a:gd name="connsiteY5" fmla="*/ 3658346 h 3677396"/>
                  <a:gd name="connsiteX6" fmla="*/ 13418360 w 17280739"/>
                  <a:gd name="connsiteY6" fmla="*/ 3607546 h 3677396"/>
                  <a:gd name="connsiteX7" fmla="*/ 12218210 w 17280739"/>
                  <a:gd name="connsiteY7" fmla="*/ 3524996 h 3677396"/>
                  <a:gd name="connsiteX8" fmla="*/ 11481610 w 17280739"/>
                  <a:gd name="connsiteY8" fmla="*/ 3436096 h 3677396"/>
                  <a:gd name="connsiteX9" fmla="*/ 10408460 w 17280739"/>
                  <a:gd name="connsiteY9" fmla="*/ 3251946 h 3677396"/>
                  <a:gd name="connsiteX10" fmla="*/ 9443260 w 17280739"/>
                  <a:gd name="connsiteY10" fmla="*/ 2915396 h 3677396"/>
                  <a:gd name="connsiteX11" fmla="*/ 8744760 w 17280739"/>
                  <a:gd name="connsiteY11" fmla="*/ 2521696 h 3677396"/>
                  <a:gd name="connsiteX12" fmla="*/ 7951010 w 17280739"/>
                  <a:gd name="connsiteY12" fmla="*/ 2108946 h 3677396"/>
                  <a:gd name="connsiteX13" fmla="*/ 7271560 w 17280739"/>
                  <a:gd name="connsiteY13" fmla="*/ 1797796 h 3677396"/>
                  <a:gd name="connsiteX14" fmla="*/ 6655610 w 17280739"/>
                  <a:gd name="connsiteY14" fmla="*/ 1594596 h 3677396"/>
                  <a:gd name="connsiteX15" fmla="*/ 5696760 w 17280739"/>
                  <a:gd name="connsiteY15" fmla="*/ 1372346 h 3677396"/>
                  <a:gd name="connsiteX16" fmla="*/ 4972860 w 17280739"/>
                  <a:gd name="connsiteY16" fmla="*/ 1258046 h 3677396"/>
                  <a:gd name="connsiteX17" fmla="*/ 4166410 w 17280739"/>
                  <a:gd name="connsiteY17" fmla="*/ 1245346 h 3677396"/>
                  <a:gd name="connsiteX18" fmla="*/ 2597960 w 17280739"/>
                  <a:gd name="connsiteY18" fmla="*/ 1162796 h 3677396"/>
                  <a:gd name="connsiteX19" fmla="*/ 51610 w 17280739"/>
                  <a:gd name="connsiteY19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17280705 w 17280739"/>
                  <a:gd name="connsiteY2" fmla="*/ 341064 h 3677396"/>
                  <a:gd name="connsiteX3" fmla="*/ 17228360 w 17280739"/>
                  <a:gd name="connsiteY3" fmla="*/ 3677396 h 3677396"/>
                  <a:gd name="connsiteX4" fmla="*/ 14955060 w 17280739"/>
                  <a:gd name="connsiteY4" fmla="*/ 3658346 h 3677396"/>
                  <a:gd name="connsiteX5" fmla="*/ 13418360 w 17280739"/>
                  <a:gd name="connsiteY5" fmla="*/ 3607546 h 3677396"/>
                  <a:gd name="connsiteX6" fmla="*/ 12218210 w 17280739"/>
                  <a:gd name="connsiteY6" fmla="*/ 3524996 h 3677396"/>
                  <a:gd name="connsiteX7" fmla="*/ 11481610 w 17280739"/>
                  <a:gd name="connsiteY7" fmla="*/ 3436096 h 3677396"/>
                  <a:gd name="connsiteX8" fmla="*/ 10408460 w 17280739"/>
                  <a:gd name="connsiteY8" fmla="*/ 3251946 h 3677396"/>
                  <a:gd name="connsiteX9" fmla="*/ 9443260 w 17280739"/>
                  <a:gd name="connsiteY9" fmla="*/ 2915396 h 3677396"/>
                  <a:gd name="connsiteX10" fmla="*/ 8744760 w 17280739"/>
                  <a:gd name="connsiteY10" fmla="*/ 2521696 h 3677396"/>
                  <a:gd name="connsiteX11" fmla="*/ 7951010 w 17280739"/>
                  <a:gd name="connsiteY11" fmla="*/ 2108946 h 3677396"/>
                  <a:gd name="connsiteX12" fmla="*/ 7271560 w 17280739"/>
                  <a:gd name="connsiteY12" fmla="*/ 1797796 h 3677396"/>
                  <a:gd name="connsiteX13" fmla="*/ 6655610 w 17280739"/>
                  <a:gd name="connsiteY13" fmla="*/ 1594596 h 3677396"/>
                  <a:gd name="connsiteX14" fmla="*/ 5696760 w 17280739"/>
                  <a:gd name="connsiteY14" fmla="*/ 1372346 h 3677396"/>
                  <a:gd name="connsiteX15" fmla="*/ 4972860 w 17280739"/>
                  <a:gd name="connsiteY15" fmla="*/ 1258046 h 3677396"/>
                  <a:gd name="connsiteX16" fmla="*/ 4166410 w 17280739"/>
                  <a:gd name="connsiteY16" fmla="*/ 1245346 h 3677396"/>
                  <a:gd name="connsiteX17" fmla="*/ 2597960 w 17280739"/>
                  <a:gd name="connsiteY17" fmla="*/ 1162796 h 3677396"/>
                  <a:gd name="connsiteX18" fmla="*/ 51610 w 17280739"/>
                  <a:gd name="connsiteY18" fmla="*/ 1010396 h 3677396"/>
                  <a:gd name="connsiteX0" fmla="*/ 51610 w 17319634"/>
                  <a:gd name="connsiteY0" fmla="*/ 1010396 h 3677396"/>
                  <a:gd name="connsiteX1" fmla="*/ 0 w 17319634"/>
                  <a:gd name="connsiteY1" fmla="*/ 0 h 3677396"/>
                  <a:gd name="connsiteX2" fmla="*/ 17319615 w 17319634"/>
                  <a:gd name="connsiteY2" fmla="*/ 587595 h 3677396"/>
                  <a:gd name="connsiteX3" fmla="*/ 17228360 w 17319634"/>
                  <a:gd name="connsiteY3" fmla="*/ 3677396 h 3677396"/>
                  <a:gd name="connsiteX4" fmla="*/ 14955060 w 17319634"/>
                  <a:gd name="connsiteY4" fmla="*/ 3658346 h 3677396"/>
                  <a:gd name="connsiteX5" fmla="*/ 13418360 w 17319634"/>
                  <a:gd name="connsiteY5" fmla="*/ 3607546 h 3677396"/>
                  <a:gd name="connsiteX6" fmla="*/ 12218210 w 17319634"/>
                  <a:gd name="connsiteY6" fmla="*/ 3524996 h 3677396"/>
                  <a:gd name="connsiteX7" fmla="*/ 11481610 w 17319634"/>
                  <a:gd name="connsiteY7" fmla="*/ 3436096 h 3677396"/>
                  <a:gd name="connsiteX8" fmla="*/ 10408460 w 17319634"/>
                  <a:gd name="connsiteY8" fmla="*/ 3251946 h 3677396"/>
                  <a:gd name="connsiteX9" fmla="*/ 9443260 w 17319634"/>
                  <a:gd name="connsiteY9" fmla="*/ 2915396 h 3677396"/>
                  <a:gd name="connsiteX10" fmla="*/ 8744760 w 17319634"/>
                  <a:gd name="connsiteY10" fmla="*/ 2521696 h 3677396"/>
                  <a:gd name="connsiteX11" fmla="*/ 7951010 w 17319634"/>
                  <a:gd name="connsiteY11" fmla="*/ 2108946 h 3677396"/>
                  <a:gd name="connsiteX12" fmla="*/ 7271560 w 17319634"/>
                  <a:gd name="connsiteY12" fmla="*/ 1797796 h 3677396"/>
                  <a:gd name="connsiteX13" fmla="*/ 6655610 w 17319634"/>
                  <a:gd name="connsiteY13" fmla="*/ 1594596 h 3677396"/>
                  <a:gd name="connsiteX14" fmla="*/ 5696760 w 17319634"/>
                  <a:gd name="connsiteY14" fmla="*/ 1372346 h 3677396"/>
                  <a:gd name="connsiteX15" fmla="*/ 4972860 w 17319634"/>
                  <a:gd name="connsiteY15" fmla="*/ 1258046 h 3677396"/>
                  <a:gd name="connsiteX16" fmla="*/ 4166410 w 17319634"/>
                  <a:gd name="connsiteY16" fmla="*/ 1245346 h 3677396"/>
                  <a:gd name="connsiteX17" fmla="*/ 2597960 w 17319634"/>
                  <a:gd name="connsiteY17" fmla="*/ 1162796 h 3677396"/>
                  <a:gd name="connsiteX18" fmla="*/ 51610 w 17319634"/>
                  <a:gd name="connsiteY18" fmla="*/ 1010396 h 3677396"/>
                  <a:gd name="connsiteX0" fmla="*/ 12700 w 17280724"/>
                  <a:gd name="connsiteY0" fmla="*/ 825498 h 3492498"/>
                  <a:gd name="connsiteX1" fmla="*/ 0 w 17280724"/>
                  <a:gd name="connsiteY1" fmla="*/ 0 h 3492498"/>
                  <a:gd name="connsiteX2" fmla="*/ 17280705 w 17280724"/>
                  <a:gd name="connsiteY2" fmla="*/ 402697 h 3492498"/>
                  <a:gd name="connsiteX3" fmla="*/ 17189450 w 17280724"/>
                  <a:gd name="connsiteY3" fmla="*/ 3492498 h 3492498"/>
                  <a:gd name="connsiteX4" fmla="*/ 14916150 w 17280724"/>
                  <a:gd name="connsiteY4" fmla="*/ 3473448 h 3492498"/>
                  <a:gd name="connsiteX5" fmla="*/ 13379450 w 17280724"/>
                  <a:gd name="connsiteY5" fmla="*/ 3422648 h 3492498"/>
                  <a:gd name="connsiteX6" fmla="*/ 12179300 w 17280724"/>
                  <a:gd name="connsiteY6" fmla="*/ 3340098 h 3492498"/>
                  <a:gd name="connsiteX7" fmla="*/ 11442700 w 17280724"/>
                  <a:gd name="connsiteY7" fmla="*/ 3251198 h 3492498"/>
                  <a:gd name="connsiteX8" fmla="*/ 10369550 w 17280724"/>
                  <a:gd name="connsiteY8" fmla="*/ 3067048 h 3492498"/>
                  <a:gd name="connsiteX9" fmla="*/ 9404350 w 17280724"/>
                  <a:gd name="connsiteY9" fmla="*/ 2730498 h 3492498"/>
                  <a:gd name="connsiteX10" fmla="*/ 8705850 w 17280724"/>
                  <a:gd name="connsiteY10" fmla="*/ 2336798 h 3492498"/>
                  <a:gd name="connsiteX11" fmla="*/ 7912100 w 17280724"/>
                  <a:gd name="connsiteY11" fmla="*/ 1924048 h 3492498"/>
                  <a:gd name="connsiteX12" fmla="*/ 7232650 w 17280724"/>
                  <a:gd name="connsiteY12" fmla="*/ 1612898 h 3492498"/>
                  <a:gd name="connsiteX13" fmla="*/ 6616700 w 17280724"/>
                  <a:gd name="connsiteY13" fmla="*/ 1409698 h 3492498"/>
                  <a:gd name="connsiteX14" fmla="*/ 5657850 w 17280724"/>
                  <a:gd name="connsiteY14" fmla="*/ 1187448 h 3492498"/>
                  <a:gd name="connsiteX15" fmla="*/ 4933950 w 17280724"/>
                  <a:gd name="connsiteY15" fmla="*/ 1073148 h 3492498"/>
                  <a:gd name="connsiteX16" fmla="*/ 4127500 w 17280724"/>
                  <a:gd name="connsiteY16" fmla="*/ 1060448 h 3492498"/>
                  <a:gd name="connsiteX17" fmla="*/ 2559050 w 17280724"/>
                  <a:gd name="connsiteY17" fmla="*/ 977898 h 3492498"/>
                  <a:gd name="connsiteX18" fmla="*/ 12700 w 17280724"/>
                  <a:gd name="connsiteY18" fmla="*/ 825498 h 3492498"/>
                  <a:gd name="connsiteX0" fmla="*/ -2 w 17268022"/>
                  <a:gd name="connsiteY0" fmla="*/ 1280151 h 3947151"/>
                  <a:gd name="connsiteX1" fmla="*/ 42485 w 17268022"/>
                  <a:gd name="connsiteY1" fmla="*/ 0 h 3947151"/>
                  <a:gd name="connsiteX2" fmla="*/ 17268003 w 17268022"/>
                  <a:gd name="connsiteY2" fmla="*/ 857350 h 3947151"/>
                  <a:gd name="connsiteX3" fmla="*/ 17176748 w 17268022"/>
                  <a:gd name="connsiteY3" fmla="*/ 3947151 h 3947151"/>
                  <a:gd name="connsiteX4" fmla="*/ 14903448 w 17268022"/>
                  <a:gd name="connsiteY4" fmla="*/ 3928101 h 3947151"/>
                  <a:gd name="connsiteX5" fmla="*/ 13366748 w 17268022"/>
                  <a:gd name="connsiteY5" fmla="*/ 3877301 h 3947151"/>
                  <a:gd name="connsiteX6" fmla="*/ 12166598 w 17268022"/>
                  <a:gd name="connsiteY6" fmla="*/ 3794751 h 3947151"/>
                  <a:gd name="connsiteX7" fmla="*/ 11429998 w 17268022"/>
                  <a:gd name="connsiteY7" fmla="*/ 3705851 h 3947151"/>
                  <a:gd name="connsiteX8" fmla="*/ 10356848 w 17268022"/>
                  <a:gd name="connsiteY8" fmla="*/ 3521701 h 3947151"/>
                  <a:gd name="connsiteX9" fmla="*/ 9391648 w 17268022"/>
                  <a:gd name="connsiteY9" fmla="*/ 3185151 h 3947151"/>
                  <a:gd name="connsiteX10" fmla="*/ 8693148 w 17268022"/>
                  <a:gd name="connsiteY10" fmla="*/ 2791451 h 3947151"/>
                  <a:gd name="connsiteX11" fmla="*/ 7899398 w 17268022"/>
                  <a:gd name="connsiteY11" fmla="*/ 2378701 h 3947151"/>
                  <a:gd name="connsiteX12" fmla="*/ 7219948 w 17268022"/>
                  <a:gd name="connsiteY12" fmla="*/ 2067551 h 3947151"/>
                  <a:gd name="connsiteX13" fmla="*/ 6603998 w 17268022"/>
                  <a:gd name="connsiteY13" fmla="*/ 1864351 h 3947151"/>
                  <a:gd name="connsiteX14" fmla="*/ 5645148 w 17268022"/>
                  <a:gd name="connsiteY14" fmla="*/ 1642101 h 3947151"/>
                  <a:gd name="connsiteX15" fmla="*/ 4921248 w 17268022"/>
                  <a:gd name="connsiteY15" fmla="*/ 1527801 h 3947151"/>
                  <a:gd name="connsiteX16" fmla="*/ 4114798 w 17268022"/>
                  <a:gd name="connsiteY16" fmla="*/ 1515101 h 3947151"/>
                  <a:gd name="connsiteX17" fmla="*/ 2546348 w 17268022"/>
                  <a:gd name="connsiteY17" fmla="*/ 1432551 h 3947151"/>
                  <a:gd name="connsiteX18" fmla="*/ -2 w 17268022"/>
                  <a:gd name="connsiteY18" fmla="*/ 1280151 h 3947151"/>
                  <a:gd name="connsiteX0" fmla="*/ -2 w 17295611"/>
                  <a:gd name="connsiteY0" fmla="*/ 1280151 h 3947151"/>
                  <a:gd name="connsiteX1" fmla="*/ 42485 w 17295611"/>
                  <a:gd name="connsiteY1" fmla="*/ 0 h 3947151"/>
                  <a:gd name="connsiteX2" fmla="*/ 17295598 w 17295611"/>
                  <a:gd name="connsiteY2" fmla="*/ 49077 h 3947151"/>
                  <a:gd name="connsiteX3" fmla="*/ 17176748 w 17295611"/>
                  <a:gd name="connsiteY3" fmla="*/ 3947151 h 3947151"/>
                  <a:gd name="connsiteX4" fmla="*/ 14903448 w 17295611"/>
                  <a:gd name="connsiteY4" fmla="*/ 3928101 h 3947151"/>
                  <a:gd name="connsiteX5" fmla="*/ 13366748 w 17295611"/>
                  <a:gd name="connsiteY5" fmla="*/ 3877301 h 3947151"/>
                  <a:gd name="connsiteX6" fmla="*/ 12166598 w 17295611"/>
                  <a:gd name="connsiteY6" fmla="*/ 3794751 h 3947151"/>
                  <a:gd name="connsiteX7" fmla="*/ 11429998 w 17295611"/>
                  <a:gd name="connsiteY7" fmla="*/ 3705851 h 3947151"/>
                  <a:gd name="connsiteX8" fmla="*/ 10356848 w 17295611"/>
                  <a:gd name="connsiteY8" fmla="*/ 3521701 h 3947151"/>
                  <a:gd name="connsiteX9" fmla="*/ 9391648 w 17295611"/>
                  <a:gd name="connsiteY9" fmla="*/ 3185151 h 3947151"/>
                  <a:gd name="connsiteX10" fmla="*/ 8693148 w 17295611"/>
                  <a:gd name="connsiteY10" fmla="*/ 2791451 h 3947151"/>
                  <a:gd name="connsiteX11" fmla="*/ 7899398 w 17295611"/>
                  <a:gd name="connsiteY11" fmla="*/ 2378701 h 3947151"/>
                  <a:gd name="connsiteX12" fmla="*/ 7219948 w 17295611"/>
                  <a:gd name="connsiteY12" fmla="*/ 2067551 h 3947151"/>
                  <a:gd name="connsiteX13" fmla="*/ 6603998 w 17295611"/>
                  <a:gd name="connsiteY13" fmla="*/ 1864351 h 3947151"/>
                  <a:gd name="connsiteX14" fmla="*/ 5645148 w 17295611"/>
                  <a:gd name="connsiteY14" fmla="*/ 1642101 h 3947151"/>
                  <a:gd name="connsiteX15" fmla="*/ 4921248 w 17295611"/>
                  <a:gd name="connsiteY15" fmla="*/ 1527801 h 3947151"/>
                  <a:gd name="connsiteX16" fmla="*/ 4114798 w 17295611"/>
                  <a:gd name="connsiteY16" fmla="*/ 1515101 h 3947151"/>
                  <a:gd name="connsiteX17" fmla="*/ 2546348 w 17295611"/>
                  <a:gd name="connsiteY17" fmla="*/ 1432551 h 3947151"/>
                  <a:gd name="connsiteX18" fmla="*/ -2 w 17295611"/>
                  <a:gd name="connsiteY18" fmla="*/ 1280151 h 3947151"/>
                  <a:gd name="connsiteX0" fmla="*/ -2 w 17295611"/>
                  <a:gd name="connsiteY0" fmla="*/ 1407883 h 4074883"/>
                  <a:gd name="connsiteX1" fmla="*/ 42485 w 17295611"/>
                  <a:gd name="connsiteY1" fmla="*/ 127732 h 4074883"/>
                  <a:gd name="connsiteX2" fmla="*/ 17295598 w 17295611"/>
                  <a:gd name="connsiteY2" fmla="*/ 0 h 4074883"/>
                  <a:gd name="connsiteX3" fmla="*/ 17176748 w 17295611"/>
                  <a:gd name="connsiteY3" fmla="*/ 4074883 h 4074883"/>
                  <a:gd name="connsiteX4" fmla="*/ 14903448 w 17295611"/>
                  <a:gd name="connsiteY4" fmla="*/ 4055833 h 4074883"/>
                  <a:gd name="connsiteX5" fmla="*/ 13366748 w 17295611"/>
                  <a:gd name="connsiteY5" fmla="*/ 4005033 h 4074883"/>
                  <a:gd name="connsiteX6" fmla="*/ 12166598 w 17295611"/>
                  <a:gd name="connsiteY6" fmla="*/ 3922483 h 4074883"/>
                  <a:gd name="connsiteX7" fmla="*/ 11429998 w 17295611"/>
                  <a:gd name="connsiteY7" fmla="*/ 3833583 h 4074883"/>
                  <a:gd name="connsiteX8" fmla="*/ 10356848 w 17295611"/>
                  <a:gd name="connsiteY8" fmla="*/ 3649433 h 4074883"/>
                  <a:gd name="connsiteX9" fmla="*/ 9391648 w 17295611"/>
                  <a:gd name="connsiteY9" fmla="*/ 3312883 h 4074883"/>
                  <a:gd name="connsiteX10" fmla="*/ 8693148 w 17295611"/>
                  <a:gd name="connsiteY10" fmla="*/ 2919183 h 4074883"/>
                  <a:gd name="connsiteX11" fmla="*/ 7899398 w 17295611"/>
                  <a:gd name="connsiteY11" fmla="*/ 2506433 h 4074883"/>
                  <a:gd name="connsiteX12" fmla="*/ 7219948 w 17295611"/>
                  <a:gd name="connsiteY12" fmla="*/ 2195283 h 4074883"/>
                  <a:gd name="connsiteX13" fmla="*/ 6603998 w 17295611"/>
                  <a:gd name="connsiteY13" fmla="*/ 1992083 h 4074883"/>
                  <a:gd name="connsiteX14" fmla="*/ 5645148 w 17295611"/>
                  <a:gd name="connsiteY14" fmla="*/ 1769833 h 4074883"/>
                  <a:gd name="connsiteX15" fmla="*/ 4921248 w 17295611"/>
                  <a:gd name="connsiteY15" fmla="*/ 1655533 h 4074883"/>
                  <a:gd name="connsiteX16" fmla="*/ 4114798 w 17295611"/>
                  <a:gd name="connsiteY16" fmla="*/ 1642833 h 4074883"/>
                  <a:gd name="connsiteX17" fmla="*/ 2546348 w 17295611"/>
                  <a:gd name="connsiteY17" fmla="*/ 1560283 h 4074883"/>
                  <a:gd name="connsiteX18" fmla="*/ -2 w 17295611"/>
                  <a:gd name="connsiteY18" fmla="*/ 1407883 h 4074883"/>
                  <a:gd name="connsiteX0" fmla="*/ -2 w 17295611"/>
                  <a:gd name="connsiteY0" fmla="*/ 1734803 h 4401803"/>
                  <a:gd name="connsiteX1" fmla="*/ 14892 w 17295611"/>
                  <a:gd name="connsiteY1" fmla="*/ 0 h 4401803"/>
                  <a:gd name="connsiteX2" fmla="*/ 17295598 w 17295611"/>
                  <a:gd name="connsiteY2" fmla="*/ 326920 h 4401803"/>
                  <a:gd name="connsiteX3" fmla="*/ 17176748 w 17295611"/>
                  <a:gd name="connsiteY3" fmla="*/ 4401803 h 4401803"/>
                  <a:gd name="connsiteX4" fmla="*/ 14903448 w 17295611"/>
                  <a:gd name="connsiteY4" fmla="*/ 4382753 h 4401803"/>
                  <a:gd name="connsiteX5" fmla="*/ 13366748 w 17295611"/>
                  <a:gd name="connsiteY5" fmla="*/ 4331953 h 4401803"/>
                  <a:gd name="connsiteX6" fmla="*/ 12166598 w 17295611"/>
                  <a:gd name="connsiteY6" fmla="*/ 4249403 h 4401803"/>
                  <a:gd name="connsiteX7" fmla="*/ 11429998 w 17295611"/>
                  <a:gd name="connsiteY7" fmla="*/ 4160503 h 4401803"/>
                  <a:gd name="connsiteX8" fmla="*/ 10356848 w 17295611"/>
                  <a:gd name="connsiteY8" fmla="*/ 3976353 h 4401803"/>
                  <a:gd name="connsiteX9" fmla="*/ 9391648 w 17295611"/>
                  <a:gd name="connsiteY9" fmla="*/ 3639803 h 4401803"/>
                  <a:gd name="connsiteX10" fmla="*/ 8693148 w 17295611"/>
                  <a:gd name="connsiteY10" fmla="*/ 3246103 h 4401803"/>
                  <a:gd name="connsiteX11" fmla="*/ 7899398 w 17295611"/>
                  <a:gd name="connsiteY11" fmla="*/ 2833353 h 4401803"/>
                  <a:gd name="connsiteX12" fmla="*/ 7219948 w 17295611"/>
                  <a:gd name="connsiteY12" fmla="*/ 2522203 h 4401803"/>
                  <a:gd name="connsiteX13" fmla="*/ 6603998 w 17295611"/>
                  <a:gd name="connsiteY13" fmla="*/ 2319003 h 4401803"/>
                  <a:gd name="connsiteX14" fmla="*/ 5645148 w 17295611"/>
                  <a:gd name="connsiteY14" fmla="*/ 2096753 h 4401803"/>
                  <a:gd name="connsiteX15" fmla="*/ 4921248 w 17295611"/>
                  <a:gd name="connsiteY15" fmla="*/ 1982453 h 4401803"/>
                  <a:gd name="connsiteX16" fmla="*/ 4114798 w 17295611"/>
                  <a:gd name="connsiteY16" fmla="*/ 1969753 h 4401803"/>
                  <a:gd name="connsiteX17" fmla="*/ 2546348 w 17295611"/>
                  <a:gd name="connsiteY17" fmla="*/ 1887203 h 4401803"/>
                  <a:gd name="connsiteX18" fmla="*/ -2 w 17295611"/>
                  <a:gd name="connsiteY18" fmla="*/ 1734803 h 4401803"/>
                  <a:gd name="connsiteX0" fmla="*/ -2 w 17323205"/>
                  <a:gd name="connsiteY0" fmla="*/ 2089862 h 4756862"/>
                  <a:gd name="connsiteX1" fmla="*/ 14892 w 17323205"/>
                  <a:gd name="connsiteY1" fmla="*/ 355059 h 4756862"/>
                  <a:gd name="connsiteX2" fmla="*/ 17323192 w 17323205"/>
                  <a:gd name="connsiteY2" fmla="*/ 0 h 4756862"/>
                  <a:gd name="connsiteX3" fmla="*/ 17176748 w 17323205"/>
                  <a:gd name="connsiteY3" fmla="*/ 4756862 h 4756862"/>
                  <a:gd name="connsiteX4" fmla="*/ 14903448 w 17323205"/>
                  <a:gd name="connsiteY4" fmla="*/ 4737812 h 4756862"/>
                  <a:gd name="connsiteX5" fmla="*/ 13366748 w 17323205"/>
                  <a:gd name="connsiteY5" fmla="*/ 4687012 h 4756862"/>
                  <a:gd name="connsiteX6" fmla="*/ 12166598 w 17323205"/>
                  <a:gd name="connsiteY6" fmla="*/ 4604462 h 4756862"/>
                  <a:gd name="connsiteX7" fmla="*/ 11429998 w 17323205"/>
                  <a:gd name="connsiteY7" fmla="*/ 4515562 h 4756862"/>
                  <a:gd name="connsiteX8" fmla="*/ 10356848 w 17323205"/>
                  <a:gd name="connsiteY8" fmla="*/ 4331412 h 4756862"/>
                  <a:gd name="connsiteX9" fmla="*/ 9391648 w 17323205"/>
                  <a:gd name="connsiteY9" fmla="*/ 3994862 h 4756862"/>
                  <a:gd name="connsiteX10" fmla="*/ 8693148 w 17323205"/>
                  <a:gd name="connsiteY10" fmla="*/ 3601162 h 4756862"/>
                  <a:gd name="connsiteX11" fmla="*/ 7899398 w 17323205"/>
                  <a:gd name="connsiteY11" fmla="*/ 3188412 h 4756862"/>
                  <a:gd name="connsiteX12" fmla="*/ 7219948 w 17323205"/>
                  <a:gd name="connsiteY12" fmla="*/ 2877262 h 4756862"/>
                  <a:gd name="connsiteX13" fmla="*/ 6603998 w 17323205"/>
                  <a:gd name="connsiteY13" fmla="*/ 2674062 h 4756862"/>
                  <a:gd name="connsiteX14" fmla="*/ 5645148 w 17323205"/>
                  <a:gd name="connsiteY14" fmla="*/ 2451812 h 4756862"/>
                  <a:gd name="connsiteX15" fmla="*/ 4921248 w 17323205"/>
                  <a:gd name="connsiteY15" fmla="*/ 2337512 h 4756862"/>
                  <a:gd name="connsiteX16" fmla="*/ 4114798 w 17323205"/>
                  <a:gd name="connsiteY16" fmla="*/ 2324812 h 4756862"/>
                  <a:gd name="connsiteX17" fmla="*/ 2546348 w 17323205"/>
                  <a:gd name="connsiteY17" fmla="*/ 2242262 h 4756862"/>
                  <a:gd name="connsiteX18" fmla="*/ -2 w 17323205"/>
                  <a:gd name="connsiteY18" fmla="*/ 2089862 h 4756862"/>
                  <a:gd name="connsiteX0" fmla="*/ -2 w 17323205"/>
                  <a:gd name="connsiteY0" fmla="*/ 2138939 h 4805939"/>
                  <a:gd name="connsiteX1" fmla="*/ 42486 w 17323205"/>
                  <a:gd name="connsiteY1" fmla="*/ 0 h 4805939"/>
                  <a:gd name="connsiteX2" fmla="*/ 17323192 w 17323205"/>
                  <a:gd name="connsiteY2" fmla="*/ 49077 h 4805939"/>
                  <a:gd name="connsiteX3" fmla="*/ 17176748 w 17323205"/>
                  <a:gd name="connsiteY3" fmla="*/ 4805939 h 4805939"/>
                  <a:gd name="connsiteX4" fmla="*/ 14903448 w 17323205"/>
                  <a:gd name="connsiteY4" fmla="*/ 4786889 h 4805939"/>
                  <a:gd name="connsiteX5" fmla="*/ 13366748 w 17323205"/>
                  <a:gd name="connsiteY5" fmla="*/ 4736089 h 4805939"/>
                  <a:gd name="connsiteX6" fmla="*/ 12166598 w 17323205"/>
                  <a:gd name="connsiteY6" fmla="*/ 4653539 h 4805939"/>
                  <a:gd name="connsiteX7" fmla="*/ 11429998 w 17323205"/>
                  <a:gd name="connsiteY7" fmla="*/ 4564639 h 4805939"/>
                  <a:gd name="connsiteX8" fmla="*/ 10356848 w 17323205"/>
                  <a:gd name="connsiteY8" fmla="*/ 4380489 h 4805939"/>
                  <a:gd name="connsiteX9" fmla="*/ 9391648 w 17323205"/>
                  <a:gd name="connsiteY9" fmla="*/ 4043939 h 4805939"/>
                  <a:gd name="connsiteX10" fmla="*/ 8693148 w 17323205"/>
                  <a:gd name="connsiteY10" fmla="*/ 3650239 h 4805939"/>
                  <a:gd name="connsiteX11" fmla="*/ 7899398 w 17323205"/>
                  <a:gd name="connsiteY11" fmla="*/ 3237489 h 4805939"/>
                  <a:gd name="connsiteX12" fmla="*/ 7219948 w 17323205"/>
                  <a:gd name="connsiteY12" fmla="*/ 2926339 h 4805939"/>
                  <a:gd name="connsiteX13" fmla="*/ 6603998 w 17323205"/>
                  <a:gd name="connsiteY13" fmla="*/ 2723139 h 4805939"/>
                  <a:gd name="connsiteX14" fmla="*/ 5645148 w 17323205"/>
                  <a:gd name="connsiteY14" fmla="*/ 2500889 h 4805939"/>
                  <a:gd name="connsiteX15" fmla="*/ 4921248 w 17323205"/>
                  <a:gd name="connsiteY15" fmla="*/ 2386589 h 4805939"/>
                  <a:gd name="connsiteX16" fmla="*/ 4114798 w 17323205"/>
                  <a:gd name="connsiteY16" fmla="*/ 2373889 h 4805939"/>
                  <a:gd name="connsiteX17" fmla="*/ 2546348 w 17323205"/>
                  <a:gd name="connsiteY17" fmla="*/ 2291339 h 4805939"/>
                  <a:gd name="connsiteX18" fmla="*/ -2 w 17323205"/>
                  <a:gd name="connsiteY18" fmla="*/ 2138939 h 480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23205" h="4805939">
                    <a:moveTo>
                      <a:pt x="-2" y="2138939"/>
                    </a:moveTo>
                    <a:lnTo>
                      <a:pt x="42486" y="0"/>
                    </a:lnTo>
                    <a:lnTo>
                      <a:pt x="17323192" y="49077"/>
                    </a:lnTo>
                    <a:cubicBezTo>
                      <a:pt x="17324793" y="1253699"/>
                      <a:pt x="17175147" y="3601317"/>
                      <a:pt x="17176748" y="4805939"/>
                    </a:cubicBezTo>
                    <a:lnTo>
                      <a:pt x="14903448" y="4786889"/>
                    </a:lnTo>
                    <a:lnTo>
                      <a:pt x="13366748" y="4736089"/>
                    </a:lnTo>
                    <a:lnTo>
                      <a:pt x="12166598" y="4653539"/>
                    </a:lnTo>
                    <a:lnTo>
                      <a:pt x="11429998" y="4564639"/>
                    </a:lnTo>
                    <a:lnTo>
                      <a:pt x="10356848" y="4380489"/>
                    </a:lnTo>
                    <a:lnTo>
                      <a:pt x="9391648" y="4043939"/>
                    </a:lnTo>
                    <a:lnTo>
                      <a:pt x="8693148" y="3650239"/>
                    </a:lnTo>
                    <a:lnTo>
                      <a:pt x="7899398" y="3237489"/>
                    </a:lnTo>
                    <a:lnTo>
                      <a:pt x="7219948" y="2926339"/>
                    </a:lnTo>
                    <a:lnTo>
                      <a:pt x="6603998" y="2723139"/>
                    </a:lnTo>
                    <a:lnTo>
                      <a:pt x="5645148" y="2500889"/>
                    </a:lnTo>
                    <a:lnTo>
                      <a:pt x="4921248" y="2386589"/>
                    </a:lnTo>
                    <a:lnTo>
                      <a:pt x="4114798" y="2373889"/>
                    </a:lnTo>
                    <a:lnTo>
                      <a:pt x="2546348" y="2291339"/>
                    </a:lnTo>
                    <a:lnTo>
                      <a:pt x="-2" y="2138939"/>
                    </a:ln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2" name="Rectangle 1891">
                <a:extLst>
                  <a:ext uri="{FF2B5EF4-FFF2-40B4-BE49-F238E27FC236}">
                    <a16:creationId xmlns:a16="http://schemas.microsoft.com/office/drawing/2014/main" id="{70E0028A-37EE-50B9-91F8-731DC6661A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19888" y="1623139"/>
                <a:ext cx="397909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Rectangle 1892">
                <a:extLst>
                  <a:ext uri="{FF2B5EF4-FFF2-40B4-BE49-F238E27FC236}">
                    <a16:creationId xmlns:a16="http://schemas.microsoft.com/office/drawing/2014/main" id="{2F250C35-8732-C80C-623C-9ECEF7CEE7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20411" y="1661388"/>
                <a:ext cx="32234" cy="681727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4" name="Rectangle 1893">
                <a:extLst>
                  <a:ext uri="{FF2B5EF4-FFF2-40B4-BE49-F238E27FC236}">
                    <a16:creationId xmlns:a16="http://schemas.microsoft.com/office/drawing/2014/main" id="{1E2883FA-44BF-F681-58E3-3698192579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2708" y="1661387"/>
                <a:ext cx="32234" cy="783369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6A4310"/>
                  </a:highlight>
                </a:endParaRPr>
              </a:p>
            </p:txBody>
          </p:sp>
          <p:sp>
            <p:nvSpPr>
              <p:cNvPr id="1895" name="Rectangle 1894">
                <a:extLst>
                  <a:ext uri="{FF2B5EF4-FFF2-40B4-BE49-F238E27FC236}">
                    <a16:creationId xmlns:a16="http://schemas.microsoft.com/office/drawing/2014/main" id="{39869107-A9B3-E950-7249-F5582BF888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68659" y="1580059"/>
                <a:ext cx="507231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8" name="Group 1557">
                <a:extLst>
                  <a:ext uri="{FF2B5EF4-FFF2-40B4-BE49-F238E27FC236}">
                    <a16:creationId xmlns:a16="http://schemas.microsoft.com/office/drawing/2014/main" id="{EAB2CA46-8EA9-301D-1F75-7384C9B13FD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008188" y="2167971"/>
                <a:ext cx="1106922" cy="524391"/>
                <a:chOff x="10421107" y="15803890"/>
                <a:chExt cx="4743894" cy="1850721"/>
              </a:xfrm>
            </p:grpSpPr>
            <p:pic>
              <p:nvPicPr>
                <p:cNvPr id="1847" name="Graphic 1846" descr="Seaweed with solid fill">
                  <a:extLst>
                    <a:ext uri="{FF2B5EF4-FFF2-40B4-BE49-F238E27FC236}">
                      <a16:creationId xmlns:a16="http://schemas.microsoft.com/office/drawing/2014/main" id="{A0A9FC97-83A8-DAB7-193C-37D4AD5A0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8" y="16190663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48" name="Graphic 1847" descr="Seaweed with solid fill">
                  <a:extLst>
                    <a:ext uri="{FF2B5EF4-FFF2-40B4-BE49-F238E27FC236}">
                      <a16:creationId xmlns:a16="http://schemas.microsoft.com/office/drawing/2014/main" id="{80B96D7C-D015-8127-EA48-05FEA85853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5" y="15880653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49" name="Graphic 1848" descr="Seaweed with solid fill">
                  <a:extLst>
                    <a:ext uri="{FF2B5EF4-FFF2-40B4-BE49-F238E27FC236}">
                      <a16:creationId xmlns:a16="http://schemas.microsoft.com/office/drawing/2014/main" id="{3DCE47D3-C413-B9B3-A801-3BAFDECD0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8" y="16199505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0" name="Graphic 1849" descr="Seaweed with solid fill">
                  <a:extLst>
                    <a:ext uri="{FF2B5EF4-FFF2-40B4-BE49-F238E27FC236}">
                      <a16:creationId xmlns:a16="http://schemas.microsoft.com/office/drawing/2014/main" id="{8F0803A6-291B-8790-861B-229468B12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848601" y="158038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1" name="Graphic 1850" descr="Seaweed with solid fill">
                  <a:extLst>
                    <a:ext uri="{FF2B5EF4-FFF2-40B4-BE49-F238E27FC236}">
                      <a16:creationId xmlns:a16="http://schemas.microsoft.com/office/drawing/2014/main" id="{D4063E1F-EAC1-BA62-28CA-859F7C56D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8" y="15805910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52" name="Graphic 1851" descr="Seaweed with solid fill">
                  <a:extLst>
                    <a:ext uri="{FF2B5EF4-FFF2-40B4-BE49-F238E27FC236}">
                      <a16:creationId xmlns:a16="http://schemas.microsoft.com/office/drawing/2014/main" id="{150437A7-20B0-6258-1527-464A5392E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7" y="15889567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53" name="Graphic 1852" descr="Seaweed with solid fill">
                  <a:extLst>
                    <a:ext uri="{FF2B5EF4-FFF2-40B4-BE49-F238E27FC236}">
                      <a16:creationId xmlns:a16="http://schemas.microsoft.com/office/drawing/2014/main" id="{AF14DBEF-F28A-6191-EDB2-76BAD6B1C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1365089" flipH="1">
                  <a:off x="10421107" y="16069727"/>
                  <a:ext cx="278814" cy="323023"/>
                </a:xfrm>
                <a:prstGeom prst="rect">
                  <a:avLst/>
                </a:prstGeom>
              </p:spPr>
            </p:pic>
            <p:pic>
              <p:nvPicPr>
                <p:cNvPr id="1854" name="Graphic 1853" descr="Seaweed with solid fill">
                  <a:extLst>
                    <a:ext uri="{FF2B5EF4-FFF2-40B4-BE49-F238E27FC236}">
                      <a16:creationId xmlns:a16="http://schemas.microsoft.com/office/drawing/2014/main" id="{DD027E2F-730A-82E4-3653-EA1E7726CC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4" y="16236567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855" name="Graphic 1854" descr="Seaweed with solid fill">
                  <a:extLst>
                    <a:ext uri="{FF2B5EF4-FFF2-40B4-BE49-F238E27FC236}">
                      <a16:creationId xmlns:a16="http://schemas.microsoft.com/office/drawing/2014/main" id="{EE39861E-DD9D-ECF9-3B21-62491FDE8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2" y="15992324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56" name="Graphic 1855" descr="Seaweed with solid fill">
                  <a:extLst>
                    <a:ext uri="{FF2B5EF4-FFF2-40B4-BE49-F238E27FC236}">
                      <a16:creationId xmlns:a16="http://schemas.microsoft.com/office/drawing/2014/main" id="{456CB528-761D-0282-DE59-7797325C2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6" y="1602968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7" name="Graphic 1856" descr="Seaweed with solid fill">
                  <a:extLst>
                    <a:ext uri="{FF2B5EF4-FFF2-40B4-BE49-F238E27FC236}">
                      <a16:creationId xmlns:a16="http://schemas.microsoft.com/office/drawing/2014/main" id="{C7115556-F62C-B083-E097-42C17D6342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546765" y="15860745"/>
                  <a:ext cx="385293" cy="533818"/>
                </a:xfrm>
                <a:prstGeom prst="rect">
                  <a:avLst/>
                </a:prstGeom>
              </p:spPr>
            </p:pic>
            <p:pic>
              <p:nvPicPr>
                <p:cNvPr id="1858" name="Graphic 1857" descr="Seaweed with solid fill">
                  <a:extLst>
                    <a:ext uri="{FF2B5EF4-FFF2-40B4-BE49-F238E27FC236}">
                      <a16:creationId xmlns:a16="http://schemas.microsoft.com/office/drawing/2014/main" id="{A51508F4-313E-B800-33B0-B4B2C40EC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5" y="17032736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59" name="Graphic 1858" descr="Seaweed with solid fill">
                  <a:extLst>
                    <a:ext uri="{FF2B5EF4-FFF2-40B4-BE49-F238E27FC236}">
                      <a16:creationId xmlns:a16="http://schemas.microsoft.com/office/drawing/2014/main" id="{CF26E621-E1F8-3B94-845E-61D2CFDBA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3" y="1656160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0" name="Graphic 1859" descr="Seaweed with solid fill">
                  <a:extLst>
                    <a:ext uri="{FF2B5EF4-FFF2-40B4-BE49-F238E27FC236}">
                      <a16:creationId xmlns:a16="http://schemas.microsoft.com/office/drawing/2014/main" id="{8CC1FCF7-40D3-3A42-286F-3CB850584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544980" y="170345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1" name="Graphic 1860" descr="Seaweed with solid fill">
                  <a:extLst>
                    <a:ext uri="{FF2B5EF4-FFF2-40B4-BE49-F238E27FC236}">
                      <a16:creationId xmlns:a16="http://schemas.microsoft.com/office/drawing/2014/main" id="{5ABB6F14-2C6F-A72A-CCDD-B9BABA51C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5" y="1630134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2" name="Graphic 1861" descr="Seaweed with solid fill">
                  <a:extLst>
                    <a:ext uri="{FF2B5EF4-FFF2-40B4-BE49-F238E27FC236}">
                      <a16:creationId xmlns:a16="http://schemas.microsoft.com/office/drawing/2014/main" id="{F1082FBE-0FA0-96D8-B553-8085E79D9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8" y="16543878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63" name="Graphic 1862" descr="Seaweed with solid fill">
                  <a:extLst>
                    <a:ext uri="{FF2B5EF4-FFF2-40B4-BE49-F238E27FC236}">
                      <a16:creationId xmlns:a16="http://schemas.microsoft.com/office/drawing/2014/main" id="{07143EF2-CC9A-1514-F09E-4BE82155EE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70015" flipH="1">
                  <a:off x="12802148" y="16310472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64" name="Graphic 1863" descr="Seaweed with solid fill">
                  <a:extLst>
                    <a:ext uri="{FF2B5EF4-FFF2-40B4-BE49-F238E27FC236}">
                      <a16:creationId xmlns:a16="http://schemas.microsoft.com/office/drawing/2014/main" id="{29E9DE10-42FA-AEB0-13EB-910E446736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3" y="16420834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865" name="Graphic 1864" descr="Seaweed with solid fill">
                  <a:extLst>
                    <a:ext uri="{FF2B5EF4-FFF2-40B4-BE49-F238E27FC236}">
                      <a16:creationId xmlns:a16="http://schemas.microsoft.com/office/drawing/2014/main" id="{C845C5D9-08DD-D103-CE98-5C7399BB5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2" y="16532521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66" name="Graphic 1865" descr="Seaweed with solid fill">
                  <a:extLst>
                    <a:ext uri="{FF2B5EF4-FFF2-40B4-BE49-F238E27FC236}">
                      <a16:creationId xmlns:a16="http://schemas.microsoft.com/office/drawing/2014/main" id="{C004AC5A-C44A-178E-C36C-3914E1940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9" y="16787381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7" name="Graphic 1866" descr="Seaweed with solid fill">
                  <a:extLst>
                    <a:ext uri="{FF2B5EF4-FFF2-40B4-BE49-F238E27FC236}">
                      <a16:creationId xmlns:a16="http://schemas.microsoft.com/office/drawing/2014/main" id="{0C68EB41-0761-F12D-EE8D-85AAFE3E3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7" y="16190662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68" name="Graphic 1867" descr="Seaweed with solid fill">
                  <a:extLst>
                    <a:ext uri="{FF2B5EF4-FFF2-40B4-BE49-F238E27FC236}">
                      <a16:creationId xmlns:a16="http://schemas.microsoft.com/office/drawing/2014/main" id="{1292DD19-EE30-FC94-BFDF-6605EE4C8C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4" y="15880652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9" name="Graphic 1868" descr="Seaweed with solid fill">
                  <a:extLst>
                    <a:ext uri="{FF2B5EF4-FFF2-40B4-BE49-F238E27FC236}">
                      <a16:creationId xmlns:a16="http://schemas.microsoft.com/office/drawing/2014/main" id="{5D1C9991-E9F3-2EAE-AED4-097F8F0E1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7" y="16199504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0" name="Graphic 1869" descr="Seaweed with solid fill">
                  <a:extLst>
                    <a:ext uri="{FF2B5EF4-FFF2-40B4-BE49-F238E27FC236}">
                      <a16:creationId xmlns:a16="http://schemas.microsoft.com/office/drawing/2014/main" id="{70913500-3F1E-8A36-85E9-5341A58144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6" y="15889566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71" name="Graphic 1870" descr="Seaweed with solid fill">
                  <a:extLst>
                    <a:ext uri="{FF2B5EF4-FFF2-40B4-BE49-F238E27FC236}">
                      <a16:creationId xmlns:a16="http://schemas.microsoft.com/office/drawing/2014/main" id="{6A6591CE-D5CF-B7B3-3563-C8D7DD4F8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604259">
                  <a:off x="11161458" y="15836279"/>
                  <a:ext cx="521149" cy="620021"/>
                </a:xfrm>
                <a:prstGeom prst="rect">
                  <a:avLst/>
                </a:prstGeom>
              </p:spPr>
            </p:pic>
            <p:pic>
              <p:nvPicPr>
                <p:cNvPr id="1872" name="Graphic 1871" descr="Seaweed with solid fill">
                  <a:extLst>
                    <a:ext uri="{FF2B5EF4-FFF2-40B4-BE49-F238E27FC236}">
                      <a16:creationId xmlns:a16="http://schemas.microsoft.com/office/drawing/2014/main" id="{D9EE90AF-FC3E-3F1E-7977-26196A48B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1" y="15992323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73" name="Graphic 1872" descr="Seaweed with solid fill">
                  <a:extLst>
                    <a:ext uri="{FF2B5EF4-FFF2-40B4-BE49-F238E27FC236}">
                      <a16:creationId xmlns:a16="http://schemas.microsoft.com/office/drawing/2014/main" id="{1F4A8470-E97E-D411-FB7D-B16B668B7D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5" y="16029687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4" name="Graphic 1873" descr="Seaweed with solid fill">
                  <a:extLst>
                    <a:ext uri="{FF2B5EF4-FFF2-40B4-BE49-F238E27FC236}">
                      <a16:creationId xmlns:a16="http://schemas.microsoft.com/office/drawing/2014/main" id="{FB1F39A1-4579-5A53-1DB1-21F10790C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4" y="17032735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75" name="Graphic 1874" descr="Seaweed with solid fill">
                  <a:extLst>
                    <a:ext uri="{FF2B5EF4-FFF2-40B4-BE49-F238E27FC236}">
                      <a16:creationId xmlns:a16="http://schemas.microsoft.com/office/drawing/2014/main" id="{1227BB2C-96D8-0620-9291-A5DDB41340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2" y="1656160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6" name="Graphic 1875" descr="Seaweed with solid fill">
                  <a:extLst>
                    <a:ext uri="{FF2B5EF4-FFF2-40B4-BE49-F238E27FC236}">
                      <a16:creationId xmlns:a16="http://schemas.microsoft.com/office/drawing/2014/main" id="{93099F72-B0C8-06DF-01BD-85D95CE8C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4" y="1630134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7" name="Graphic 1876" descr="Seaweed with solid fill">
                  <a:extLst>
                    <a:ext uri="{FF2B5EF4-FFF2-40B4-BE49-F238E27FC236}">
                      <a16:creationId xmlns:a16="http://schemas.microsoft.com/office/drawing/2014/main" id="{C3483552-DDAA-56CE-B2B9-E5CB67843D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7" y="16543877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78" name="Graphic 1877" descr="Seaweed with solid fill">
                  <a:extLst>
                    <a:ext uri="{FF2B5EF4-FFF2-40B4-BE49-F238E27FC236}">
                      <a16:creationId xmlns:a16="http://schemas.microsoft.com/office/drawing/2014/main" id="{FADECEF2-794C-7F5E-5082-A9ECD217A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90511" y="16370139"/>
                  <a:ext cx="377259" cy="533818"/>
                </a:xfrm>
                <a:prstGeom prst="rect">
                  <a:avLst/>
                </a:prstGeom>
              </p:spPr>
            </p:pic>
            <p:pic>
              <p:nvPicPr>
                <p:cNvPr id="1879" name="Graphic 1878" descr="Seaweed with solid fill">
                  <a:extLst>
                    <a:ext uri="{FF2B5EF4-FFF2-40B4-BE49-F238E27FC236}">
                      <a16:creationId xmlns:a16="http://schemas.microsoft.com/office/drawing/2014/main" id="{51AC0A49-EA7F-6160-7049-B68FE14BD1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2" y="16420833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880" name="Graphic 1879" descr="Seaweed with solid fill">
                  <a:extLst>
                    <a:ext uri="{FF2B5EF4-FFF2-40B4-BE49-F238E27FC236}">
                      <a16:creationId xmlns:a16="http://schemas.microsoft.com/office/drawing/2014/main" id="{438014E4-3295-62F6-C41F-77232BB26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1" y="16532520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81" name="Graphic 1880" descr="Fish with solid fill">
                  <a:extLst>
                    <a:ext uri="{FF2B5EF4-FFF2-40B4-BE49-F238E27FC236}">
                      <a16:creationId xmlns:a16="http://schemas.microsoft.com/office/drawing/2014/main" id="{0A8675AE-95E3-B25B-FDAC-517699C04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18695" y="15935475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882" name="Graphic 1881" descr="Fish with solid fill">
                  <a:extLst>
                    <a:ext uri="{FF2B5EF4-FFF2-40B4-BE49-F238E27FC236}">
                      <a16:creationId xmlns:a16="http://schemas.microsoft.com/office/drawing/2014/main" id="{8A725375-E56B-A702-0542-429EAD047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55268" y="16798121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883" name="Graphic 1882" descr="Fish with solid fill">
                  <a:extLst>
                    <a:ext uri="{FF2B5EF4-FFF2-40B4-BE49-F238E27FC236}">
                      <a16:creationId xmlns:a16="http://schemas.microsoft.com/office/drawing/2014/main" id="{ED5ADAE1-550A-06A5-4A21-6A555BFB5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509721" y="16248038"/>
                  <a:ext cx="378253" cy="292636"/>
                </a:xfrm>
                <a:prstGeom prst="rect">
                  <a:avLst/>
                </a:prstGeom>
              </p:spPr>
            </p:pic>
            <p:pic>
              <p:nvPicPr>
                <p:cNvPr id="1884" name="Graphic 1883" descr="Seaweed with solid fill">
                  <a:extLst>
                    <a:ext uri="{FF2B5EF4-FFF2-40B4-BE49-F238E27FC236}">
                      <a16:creationId xmlns:a16="http://schemas.microsoft.com/office/drawing/2014/main" id="{ED7983E2-E8FE-5F76-2AFD-527FCFFCE4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1" y="16236566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885" name="Graphic 1884" descr="Seaweed with solid fill">
                  <a:extLst>
                    <a:ext uri="{FF2B5EF4-FFF2-40B4-BE49-F238E27FC236}">
                      <a16:creationId xmlns:a16="http://schemas.microsoft.com/office/drawing/2014/main" id="{66794F92-AA73-DDCF-1943-F73075199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7" y="15805909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86" name="Graphic 1885" descr="Snail with solid fill">
                  <a:extLst>
                    <a:ext uri="{FF2B5EF4-FFF2-40B4-BE49-F238E27FC236}">
                      <a16:creationId xmlns:a16="http://schemas.microsoft.com/office/drawing/2014/main" id="{1E420B0D-3A45-9EEA-95DF-B1D078C53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915948" y="16254134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887" name="Graphic 1886" descr="Snail with solid fill">
                  <a:extLst>
                    <a:ext uri="{FF2B5EF4-FFF2-40B4-BE49-F238E27FC236}">
                      <a16:creationId xmlns:a16="http://schemas.microsoft.com/office/drawing/2014/main" id="{23ED3BBF-2E97-549B-CBCD-E7A17A0B8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rot="6281318" flipH="1">
                  <a:off x="13555641" y="16669086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888" name="Graphic 1887" descr="Seaweed with solid fill">
                  <a:extLst>
                    <a:ext uri="{FF2B5EF4-FFF2-40B4-BE49-F238E27FC236}">
                      <a16:creationId xmlns:a16="http://schemas.microsoft.com/office/drawing/2014/main" id="{B6E75C0F-E586-EEA8-D7A1-6F1225EE0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8" y="1678738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89" name="Graphic 1888" descr="Seaweed with solid fill">
                  <a:extLst>
                    <a:ext uri="{FF2B5EF4-FFF2-40B4-BE49-F238E27FC236}">
                      <a16:creationId xmlns:a16="http://schemas.microsoft.com/office/drawing/2014/main" id="{0B1F54C6-4B2D-EC86-01FE-93E9B0DC66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377683" y="17085467"/>
                  <a:ext cx="489020" cy="465326"/>
                </a:xfrm>
                <a:prstGeom prst="rect">
                  <a:avLst/>
                </a:prstGeom>
              </p:spPr>
            </p:pic>
          </p:grpSp>
          <p:grpSp>
            <p:nvGrpSpPr>
              <p:cNvPr id="1559" name="Group 1558">
                <a:extLst>
                  <a:ext uri="{FF2B5EF4-FFF2-40B4-BE49-F238E27FC236}">
                    <a16:creationId xmlns:a16="http://schemas.microsoft.com/office/drawing/2014/main" id="{4CCBE797-DE39-57F6-3848-B8F8EE158EF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018557" y="2154998"/>
                <a:ext cx="1091337" cy="517085"/>
                <a:chOff x="7397379" y="4821517"/>
                <a:chExt cx="1530717" cy="550485"/>
              </a:xfrm>
            </p:grpSpPr>
            <p:grpSp>
              <p:nvGrpSpPr>
                <p:cNvPr id="1561" name="Graphic 18" descr="Seaweed with solid fill">
                  <a:extLst>
                    <a:ext uri="{FF2B5EF4-FFF2-40B4-BE49-F238E27FC236}">
                      <a16:creationId xmlns:a16="http://schemas.microsoft.com/office/drawing/2014/main" id="{2B8E98E3-0933-D9A1-508D-536BA506F4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019078" y="4936953"/>
                  <a:ext cx="116658" cy="121209"/>
                  <a:chOff x="12311859" y="16199465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840" name="Freeform: Shape 1839">
                    <a:extLst>
                      <a:ext uri="{FF2B5EF4-FFF2-40B4-BE49-F238E27FC236}">
                        <a16:creationId xmlns:a16="http://schemas.microsoft.com/office/drawing/2014/main" id="{93201DAF-F30F-260E-3EBB-A2CDEB4D45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2" y="16199465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1" name="Freeform: Shape 1840">
                    <a:extLst>
                      <a:ext uri="{FF2B5EF4-FFF2-40B4-BE49-F238E27FC236}">
                        <a16:creationId xmlns:a16="http://schemas.microsoft.com/office/drawing/2014/main" id="{62F47B7C-4C6A-366F-5B12-B06B3A2CFC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9" y="16253571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2" name="Freeform: Shape 1841">
                    <a:extLst>
                      <a:ext uri="{FF2B5EF4-FFF2-40B4-BE49-F238E27FC236}">
                        <a16:creationId xmlns:a16="http://schemas.microsoft.com/office/drawing/2014/main" id="{49FD9BB9-33FA-3225-4B0E-63445AE658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6" y="16298713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3" name="Freeform: Shape 1842">
                    <a:extLst>
                      <a:ext uri="{FF2B5EF4-FFF2-40B4-BE49-F238E27FC236}">
                        <a16:creationId xmlns:a16="http://schemas.microsoft.com/office/drawing/2014/main" id="{655EB2F2-DC5F-BBF1-7E89-E37A384363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4" y="16351353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4" name="Freeform: Shape 1843">
                    <a:extLst>
                      <a:ext uri="{FF2B5EF4-FFF2-40B4-BE49-F238E27FC236}">
                        <a16:creationId xmlns:a16="http://schemas.microsoft.com/office/drawing/2014/main" id="{A634B961-58C6-3113-FDEF-8340A8F7D2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8" y="16401416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5" name="Freeform: Shape 1844">
                    <a:extLst>
                      <a:ext uri="{FF2B5EF4-FFF2-40B4-BE49-F238E27FC236}">
                        <a16:creationId xmlns:a16="http://schemas.microsoft.com/office/drawing/2014/main" id="{3EDFBE76-5D44-D38F-83CC-DCB456F984F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5" y="16440642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2989574F-B55A-7739-7AF9-DC54756C4C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5" y="16486384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2" name="Graphic 21" descr="Seaweed with solid fill">
                  <a:extLst>
                    <a:ext uri="{FF2B5EF4-FFF2-40B4-BE49-F238E27FC236}">
                      <a16:creationId xmlns:a16="http://schemas.microsoft.com/office/drawing/2014/main" id="{297074E0-7E23-DBF6-F7D7-CA828C318FA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7746049" y="4844673"/>
                  <a:ext cx="153466" cy="179249"/>
                  <a:chOff x="11477621" y="15893544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34" name="Freeform: Shape 1833">
                    <a:extLst>
                      <a:ext uri="{FF2B5EF4-FFF2-40B4-BE49-F238E27FC236}">
                        <a16:creationId xmlns:a16="http://schemas.microsoft.com/office/drawing/2014/main" id="{6ADEFBBA-29A3-39BA-5CF3-8074B5190A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4" y="15893544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5" name="Freeform: Shape 1834">
                    <a:extLst>
                      <a:ext uri="{FF2B5EF4-FFF2-40B4-BE49-F238E27FC236}">
                        <a16:creationId xmlns:a16="http://schemas.microsoft.com/office/drawing/2014/main" id="{477812C2-D988-5A96-B83B-E820AB828A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1" y="16153476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6" name="Freeform: Shape 1835">
                    <a:extLst>
                      <a:ext uri="{FF2B5EF4-FFF2-40B4-BE49-F238E27FC236}">
                        <a16:creationId xmlns:a16="http://schemas.microsoft.com/office/drawing/2014/main" id="{68C75884-639F-39D9-5D53-8A6B1BA403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3" y="16116586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7" name="Freeform: Shape 1836">
                    <a:extLst>
                      <a:ext uri="{FF2B5EF4-FFF2-40B4-BE49-F238E27FC236}">
                        <a16:creationId xmlns:a16="http://schemas.microsoft.com/office/drawing/2014/main" id="{8BBE3954-DB77-7D79-88F8-2A91644C1A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2" y="15934660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8" name="Freeform: Shape 1837">
                    <a:extLst>
                      <a:ext uri="{FF2B5EF4-FFF2-40B4-BE49-F238E27FC236}">
                        <a16:creationId xmlns:a16="http://schemas.microsoft.com/office/drawing/2014/main" id="{C1295B2F-4976-780A-C195-923EAEFE1AE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1" y="16000905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9" name="Freeform: Shape 1838">
                    <a:extLst>
                      <a:ext uri="{FF2B5EF4-FFF2-40B4-BE49-F238E27FC236}">
                        <a16:creationId xmlns:a16="http://schemas.microsoft.com/office/drawing/2014/main" id="{99E2CE56-06AB-18F8-F5B6-1528478513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9" y="16078169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3" name="Graphic 27" descr="Seaweed with solid fill">
                  <a:extLst>
                    <a:ext uri="{FF2B5EF4-FFF2-40B4-BE49-F238E27FC236}">
                      <a16:creationId xmlns:a16="http://schemas.microsoft.com/office/drawing/2014/main" id="{2AD2D7DB-98DB-1795-67B5-DC2E300A7AF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136929" y="4940853"/>
                  <a:ext cx="153466" cy="179249"/>
                  <a:chOff x="12671954" y="16212396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28" name="Freeform: Shape 1827">
                    <a:extLst>
                      <a:ext uri="{FF2B5EF4-FFF2-40B4-BE49-F238E27FC236}">
                        <a16:creationId xmlns:a16="http://schemas.microsoft.com/office/drawing/2014/main" id="{D6E8148A-E977-8FCD-C950-191CA44A75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7" y="16212396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9" name="Freeform: Shape 1828">
                    <a:extLst>
                      <a:ext uri="{FF2B5EF4-FFF2-40B4-BE49-F238E27FC236}">
                        <a16:creationId xmlns:a16="http://schemas.microsoft.com/office/drawing/2014/main" id="{5F43FD4B-C520-F8C5-9825-3A8D5A2ADA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4" y="16472328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0" name="Freeform: Shape 1829">
                    <a:extLst>
                      <a:ext uri="{FF2B5EF4-FFF2-40B4-BE49-F238E27FC236}">
                        <a16:creationId xmlns:a16="http://schemas.microsoft.com/office/drawing/2014/main" id="{9F6775AC-EC6D-AEFF-3DCD-7D831BE531E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6" y="16435438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1" name="Freeform: Shape 1830">
                    <a:extLst>
                      <a:ext uri="{FF2B5EF4-FFF2-40B4-BE49-F238E27FC236}">
                        <a16:creationId xmlns:a16="http://schemas.microsoft.com/office/drawing/2014/main" id="{39947682-63AD-5442-05BB-BF6B88D5682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5" y="16253512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2" name="Freeform: Shape 1831">
                    <a:extLst>
                      <a:ext uri="{FF2B5EF4-FFF2-40B4-BE49-F238E27FC236}">
                        <a16:creationId xmlns:a16="http://schemas.microsoft.com/office/drawing/2014/main" id="{2E97A1FC-2EE5-749B-DB77-1268878F657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4" y="16319757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3" name="Freeform: Shape 1832">
                    <a:extLst>
                      <a:ext uri="{FF2B5EF4-FFF2-40B4-BE49-F238E27FC236}">
                        <a16:creationId xmlns:a16="http://schemas.microsoft.com/office/drawing/2014/main" id="{3E2770EA-647E-6668-0D40-12F72AC21A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2" y="16397021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4" name="Graphic 28" descr="Seaweed with solid fill">
                  <a:extLst>
                    <a:ext uri="{FF2B5EF4-FFF2-40B4-BE49-F238E27FC236}">
                      <a16:creationId xmlns:a16="http://schemas.microsoft.com/office/drawing/2014/main" id="{58B5B3A6-4366-51A1-9E48-C4D481A5DA2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64882" y="4821517"/>
                  <a:ext cx="153466" cy="179249"/>
                  <a:chOff x="10924067" y="158167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22" name="Freeform: Shape 1821">
                    <a:extLst>
                      <a:ext uri="{FF2B5EF4-FFF2-40B4-BE49-F238E27FC236}">
                        <a16:creationId xmlns:a16="http://schemas.microsoft.com/office/drawing/2014/main" id="{C5D49EF6-5F50-7A76-A7B8-3888E68FD6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91990" y="158167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3" name="Freeform: Shape 1822">
                    <a:extLst>
                      <a:ext uri="{FF2B5EF4-FFF2-40B4-BE49-F238E27FC236}">
                        <a16:creationId xmlns:a16="http://schemas.microsoft.com/office/drawing/2014/main" id="{35A99DC9-2858-B78B-4EC5-FB009DC3BAB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24067" y="160767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4" name="Freeform: Shape 1823">
                    <a:extLst>
                      <a:ext uri="{FF2B5EF4-FFF2-40B4-BE49-F238E27FC236}">
                        <a16:creationId xmlns:a16="http://schemas.microsoft.com/office/drawing/2014/main" id="{A6D8E07E-7EA0-2714-7CF0-603D969A04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7619" y="160398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5" name="Freeform: Shape 1824">
                    <a:extLst>
                      <a:ext uri="{FF2B5EF4-FFF2-40B4-BE49-F238E27FC236}">
                        <a16:creationId xmlns:a16="http://schemas.microsoft.com/office/drawing/2014/main" id="{C2209A63-D58A-CE85-4B9D-4C563B7A89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62408" y="158578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6" name="Freeform: Shape 1825">
                    <a:extLst>
                      <a:ext uri="{FF2B5EF4-FFF2-40B4-BE49-F238E27FC236}">
                        <a16:creationId xmlns:a16="http://schemas.microsoft.com/office/drawing/2014/main" id="{08AD8E26-E70E-9A18-3A84-4A76B63968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49217" y="159241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7" name="Freeform: Shape 1826">
                    <a:extLst>
                      <a:ext uri="{FF2B5EF4-FFF2-40B4-BE49-F238E27FC236}">
                        <a16:creationId xmlns:a16="http://schemas.microsoft.com/office/drawing/2014/main" id="{EF156FE7-915A-DC37-8275-4C1219FFAD1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01585" y="160014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5" name="Graphic 31" descr="Seaweed with solid fill">
                  <a:extLst>
                    <a:ext uri="{FF2B5EF4-FFF2-40B4-BE49-F238E27FC236}">
                      <a16:creationId xmlns:a16="http://schemas.microsoft.com/office/drawing/2014/main" id="{8DAC3C1C-4EF1-68A3-AA2D-B63C3B49291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7856975" y="4822938"/>
                  <a:ext cx="109340" cy="216665"/>
                  <a:chOff x="11816556" y="15821491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816" name="Freeform: Shape 1815">
                    <a:extLst>
                      <a:ext uri="{FF2B5EF4-FFF2-40B4-BE49-F238E27FC236}">
                        <a16:creationId xmlns:a16="http://schemas.microsoft.com/office/drawing/2014/main" id="{4FC28A92-03C7-97A1-D583-6DEEDEFB69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6" y="15821491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7" name="Freeform: Shape 1816">
                    <a:extLst>
                      <a:ext uri="{FF2B5EF4-FFF2-40B4-BE49-F238E27FC236}">
                        <a16:creationId xmlns:a16="http://schemas.microsoft.com/office/drawing/2014/main" id="{F7C9A5C0-262B-8F51-7A03-02AC2CF779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6" y="16135680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8" name="Freeform: Shape 1817">
                    <a:extLst>
                      <a:ext uri="{FF2B5EF4-FFF2-40B4-BE49-F238E27FC236}">
                        <a16:creationId xmlns:a16="http://schemas.microsoft.com/office/drawing/2014/main" id="{12655A3A-F523-9CDD-3470-FF4EA2D1AD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8" y="16091091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9" name="Freeform: Shape 1818">
                    <a:extLst>
                      <a:ext uri="{FF2B5EF4-FFF2-40B4-BE49-F238E27FC236}">
                        <a16:creationId xmlns:a16="http://schemas.microsoft.com/office/drawing/2014/main" id="{7E8AFED3-10BB-6AB3-EB93-C62AD64F435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2" y="15871190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0" name="Freeform: Shape 1819">
                    <a:extLst>
                      <a:ext uri="{FF2B5EF4-FFF2-40B4-BE49-F238E27FC236}">
                        <a16:creationId xmlns:a16="http://schemas.microsoft.com/office/drawing/2014/main" id="{DBC3BCCC-A38E-D9E2-4CC1-692AD5AF68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2" y="15951263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1" name="Freeform: Shape 1820">
                    <a:extLst>
                      <a:ext uri="{FF2B5EF4-FFF2-40B4-BE49-F238E27FC236}">
                        <a16:creationId xmlns:a16="http://schemas.microsoft.com/office/drawing/2014/main" id="{C6B25ACF-F0B7-7478-08FE-EFCE26287B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5" y="16044654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6" name="Graphic 30" descr="Seaweed with solid fill">
                  <a:extLst>
                    <a:ext uri="{FF2B5EF4-FFF2-40B4-BE49-F238E27FC236}">
                      <a16:creationId xmlns:a16="http://schemas.microsoft.com/office/drawing/2014/main" id="{1E1E4718-87A6-D345-E5EB-B409D4C698D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14447" y="4846821"/>
                  <a:ext cx="101995" cy="154328"/>
                  <a:chOff x="10769963" y="15900665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810" name="Freeform: Shape 1809">
                    <a:extLst>
                      <a:ext uri="{FF2B5EF4-FFF2-40B4-BE49-F238E27FC236}">
                        <a16:creationId xmlns:a16="http://schemas.microsoft.com/office/drawing/2014/main" id="{3A418BDC-4BFD-F7D6-915D-B2224A3815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6" y="15900665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1" name="Freeform: Shape 1810">
                    <a:extLst>
                      <a:ext uri="{FF2B5EF4-FFF2-40B4-BE49-F238E27FC236}">
                        <a16:creationId xmlns:a16="http://schemas.microsoft.com/office/drawing/2014/main" id="{E0B93532-8796-EC6D-DCDF-DC9824684C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3" y="16124459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2" name="Freeform: Shape 1811">
                    <a:extLst>
                      <a:ext uri="{FF2B5EF4-FFF2-40B4-BE49-F238E27FC236}">
                        <a16:creationId xmlns:a16="http://schemas.microsoft.com/office/drawing/2014/main" id="{EE667425-E64A-2950-726A-2D6A07582D6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8" y="16092698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3" name="Freeform: Shape 1812">
                    <a:extLst>
                      <a:ext uri="{FF2B5EF4-FFF2-40B4-BE49-F238E27FC236}">
                        <a16:creationId xmlns:a16="http://schemas.microsoft.com/office/drawing/2014/main" id="{C9E905B7-5510-B5E9-3CB0-8AC37AAC76C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5" y="15936065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4" name="Freeform: Shape 1813">
                    <a:extLst>
                      <a:ext uri="{FF2B5EF4-FFF2-40B4-BE49-F238E27FC236}">
                        <a16:creationId xmlns:a16="http://schemas.microsoft.com/office/drawing/2014/main" id="{84CECEA8-6C80-0D65-4052-BC3E640F98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9" y="15993100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5" name="Freeform: Shape 1814">
                    <a:extLst>
                      <a:ext uri="{FF2B5EF4-FFF2-40B4-BE49-F238E27FC236}">
                        <a16:creationId xmlns:a16="http://schemas.microsoft.com/office/drawing/2014/main" id="{54F8C8F6-91EC-CBF8-B619-22E221C431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2" y="16059622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7" name="Graphic 32" descr="Seaweed with solid fill">
                  <a:extLst>
                    <a:ext uri="{FF2B5EF4-FFF2-40B4-BE49-F238E27FC236}">
                      <a16:creationId xmlns:a16="http://schemas.microsoft.com/office/drawing/2014/main" id="{98A0A540-0E79-C826-2B8E-126E8FE03E4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365089">
                  <a:off x="7411381" y="4899843"/>
                  <a:ext cx="69011" cy="93386"/>
                  <a:chOff x="10455043" y="16076443"/>
                  <a:chExt cx="210863" cy="309589"/>
                </a:xfrm>
                <a:solidFill>
                  <a:srgbClr val="92D050"/>
                </a:solidFill>
              </p:grpSpPr>
              <p:sp>
                <p:nvSpPr>
                  <p:cNvPr id="1804" name="Freeform: Shape 1803">
                    <a:extLst>
                      <a:ext uri="{FF2B5EF4-FFF2-40B4-BE49-F238E27FC236}">
                        <a16:creationId xmlns:a16="http://schemas.microsoft.com/office/drawing/2014/main" id="{D2374F1C-9A9D-85F0-4B3A-5528230407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30555" y="16076443"/>
                    <a:ext cx="98341" cy="309589"/>
                  </a:xfrm>
                  <a:custGeom>
                    <a:avLst/>
                    <a:gdLst>
                      <a:gd name="connsiteX0" fmla="*/ 47277 w 98341"/>
                      <a:gd name="connsiteY0" fmla="*/ 247766 h 309589"/>
                      <a:gd name="connsiteX1" fmla="*/ 56281 w 98341"/>
                      <a:gd name="connsiteY1" fmla="*/ 228250 h 309589"/>
                      <a:gd name="connsiteX2" fmla="*/ 38129 w 98341"/>
                      <a:gd name="connsiteY2" fmla="*/ 196284 h 309589"/>
                      <a:gd name="connsiteX3" fmla="*/ 56963 w 98341"/>
                      <a:gd name="connsiteY3" fmla="*/ 174369 h 309589"/>
                      <a:gd name="connsiteX4" fmla="*/ 47867 w 98341"/>
                      <a:gd name="connsiteY4" fmla="*/ 150015 h 309589"/>
                      <a:gd name="connsiteX5" fmla="*/ 68313 w 98341"/>
                      <a:gd name="connsiteY5" fmla="*/ 136555 h 309589"/>
                      <a:gd name="connsiteX6" fmla="*/ 63626 w 98341"/>
                      <a:gd name="connsiteY6" fmla="*/ 116366 h 309589"/>
                      <a:gd name="connsiteX7" fmla="*/ 86698 w 98341"/>
                      <a:gd name="connsiteY7" fmla="*/ 95104 h 309589"/>
                      <a:gd name="connsiteX8" fmla="*/ 80773 w 98341"/>
                      <a:gd name="connsiteY8" fmla="*/ 73751 h 309589"/>
                      <a:gd name="connsiteX9" fmla="*/ 97874 w 98341"/>
                      <a:gd name="connsiteY9" fmla="*/ 39992 h 309589"/>
                      <a:gd name="connsiteX10" fmla="*/ 86433 w 98341"/>
                      <a:gd name="connsiteY10" fmla="*/ 22885 h 309589"/>
                      <a:gd name="connsiteX11" fmla="*/ 98341 w 98341"/>
                      <a:gd name="connsiteY11" fmla="*/ 485 h 309589"/>
                      <a:gd name="connsiteX12" fmla="*/ 65052 w 98341"/>
                      <a:gd name="connsiteY12" fmla="*/ 9907 h 309589"/>
                      <a:gd name="connsiteX13" fmla="*/ 60088 w 98341"/>
                      <a:gd name="connsiteY13" fmla="*/ 35207 h 309589"/>
                      <a:gd name="connsiteX14" fmla="*/ 39375 w 98341"/>
                      <a:gd name="connsiteY14" fmla="*/ 52613 h 309589"/>
                      <a:gd name="connsiteX15" fmla="*/ 43691 w 98341"/>
                      <a:gd name="connsiteY15" fmla="*/ 88637 h 309589"/>
                      <a:gd name="connsiteX16" fmla="*/ 12824 w 98341"/>
                      <a:gd name="connsiteY16" fmla="*/ 106810 h 309589"/>
                      <a:gd name="connsiteX17" fmla="*/ 20296 w 98341"/>
                      <a:gd name="connsiteY17" fmla="*/ 145038 h 309589"/>
                      <a:gd name="connsiteX18" fmla="*/ 2171 w 98341"/>
                      <a:gd name="connsiteY18" fmla="*/ 170772 h 309589"/>
                      <a:gd name="connsiteX19" fmla="*/ 11807 w 98341"/>
                      <a:gd name="connsiteY19" fmla="*/ 202799 h 309589"/>
                      <a:gd name="connsiteX20" fmla="*/ 1366 w 98341"/>
                      <a:gd name="connsiteY20" fmla="*/ 225511 h 309589"/>
                      <a:gd name="connsiteX21" fmla="*/ 15069 w 98341"/>
                      <a:gd name="connsiteY21" fmla="*/ 246800 h 309589"/>
                      <a:gd name="connsiteX22" fmla="*/ 20921 w 98341"/>
                      <a:gd name="connsiteY22" fmla="*/ 267824 h 309589"/>
                      <a:gd name="connsiteX23" fmla="*/ 29814 w 98341"/>
                      <a:gd name="connsiteY23" fmla="*/ 306156 h 309589"/>
                      <a:gd name="connsiteX24" fmla="*/ 35415 w 98341"/>
                      <a:gd name="connsiteY24" fmla="*/ 309308 h 309589"/>
                      <a:gd name="connsiteX25" fmla="*/ 37481 w 98341"/>
                      <a:gd name="connsiteY25" fmla="*/ 307572 h 309589"/>
                      <a:gd name="connsiteX26" fmla="*/ 48059 w 98341"/>
                      <a:gd name="connsiteY26" fmla="*/ 293935 h 309589"/>
                      <a:gd name="connsiteX27" fmla="*/ 57135 w 98341"/>
                      <a:gd name="connsiteY27" fmla="*/ 272400 h 309589"/>
                      <a:gd name="connsiteX28" fmla="*/ 47277 w 98341"/>
                      <a:gd name="connsiteY28" fmla="*/ 247766 h 309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8341" h="309589">
                        <a:moveTo>
                          <a:pt x="47277" y="247766"/>
                        </a:moveTo>
                        <a:cubicBezTo>
                          <a:pt x="50397" y="241433"/>
                          <a:pt x="55494" y="244546"/>
                          <a:pt x="56281" y="228250"/>
                        </a:cubicBezTo>
                        <a:cubicBezTo>
                          <a:pt x="56894" y="215369"/>
                          <a:pt x="38010" y="209902"/>
                          <a:pt x="38129" y="196284"/>
                        </a:cubicBezTo>
                        <a:cubicBezTo>
                          <a:pt x="38231" y="184665"/>
                          <a:pt x="55084" y="185328"/>
                          <a:pt x="56963" y="174369"/>
                        </a:cubicBezTo>
                        <a:cubicBezTo>
                          <a:pt x="58203" y="167148"/>
                          <a:pt x="45483" y="156509"/>
                          <a:pt x="47867" y="150015"/>
                        </a:cubicBezTo>
                        <a:cubicBezTo>
                          <a:pt x="50251" y="143520"/>
                          <a:pt x="61445" y="142780"/>
                          <a:pt x="68313" y="136555"/>
                        </a:cubicBezTo>
                        <a:cubicBezTo>
                          <a:pt x="75284" y="130256"/>
                          <a:pt x="63649" y="122958"/>
                          <a:pt x="63626" y="116366"/>
                        </a:cubicBezTo>
                        <a:cubicBezTo>
                          <a:pt x="63603" y="109775"/>
                          <a:pt x="84360" y="106723"/>
                          <a:pt x="86698" y="95104"/>
                        </a:cubicBezTo>
                        <a:cubicBezTo>
                          <a:pt x="89036" y="83485"/>
                          <a:pt x="82460" y="83304"/>
                          <a:pt x="80773" y="73751"/>
                        </a:cubicBezTo>
                        <a:cubicBezTo>
                          <a:pt x="79086" y="64198"/>
                          <a:pt x="95367" y="52431"/>
                          <a:pt x="97874" y="39992"/>
                        </a:cubicBezTo>
                        <a:cubicBezTo>
                          <a:pt x="99567" y="31579"/>
                          <a:pt x="88556" y="29692"/>
                          <a:pt x="86433" y="22885"/>
                        </a:cubicBezTo>
                        <a:cubicBezTo>
                          <a:pt x="83985" y="15041"/>
                          <a:pt x="98341" y="485"/>
                          <a:pt x="98341" y="485"/>
                        </a:cubicBezTo>
                        <a:cubicBezTo>
                          <a:pt x="81421" y="-1837"/>
                          <a:pt x="68790" y="4647"/>
                          <a:pt x="65052" y="9907"/>
                        </a:cubicBezTo>
                        <a:cubicBezTo>
                          <a:pt x="59136" y="18255"/>
                          <a:pt x="64878" y="30681"/>
                          <a:pt x="60088" y="35207"/>
                        </a:cubicBezTo>
                        <a:cubicBezTo>
                          <a:pt x="53647" y="41290"/>
                          <a:pt x="43243" y="41849"/>
                          <a:pt x="39375" y="52613"/>
                        </a:cubicBezTo>
                        <a:cubicBezTo>
                          <a:pt x="36102" y="61698"/>
                          <a:pt x="51457" y="78737"/>
                          <a:pt x="43691" y="88637"/>
                        </a:cubicBezTo>
                        <a:cubicBezTo>
                          <a:pt x="36349" y="98011"/>
                          <a:pt x="17471" y="93529"/>
                          <a:pt x="12824" y="106810"/>
                        </a:cubicBezTo>
                        <a:cubicBezTo>
                          <a:pt x="7912" y="120811"/>
                          <a:pt x="26860" y="131303"/>
                          <a:pt x="20296" y="145038"/>
                        </a:cubicBezTo>
                        <a:cubicBezTo>
                          <a:pt x="14520" y="157121"/>
                          <a:pt x="4053" y="157784"/>
                          <a:pt x="2171" y="170772"/>
                        </a:cubicBezTo>
                        <a:cubicBezTo>
                          <a:pt x="623" y="181469"/>
                          <a:pt x="15101" y="192583"/>
                          <a:pt x="11807" y="202799"/>
                        </a:cubicBezTo>
                        <a:cubicBezTo>
                          <a:pt x="8592" y="212772"/>
                          <a:pt x="-4146" y="215837"/>
                          <a:pt x="1366" y="225511"/>
                        </a:cubicBezTo>
                        <a:cubicBezTo>
                          <a:pt x="7985" y="237123"/>
                          <a:pt x="18458" y="235666"/>
                          <a:pt x="15069" y="246800"/>
                        </a:cubicBezTo>
                        <a:cubicBezTo>
                          <a:pt x="12217" y="256158"/>
                          <a:pt x="15986" y="262124"/>
                          <a:pt x="20921" y="267824"/>
                        </a:cubicBezTo>
                        <a:cubicBezTo>
                          <a:pt x="30441" y="278817"/>
                          <a:pt x="26642" y="291004"/>
                          <a:pt x="29814" y="306156"/>
                        </a:cubicBezTo>
                        <a:cubicBezTo>
                          <a:pt x="30609" y="308818"/>
                          <a:pt x="33117" y="310230"/>
                          <a:pt x="35415" y="309308"/>
                        </a:cubicBezTo>
                        <a:cubicBezTo>
                          <a:pt x="36236" y="308979"/>
                          <a:pt x="36955" y="308375"/>
                          <a:pt x="37481" y="307572"/>
                        </a:cubicBezTo>
                        <a:cubicBezTo>
                          <a:pt x="40391" y="302432"/>
                          <a:pt x="43957" y="297834"/>
                          <a:pt x="48059" y="293935"/>
                        </a:cubicBezTo>
                        <a:cubicBezTo>
                          <a:pt x="54739" y="288188"/>
                          <a:pt x="60838" y="282494"/>
                          <a:pt x="57135" y="272400"/>
                        </a:cubicBezTo>
                        <a:cubicBezTo>
                          <a:pt x="52839" y="260677"/>
                          <a:pt x="41373" y="259752"/>
                          <a:pt x="47277" y="24776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5" name="Freeform: Shape 1804">
                    <a:extLst>
                      <a:ext uri="{FF2B5EF4-FFF2-40B4-BE49-F238E27FC236}">
                        <a16:creationId xmlns:a16="http://schemas.microsoft.com/office/drawing/2014/main" id="{9CC84B43-317A-9885-58E0-0A43ADD899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55043" y="16211864"/>
                    <a:ext cx="86954" cy="166641"/>
                  </a:xfrm>
                  <a:custGeom>
                    <a:avLst/>
                    <a:gdLst>
                      <a:gd name="connsiteX0" fmla="*/ 69705 w 86954"/>
                      <a:gd name="connsiteY0" fmla="*/ 111329 h 166641"/>
                      <a:gd name="connsiteX1" fmla="*/ 70820 w 86954"/>
                      <a:gd name="connsiteY1" fmla="*/ 86052 h 166641"/>
                      <a:gd name="connsiteX2" fmla="*/ 56516 w 86954"/>
                      <a:gd name="connsiteY2" fmla="*/ 72724 h 166641"/>
                      <a:gd name="connsiteX3" fmla="*/ 57187 w 86954"/>
                      <a:gd name="connsiteY3" fmla="*/ 44819 h 166641"/>
                      <a:gd name="connsiteX4" fmla="*/ 39047 w 86954"/>
                      <a:gd name="connsiteY4" fmla="*/ 30590 h 166641"/>
                      <a:gd name="connsiteX5" fmla="*/ 25051 w 86954"/>
                      <a:gd name="connsiteY5" fmla="*/ 7403 h 166641"/>
                      <a:gd name="connsiteX6" fmla="*/ 8310 w 86954"/>
                      <a:gd name="connsiteY6" fmla="*/ 0 h 166641"/>
                      <a:gd name="connsiteX7" fmla="*/ 5932 w 86954"/>
                      <a:gd name="connsiteY7" fmla="*/ 27676 h 166641"/>
                      <a:gd name="connsiteX8" fmla="*/ 20331 w 86954"/>
                      <a:gd name="connsiteY8" fmla="*/ 44941 h 166641"/>
                      <a:gd name="connsiteX9" fmla="*/ 22707 w 86954"/>
                      <a:gd name="connsiteY9" fmla="*/ 76233 h 166641"/>
                      <a:gd name="connsiteX10" fmla="*/ 40662 w 86954"/>
                      <a:gd name="connsiteY10" fmla="*/ 85712 h 166641"/>
                      <a:gd name="connsiteX11" fmla="*/ 40124 w 86954"/>
                      <a:gd name="connsiteY11" fmla="*/ 123176 h 166641"/>
                      <a:gd name="connsiteX12" fmla="*/ 68528 w 86954"/>
                      <a:gd name="connsiteY12" fmla="*/ 163827 h 166641"/>
                      <a:gd name="connsiteX13" fmla="*/ 74546 w 86954"/>
                      <a:gd name="connsiteY13" fmla="*/ 166069 h 166641"/>
                      <a:gd name="connsiteX14" fmla="*/ 76216 w 86954"/>
                      <a:gd name="connsiteY14" fmla="*/ 164348 h 166641"/>
                      <a:gd name="connsiteX15" fmla="*/ 86759 w 86954"/>
                      <a:gd name="connsiteY15" fmla="*/ 139071 h 166641"/>
                      <a:gd name="connsiteX16" fmla="*/ 69705 w 86954"/>
                      <a:gd name="connsiteY16" fmla="*/ 111329 h 16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6954" h="166641">
                        <a:moveTo>
                          <a:pt x="69705" y="111329"/>
                        </a:moveTo>
                        <a:cubicBezTo>
                          <a:pt x="68581" y="101799"/>
                          <a:pt x="72101" y="90642"/>
                          <a:pt x="70820" y="86052"/>
                        </a:cubicBezTo>
                        <a:cubicBezTo>
                          <a:pt x="67271" y="73333"/>
                          <a:pt x="60277" y="80120"/>
                          <a:pt x="56516" y="72724"/>
                        </a:cubicBezTo>
                        <a:cubicBezTo>
                          <a:pt x="51890" y="63639"/>
                          <a:pt x="60071" y="56149"/>
                          <a:pt x="57187" y="44819"/>
                        </a:cubicBezTo>
                        <a:cubicBezTo>
                          <a:pt x="54820" y="35522"/>
                          <a:pt x="50179" y="36643"/>
                          <a:pt x="39047" y="30590"/>
                        </a:cubicBezTo>
                        <a:cubicBezTo>
                          <a:pt x="31530" y="26501"/>
                          <a:pt x="29779" y="15953"/>
                          <a:pt x="25051" y="7403"/>
                        </a:cubicBezTo>
                        <a:cubicBezTo>
                          <a:pt x="21348" y="707"/>
                          <a:pt x="8310" y="0"/>
                          <a:pt x="8310" y="0"/>
                        </a:cubicBezTo>
                        <a:cubicBezTo>
                          <a:pt x="-5967" y="1501"/>
                          <a:pt x="1555" y="21626"/>
                          <a:pt x="5932" y="27676"/>
                        </a:cubicBezTo>
                        <a:cubicBezTo>
                          <a:pt x="10919" y="34577"/>
                          <a:pt x="19088" y="32450"/>
                          <a:pt x="20331" y="44941"/>
                        </a:cubicBezTo>
                        <a:cubicBezTo>
                          <a:pt x="21766" y="59409"/>
                          <a:pt x="18203" y="64181"/>
                          <a:pt x="22707" y="76233"/>
                        </a:cubicBezTo>
                        <a:cubicBezTo>
                          <a:pt x="27674" y="89531"/>
                          <a:pt x="37865" y="75483"/>
                          <a:pt x="40662" y="85712"/>
                        </a:cubicBezTo>
                        <a:cubicBezTo>
                          <a:pt x="43299" y="95366"/>
                          <a:pt x="34946" y="111514"/>
                          <a:pt x="40124" y="123176"/>
                        </a:cubicBezTo>
                        <a:cubicBezTo>
                          <a:pt x="46671" y="137911"/>
                          <a:pt x="60992" y="140491"/>
                          <a:pt x="68528" y="163827"/>
                        </a:cubicBezTo>
                        <a:cubicBezTo>
                          <a:pt x="69656" y="166371"/>
                          <a:pt x="72350" y="167375"/>
                          <a:pt x="74546" y="166069"/>
                        </a:cubicBezTo>
                        <a:cubicBezTo>
                          <a:pt x="75219" y="165668"/>
                          <a:pt x="75794" y="165076"/>
                          <a:pt x="76216" y="164348"/>
                        </a:cubicBezTo>
                        <a:cubicBezTo>
                          <a:pt x="81277" y="156912"/>
                          <a:pt x="84875" y="148286"/>
                          <a:pt x="86759" y="139071"/>
                        </a:cubicBezTo>
                        <a:cubicBezTo>
                          <a:pt x="89030" y="123381"/>
                          <a:pt x="70800" y="120615"/>
                          <a:pt x="69705" y="1113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6" name="Freeform: Shape 1805">
                    <a:extLst>
                      <a:ext uri="{FF2B5EF4-FFF2-40B4-BE49-F238E27FC236}">
                        <a16:creationId xmlns:a16="http://schemas.microsoft.com/office/drawing/2014/main" id="{7CEB0E85-DDD4-809A-A47D-3A69892861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1546" y="16192645"/>
                    <a:ext cx="74360" cy="172357"/>
                  </a:xfrm>
                  <a:custGeom>
                    <a:avLst/>
                    <a:gdLst>
                      <a:gd name="connsiteX0" fmla="*/ 64939 w 74360"/>
                      <a:gd name="connsiteY0" fmla="*/ 42012 h 172357"/>
                      <a:gd name="connsiteX1" fmla="*/ 73875 w 74360"/>
                      <a:gd name="connsiteY1" fmla="*/ 10184 h 172357"/>
                      <a:gd name="connsiteX2" fmla="*/ 51433 w 74360"/>
                      <a:gd name="connsiteY2" fmla="*/ 9804 h 172357"/>
                      <a:gd name="connsiteX3" fmla="*/ 35640 w 74360"/>
                      <a:gd name="connsiteY3" fmla="*/ 39502 h 172357"/>
                      <a:gd name="connsiteX4" fmla="*/ 34382 w 74360"/>
                      <a:gd name="connsiteY4" fmla="*/ 63561 h 172357"/>
                      <a:gd name="connsiteX5" fmla="*/ 19021 w 74360"/>
                      <a:gd name="connsiteY5" fmla="*/ 72060 h 172357"/>
                      <a:gd name="connsiteX6" fmla="*/ 19373 w 74360"/>
                      <a:gd name="connsiteY6" fmla="*/ 95432 h 172357"/>
                      <a:gd name="connsiteX7" fmla="*/ 3454 w 74360"/>
                      <a:gd name="connsiteY7" fmla="*/ 111156 h 172357"/>
                      <a:gd name="connsiteX8" fmla="*/ 3228 w 74360"/>
                      <a:gd name="connsiteY8" fmla="*/ 138549 h 172357"/>
                      <a:gd name="connsiteX9" fmla="*/ 5592 w 74360"/>
                      <a:gd name="connsiteY9" fmla="*/ 168742 h 172357"/>
                      <a:gd name="connsiteX10" fmla="*/ 8616 w 74360"/>
                      <a:gd name="connsiteY10" fmla="*/ 172357 h 172357"/>
                      <a:gd name="connsiteX11" fmla="*/ 11354 w 74360"/>
                      <a:gd name="connsiteY11" fmla="*/ 170518 h 172357"/>
                      <a:gd name="connsiteX12" fmla="*/ 30046 w 74360"/>
                      <a:gd name="connsiteY12" fmla="*/ 144431 h 172357"/>
                      <a:gd name="connsiteX13" fmla="*/ 34667 w 74360"/>
                      <a:gd name="connsiteY13" fmla="*/ 118676 h 172357"/>
                      <a:gd name="connsiteX14" fmla="*/ 53702 w 74360"/>
                      <a:gd name="connsiteY14" fmla="*/ 104208 h 172357"/>
                      <a:gd name="connsiteX15" fmla="*/ 51512 w 74360"/>
                      <a:gd name="connsiteY15" fmla="*/ 79486 h 172357"/>
                      <a:gd name="connsiteX16" fmla="*/ 70009 w 74360"/>
                      <a:gd name="connsiteY16" fmla="*/ 67373 h 172357"/>
                      <a:gd name="connsiteX17" fmla="*/ 64939 w 74360"/>
                      <a:gd name="connsiteY17" fmla="*/ 42012 h 172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4360" h="172357">
                        <a:moveTo>
                          <a:pt x="64939" y="42012"/>
                        </a:moveTo>
                        <a:cubicBezTo>
                          <a:pt x="72338" y="33812"/>
                          <a:pt x="75694" y="21859"/>
                          <a:pt x="73875" y="10184"/>
                        </a:cubicBezTo>
                        <a:cubicBezTo>
                          <a:pt x="71682" y="-3147"/>
                          <a:pt x="53458" y="-3511"/>
                          <a:pt x="51433" y="9804"/>
                        </a:cubicBezTo>
                        <a:cubicBezTo>
                          <a:pt x="49883" y="20013"/>
                          <a:pt x="52534" y="31548"/>
                          <a:pt x="35640" y="39502"/>
                        </a:cubicBezTo>
                        <a:cubicBezTo>
                          <a:pt x="23924" y="45020"/>
                          <a:pt x="37583" y="57588"/>
                          <a:pt x="34382" y="63561"/>
                        </a:cubicBezTo>
                        <a:cubicBezTo>
                          <a:pt x="31182" y="69533"/>
                          <a:pt x="22565" y="66855"/>
                          <a:pt x="19021" y="72060"/>
                        </a:cubicBezTo>
                        <a:cubicBezTo>
                          <a:pt x="12757" y="81256"/>
                          <a:pt x="22062" y="88383"/>
                          <a:pt x="19373" y="95432"/>
                        </a:cubicBezTo>
                        <a:cubicBezTo>
                          <a:pt x="16059" y="104110"/>
                          <a:pt x="9004" y="102562"/>
                          <a:pt x="3454" y="111156"/>
                        </a:cubicBezTo>
                        <a:cubicBezTo>
                          <a:pt x="-1100" y="118222"/>
                          <a:pt x="-1126" y="120739"/>
                          <a:pt x="3228" y="138549"/>
                        </a:cubicBezTo>
                        <a:cubicBezTo>
                          <a:pt x="5187" y="148444"/>
                          <a:pt x="5982" y="158600"/>
                          <a:pt x="5592" y="168742"/>
                        </a:cubicBezTo>
                        <a:cubicBezTo>
                          <a:pt x="5565" y="170707"/>
                          <a:pt x="6919" y="172326"/>
                          <a:pt x="8616" y="172357"/>
                        </a:cubicBezTo>
                        <a:cubicBezTo>
                          <a:pt x="9752" y="172377"/>
                          <a:pt x="10805" y="171670"/>
                          <a:pt x="11354" y="170518"/>
                        </a:cubicBezTo>
                        <a:cubicBezTo>
                          <a:pt x="16036" y="160615"/>
                          <a:pt x="22739" y="148983"/>
                          <a:pt x="30046" y="144431"/>
                        </a:cubicBezTo>
                        <a:cubicBezTo>
                          <a:pt x="39909" y="138290"/>
                          <a:pt x="34315" y="129444"/>
                          <a:pt x="34667" y="118676"/>
                        </a:cubicBezTo>
                        <a:cubicBezTo>
                          <a:pt x="35085" y="106334"/>
                          <a:pt x="47736" y="111762"/>
                          <a:pt x="53702" y="104208"/>
                        </a:cubicBezTo>
                        <a:cubicBezTo>
                          <a:pt x="60486" y="95644"/>
                          <a:pt x="49101" y="89110"/>
                          <a:pt x="51512" y="79486"/>
                        </a:cubicBezTo>
                        <a:cubicBezTo>
                          <a:pt x="54381" y="68029"/>
                          <a:pt x="66533" y="74695"/>
                          <a:pt x="70009" y="67373"/>
                        </a:cubicBezTo>
                        <a:cubicBezTo>
                          <a:pt x="75931" y="54876"/>
                          <a:pt x="54715" y="53644"/>
                          <a:pt x="64939" y="4201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7" name="Freeform: Shape 1806">
                    <a:extLst>
                      <a:ext uri="{FF2B5EF4-FFF2-40B4-BE49-F238E27FC236}">
                        <a16:creationId xmlns:a16="http://schemas.microsoft.com/office/drawing/2014/main" id="{10C206B0-CF3E-0EB3-A4D4-690D1C826F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72284" y="16097864"/>
                    <a:ext cx="26673" cy="30902"/>
                  </a:xfrm>
                  <a:custGeom>
                    <a:avLst/>
                    <a:gdLst>
                      <a:gd name="connsiteX0" fmla="*/ 13337 w 26673"/>
                      <a:gd name="connsiteY0" fmla="*/ 30903 h 30902"/>
                      <a:gd name="connsiteX1" fmla="*/ 26673 w 26673"/>
                      <a:gd name="connsiteY1" fmla="*/ 15451 h 30902"/>
                      <a:gd name="connsiteX2" fmla="*/ 13337 w 26673"/>
                      <a:gd name="connsiteY2" fmla="*/ 0 h 30902"/>
                      <a:gd name="connsiteX3" fmla="*/ 0 w 26673"/>
                      <a:gd name="connsiteY3" fmla="*/ 15451 h 30902"/>
                      <a:gd name="connsiteX4" fmla="*/ 13337 w 26673"/>
                      <a:gd name="connsiteY4" fmla="*/ 30903 h 30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73" h="30902">
                        <a:moveTo>
                          <a:pt x="13337" y="30903"/>
                        </a:moveTo>
                        <a:cubicBezTo>
                          <a:pt x="20702" y="30903"/>
                          <a:pt x="26673" y="23985"/>
                          <a:pt x="26673" y="15451"/>
                        </a:cubicBezTo>
                        <a:cubicBezTo>
                          <a:pt x="26673" y="6918"/>
                          <a:pt x="20702" y="0"/>
                          <a:pt x="13337" y="0"/>
                        </a:cubicBezTo>
                        <a:cubicBezTo>
                          <a:pt x="5971" y="0"/>
                          <a:pt x="0" y="6918"/>
                          <a:pt x="0" y="15451"/>
                        </a:cubicBezTo>
                        <a:cubicBezTo>
                          <a:pt x="0" y="23985"/>
                          <a:pt x="5971" y="30903"/>
                          <a:pt x="13337" y="3090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8" name="Freeform: Shape 1807">
                    <a:extLst>
                      <a:ext uri="{FF2B5EF4-FFF2-40B4-BE49-F238E27FC236}">
                        <a16:creationId xmlns:a16="http://schemas.microsoft.com/office/drawing/2014/main" id="{F41FF49F-BB9C-7A87-1F1E-D81FC4D6B2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11321" y="16132377"/>
                    <a:ext cx="17786" cy="20606"/>
                  </a:xfrm>
                  <a:custGeom>
                    <a:avLst/>
                    <a:gdLst>
                      <a:gd name="connsiteX0" fmla="*/ 8890 w 17786"/>
                      <a:gd name="connsiteY0" fmla="*/ 20606 h 20606"/>
                      <a:gd name="connsiteX1" fmla="*/ 17786 w 17786"/>
                      <a:gd name="connsiteY1" fmla="*/ 10306 h 20606"/>
                      <a:gd name="connsiteX2" fmla="*/ 8896 w 17786"/>
                      <a:gd name="connsiteY2" fmla="*/ 0 h 20606"/>
                      <a:gd name="connsiteX3" fmla="*/ 0 w 17786"/>
                      <a:gd name="connsiteY3" fmla="*/ 10300 h 20606"/>
                      <a:gd name="connsiteX4" fmla="*/ 0 w 17786"/>
                      <a:gd name="connsiteY4" fmla="*/ 10303 h 20606"/>
                      <a:gd name="connsiteX5" fmla="*/ 8890 w 17786"/>
                      <a:gd name="connsiteY5" fmla="*/ 20606 h 20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86" h="20606">
                        <a:moveTo>
                          <a:pt x="8890" y="20606"/>
                        </a:moveTo>
                        <a:cubicBezTo>
                          <a:pt x="13802" y="20608"/>
                          <a:pt x="17784" y="15997"/>
                          <a:pt x="17786" y="10306"/>
                        </a:cubicBezTo>
                        <a:cubicBezTo>
                          <a:pt x="17788" y="4616"/>
                          <a:pt x="13807" y="2"/>
                          <a:pt x="8896" y="0"/>
                        </a:cubicBezTo>
                        <a:cubicBezTo>
                          <a:pt x="3984" y="-2"/>
                          <a:pt x="2" y="4609"/>
                          <a:pt x="0" y="10300"/>
                        </a:cubicBezTo>
                        <a:cubicBezTo>
                          <a:pt x="0" y="10301"/>
                          <a:pt x="0" y="10302"/>
                          <a:pt x="0" y="10303"/>
                        </a:cubicBezTo>
                        <a:cubicBezTo>
                          <a:pt x="0" y="15992"/>
                          <a:pt x="3980" y="20604"/>
                          <a:pt x="8890" y="2060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9" name="Freeform: Shape 1808">
                    <a:extLst>
                      <a:ext uri="{FF2B5EF4-FFF2-40B4-BE49-F238E27FC236}">
                        <a16:creationId xmlns:a16="http://schemas.microsoft.com/office/drawing/2014/main" id="{780B7DA4-7A15-7C94-997A-B0EEC7068DB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89902" y="16172631"/>
                    <a:ext cx="15619" cy="18096"/>
                  </a:xfrm>
                  <a:custGeom>
                    <a:avLst/>
                    <a:gdLst>
                      <a:gd name="connsiteX0" fmla="*/ 0 w 15619"/>
                      <a:gd name="connsiteY0" fmla="*/ 9045 h 18096"/>
                      <a:gd name="connsiteX1" fmla="*/ 7807 w 15619"/>
                      <a:gd name="connsiteY1" fmla="*/ 18096 h 18096"/>
                      <a:gd name="connsiteX2" fmla="*/ 15619 w 15619"/>
                      <a:gd name="connsiteY2" fmla="*/ 9051 h 18096"/>
                      <a:gd name="connsiteX3" fmla="*/ 7813 w 15619"/>
                      <a:gd name="connsiteY3" fmla="*/ 0 h 18096"/>
                      <a:gd name="connsiteX4" fmla="*/ 7810 w 15619"/>
                      <a:gd name="connsiteY4" fmla="*/ 0 h 18096"/>
                      <a:gd name="connsiteX5" fmla="*/ 0 w 15619"/>
                      <a:gd name="connsiteY5" fmla="*/ 9045 h 18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619" h="18096">
                        <a:moveTo>
                          <a:pt x="0" y="9045"/>
                        </a:moveTo>
                        <a:cubicBezTo>
                          <a:pt x="-2" y="14042"/>
                          <a:pt x="3494" y="18094"/>
                          <a:pt x="7807" y="18096"/>
                        </a:cubicBezTo>
                        <a:cubicBezTo>
                          <a:pt x="12120" y="18098"/>
                          <a:pt x="15618" y="14048"/>
                          <a:pt x="15619" y="9051"/>
                        </a:cubicBezTo>
                        <a:cubicBezTo>
                          <a:pt x="15621" y="4054"/>
                          <a:pt x="12126" y="2"/>
                          <a:pt x="7813" y="0"/>
                        </a:cubicBezTo>
                        <a:cubicBezTo>
                          <a:pt x="7812" y="0"/>
                          <a:pt x="7811" y="0"/>
                          <a:pt x="7810" y="0"/>
                        </a:cubicBezTo>
                        <a:cubicBezTo>
                          <a:pt x="3498" y="0"/>
                          <a:pt x="2" y="4049"/>
                          <a:pt x="0" y="904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8" name="Graphic 34" descr="Seaweed with solid fill">
                  <a:extLst>
                    <a:ext uri="{FF2B5EF4-FFF2-40B4-BE49-F238E27FC236}">
                      <a16:creationId xmlns:a16="http://schemas.microsoft.com/office/drawing/2014/main" id="{37E694E3-1C36-4701-1235-871FB1ED89E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048897" y="4951063"/>
                  <a:ext cx="115176" cy="134527"/>
                  <a:chOff x="12402971" y="16246242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1798" name="Freeform: Shape 1797">
                    <a:extLst>
                      <a:ext uri="{FF2B5EF4-FFF2-40B4-BE49-F238E27FC236}">
                        <a16:creationId xmlns:a16="http://schemas.microsoft.com/office/drawing/2014/main" id="{40948DE8-88DF-8160-1535-12DF4DAF26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7" y="16246242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9" name="Freeform: Shape 1798">
                    <a:extLst>
                      <a:ext uri="{FF2B5EF4-FFF2-40B4-BE49-F238E27FC236}">
                        <a16:creationId xmlns:a16="http://schemas.microsoft.com/office/drawing/2014/main" id="{724AD2EF-4F05-C673-D443-4A53FFA3E7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71" y="16441321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0" name="Freeform: Shape 1799">
                    <a:extLst>
                      <a:ext uri="{FF2B5EF4-FFF2-40B4-BE49-F238E27FC236}">
                        <a16:creationId xmlns:a16="http://schemas.microsoft.com/office/drawing/2014/main" id="{11CECE97-FF5E-8ADE-77D5-19E32061C2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8" y="16413635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1" name="Freeform: Shape 1800">
                    <a:extLst>
                      <a:ext uri="{FF2B5EF4-FFF2-40B4-BE49-F238E27FC236}">
                        <a16:creationId xmlns:a16="http://schemas.microsoft.com/office/drawing/2014/main" id="{2C7DE58F-5256-59AF-8D90-E580E6BD639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6" y="16277099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2" name="Freeform: Shape 1801">
                    <a:extLst>
                      <a:ext uri="{FF2B5EF4-FFF2-40B4-BE49-F238E27FC236}">
                        <a16:creationId xmlns:a16="http://schemas.microsoft.com/office/drawing/2014/main" id="{100B3245-995A-3FE0-A8A4-A13D33FB38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7" y="16326817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3" name="Freeform: Shape 1802">
                    <a:extLst>
                      <a:ext uri="{FF2B5EF4-FFF2-40B4-BE49-F238E27FC236}">
                        <a16:creationId xmlns:a16="http://schemas.microsoft.com/office/drawing/2014/main" id="{D12749BD-3E7C-6155-88D5-A12B76E0FE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9" y="16384803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9" name="Graphic 35" descr="Seaweed with solid fill">
                  <a:extLst>
                    <a:ext uri="{FF2B5EF4-FFF2-40B4-BE49-F238E27FC236}">
                      <a16:creationId xmlns:a16="http://schemas.microsoft.com/office/drawing/2014/main" id="{1129116B-8582-3B7F-0D53-2C4E1DFEA82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623985" y="4877124"/>
                  <a:ext cx="94270" cy="121209"/>
                  <a:chOff x="11104656" y="16001126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91" name="Freeform: Shape 1790">
                    <a:extLst>
                      <a:ext uri="{FF2B5EF4-FFF2-40B4-BE49-F238E27FC236}">
                        <a16:creationId xmlns:a16="http://schemas.microsoft.com/office/drawing/2014/main" id="{AF54520B-5695-ECAB-17B0-A8AE2D6FE0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4" y="16001126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2" name="Freeform: Shape 1791">
                    <a:extLst>
                      <a:ext uri="{FF2B5EF4-FFF2-40B4-BE49-F238E27FC236}">
                        <a16:creationId xmlns:a16="http://schemas.microsoft.com/office/drawing/2014/main" id="{50214070-FF62-3389-BC46-F6E9E9AA05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6" y="16055232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3" name="Freeform: Shape 1792">
                    <a:extLst>
                      <a:ext uri="{FF2B5EF4-FFF2-40B4-BE49-F238E27FC236}">
                        <a16:creationId xmlns:a16="http://schemas.microsoft.com/office/drawing/2014/main" id="{7D6FACF1-5C14-6E0D-0B48-5AD0656331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2" y="16100374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4" name="Freeform: Shape 1793">
                    <a:extLst>
                      <a:ext uri="{FF2B5EF4-FFF2-40B4-BE49-F238E27FC236}">
                        <a16:creationId xmlns:a16="http://schemas.microsoft.com/office/drawing/2014/main" id="{7891AF8C-C337-FE91-6138-4DDD4B94A1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8" y="16153014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5" name="Freeform: Shape 1794">
                    <a:extLst>
                      <a:ext uri="{FF2B5EF4-FFF2-40B4-BE49-F238E27FC236}">
                        <a16:creationId xmlns:a16="http://schemas.microsoft.com/office/drawing/2014/main" id="{892E1423-BF0E-425F-7EFA-4F97679AE2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6" y="16203077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6" name="Freeform: Shape 1795">
                    <a:extLst>
                      <a:ext uri="{FF2B5EF4-FFF2-40B4-BE49-F238E27FC236}">
                        <a16:creationId xmlns:a16="http://schemas.microsoft.com/office/drawing/2014/main" id="{FEB512BA-C751-694C-23B1-FC640F3D3A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8" y="16242303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7" name="Freeform: Shape 1796">
                    <a:extLst>
                      <a:ext uri="{FF2B5EF4-FFF2-40B4-BE49-F238E27FC236}">
                        <a16:creationId xmlns:a16="http://schemas.microsoft.com/office/drawing/2014/main" id="{97212F61-CD87-1BC2-143E-8BD32AD584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1" y="16288045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0" name="Graphic 26" descr="Seaweed with solid fill">
                  <a:extLst>
                    <a:ext uri="{FF2B5EF4-FFF2-40B4-BE49-F238E27FC236}">
                      <a16:creationId xmlns:a16="http://schemas.microsoft.com/office/drawing/2014/main" id="{BC634552-5725-C5DF-7B28-5D2BF39B42C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7928396" y="4889628"/>
                  <a:ext cx="153466" cy="179249"/>
                  <a:chOff x="12034782" y="1604257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85" name="Freeform: Shape 1784">
                    <a:extLst>
                      <a:ext uri="{FF2B5EF4-FFF2-40B4-BE49-F238E27FC236}">
                        <a16:creationId xmlns:a16="http://schemas.microsoft.com/office/drawing/2014/main" id="{2C272E29-5AFD-84D0-4209-B3E871DB907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5" y="1604257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6" name="Freeform: Shape 1785">
                    <a:extLst>
                      <a:ext uri="{FF2B5EF4-FFF2-40B4-BE49-F238E27FC236}">
                        <a16:creationId xmlns:a16="http://schemas.microsoft.com/office/drawing/2014/main" id="{3520A397-407C-596F-104C-4CB11DBB4B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2" y="1630251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7" name="Freeform: Shape 1786">
                    <a:extLst>
                      <a:ext uri="{FF2B5EF4-FFF2-40B4-BE49-F238E27FC236}">
                        <a16:creationId xmlns:a16="http://schemas.microsoft.com/office/drawing/2014/main" id="{7B66F420-CD37-5EC3-6A81-3683FB34AB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4" y="1626562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8" name="Freeform: Shape 1787">
                    <a:extLst>
                      <a:ext uri="{FF2B5EF4-FFF2-40B4-BE49-F238E27FC236}">
                        <a16:creationId xmlns:a16="http://schemas.microsoft.com/office/drawing/2014/main" id="{99F90206-D7A2-5327-491D-8FD9433C323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3" y="1608369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9" name="Freeform: Shape 1788">
                    <a:extLst>
                      <a:ext uri="{FF2B5EF4-FFF2-40B4-BE49-F238E27FC236}">
                        <a16:creationId xmlns:a16="http://schemas.microsoft.com/office/drawing/2014/main" id="{33DC3473-27D4-B5EA-0A86-1AB0AC7792D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2" y="1614994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0" name="Freeform: Shape 1789">
                    <a:extLst>
                      <a:ext uri="{FF2B5EF4-FFF2-40B4-BE49-F238E27FC236}">
                        <a16:creationId xmlns:a16="http://schemas.microsoft.com/office/drawing/2014/main" id="{4E7F8A62-AE85-BE74-48E1-C32CCE9878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300" y="1622720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1" name="Graphic 29" descr="Seaweed with solid fill">
                  <a:extLst>
                    <a:ext uri="{FF2B5EF4-FFF2-40B4-BE49-F238E27FC236}">
                      <a16:creationId xmlns:a16="http://schemas.microsoft.com/office/drawing/2014/main" id="{10A55BBC-DB41-40E8-28DF-F3520444793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456747" y="4838127"/>
                  <a:ext cx="95367" cy="154328"/>
                  <a:chOff x="10593661" y="15871843"/>
                  <a:chExt cx="291392" cy="511618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79" name="Freeform: Shape 1778">
                    <a:extLst>
                      <a:ext uri="{FF2B5EF4-FFF2-40B4-BE49-F238E27FC236}">
                        <a16:creationId xmlns:a16="http://schemas.microsoft.com/office/drawing/2014/main" id="{136666F0-BE87-4881-0135-B7A53CD235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98012" y="15871843"/>
                    <a:ext cx="135897" cy="511618"/>
                  </a:xfrm>
                  <a:custGeom>
                    <a:avLst/>
                    <a:gdLst>
                      <a:gd name="connsiteX0" fmla="*/ 65333 w 135897"/>
                      <a:gd name="connsiteY0" fmla="*/ 409451 h 511618"/>
                      <a:gd name="connsiteX1" fmla="*/ 77774 w 135897"/>
                      <a:gd name="connsiteY1" fmla="*/ 377199 h 511618"/>
                      <a:gd name="connsiteX2" fmla="*/ 52690 w 135897"/>
                      <a:gd name="connsiteY2" fmla="*/ 324373 h 511618"/>
                      <a:gd name="connsiteX3" fmla="*/ 78718 w 135897"/>
                      <a:gd name="connsiteY3" fmla="*/ 288157 h 511618"/>
                      <a:gd name="connsiteX4" fmla="*/ 66147 w 135897"/>
                      <a:gd name="connsiteY4" fmla="*/ 247909 h 511618"/>
                      <a:gd name="connsiteX5" fmla="*/ 94402 w 135897"/>
                      <a:gd name="connsiteY5" fmla="*/ 225667 h 511618"/>
                      <a:gd name="connsiteX6" fmla="*/ 87925 w 135897"/>
                      <a:gd name="connsiteY6" fmla="*/ 192303 h 511618"/>
                      <a:gd name="connsiteX7" fmla="*/ 119808 w 135897"/>
                      <a:gd name="connsiteY7" fmla="*/ 157166 h 511618"/>
                      <a:gd name="connsiteX8" fmla="*/ 111620 w 135897"/>
                      <a:gd name="connsiteY8" fmla="*/ 121878 h 511618"/>
                      <a:gd name="connsiteX9" fmla="*/ 135251 w 135897"/>
                      <a:gd name="connsiteY9" fmla="*/ 66089 h 511618"/>
                      <a:gd name="connsiteX10" fmla="*/ 119442 w 135897"/>
                      <a:gd name="connsiteY10" fmla="*/ 37819 h 511618"/>
                      <a:gd name="connsiteX11" fmla="*/ 135898 w 135897"/>
                      <a:gd name="connsiteY11" fmla="*/ 802 h 511618"/>
                      <a:gd name="connsiteX12" fmla="*/ 89895 w 135897"/>
                      <a:gd name="connsiteY12" fmla="*/ 16371 h 511618"/>
                      <a:gd name="connsiteX13" fmla="*/ 83036 w 135897"/>
                      <a:gd name="connsiteY13" fmla="*/ 58182 h 511618"/>
                      <a:gd name="connsiteX14" fmla="*/ 54412 w 135897"/>
                      <a:gd name="connsiteY14" fmla="*/ 86947 h 511618"/>
                      <a:gd name="connsiteX15" fmla="*/ 60376 w 135897"/>
                      <a:gd name="connsiteY15" fmla="*/ 146478 h 511618"/>
                      <a:gd name="connsiteX16" fmla="*/ 17721 w 135897"/>
                      <a:gd name="connsiteY16" fmla="*/ 176511 h 511618"/>
                      <a:gd name="connsiteX17" fmla="*/ 28048 w 135897"/>
                      <a:gd name="connsiteY17" fmla="*/ 239685 h 511618"/>
                      <a:gd name="connsiteX18" fmla="*/ 3000 w 135897"/>
                      <a:gd name="connsiteY18" fmla="*/ 282213 h 511618"/>
                      <a:gd name="connsiteX19" fmla="*/ 16316 w 135897"/>
                      <a:gd name="connsiteY19" fmla="*/ 335139 h 511618"/>
                      <a:gd name="connsiteX20" fmla="*/ 1888 w 135897"/>
                      <a:gd name="connsiteY20" fmla="*/ 372673 h 511618"/>
                      <a:gd name="connsiteX21" fmla="*/ 20823 w 135897"/>
                      <a:gd name="connsiteY21" fmla="*/ 407855 h 511618"/>
                      <a:gd name="connsiteX22" fmla="*/ 28911 w 135897"/>
                      <a:gd name="connsiteY22" fmla="*/ 442597 h 511618"/>
                      <a:gd name="connsiteX23" fmla="*/ 41200 w 135897"/>
                      <a:gd name="connsiteY23" fmla="*/ 505944 h 511618"/>
                      <a:gd name="connsiteX24" fmla="*/ 48939 w 135897"/>
                      <a:gd name="connsiteY24" fmla="*/ 511153 h 511618"/>
                      <a:gd name="connsiteX25" fmla="*/ 51795 w 135897"/>
                      <a:gd name="connsiteY25" fmla="*/ 508285 h 511618"/>
                      <a:gd name="connsiteX26" fmla="*/ 66412 w 135897"/>
                      <a:gd name="connsiteY26" fmla="*/ 485748 h 511618"/>
                      <a:gd name="connsiteX27" fmla="*/ 78954 w 135897"/>
                      <a:gd name="connsiteY27" fmla="*/ 450160 h 511618"/>
                      <a:gd name="connsiteX28" fmla="*/ 65333 w 135897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5897" h="511618">
                        <a:moveTo>
                          <a:pt x="65333" y="409451"/>
                        </a:moveTo>
                        <a:cubicBezTo>
                          <a:pt x="69643" y="398986"/>
                          <a:pt x="76687" y="404129"/>
                          <a:pt x="77774" y="377199"/>
                        </a:cubicBezTo>
                        <a:cubicBezTo>
                          <a:pt x="78621" y="355913"/>
                          <a:pt x="52526" y="346877"/>
                          <a:pt x="52690" y="324373"/>
                        </a:cubicBezTo>
                        <a:cubicBezTo>
                          <a:pt x="52831" y="305173"/>
                          <a:pt x="76121" y="306268"/>
                          <a:pt x="78718" y="288157"/>
                        </a:cubicBezTo>
                        <a:cubicBezTo>
                          <a:pt x="80431" y="276224"/>
                          <a:pt x="62852" y="258641"/>
                          <a:pt x="66147" y="247909"/>
                        </a:cubicBezTo>
                        <a:cubicBezTo>
                          <a:pt x="69443" y="237177"/>
                          <a:pt x="84910" y="235954"/>
                          <a:pt x="94402" y="225667"/>
                        </a:cubicBezTo>
                        <a:cubicBezTo>
                          <a:pt x="104035" y="215258"/>
                          <a:pt x="87957" y="203197"/>
                          <a:pt x="87925" y="192303"/>
                        </a:cubicBezTo>
                        <a:cubicBezTo>
                          <a:pt x="87892" y="181410"/>
                          <a:pt x="116577" y="176367"/>
                          <a:pt x="119808" y="157166"/>
                        </a:cubicBezTo>
                        <a:cubicBezTo>
                          <a:pt x="123038" y="137965"/>
                          <a:pt x="113952" y="137665"/>
                          <a:pt x="111620" y="121878"/>
                        </a:cubicBezTo>
                        <a:cubicBezTo>
                          <a:pt x="109288" y="106092"/>
                          <a:pt x="131788" y="86646"/>
                          <a:pt x="135251" y="66089"/>
                        </a:cubicBezTo>
                        <a:cubicBezTo>
                          <a:pt x="137591" y="52187"/>
                          <a:pt x="122376" y="49068"/>
                          <a:pt x="119442" y="37819"/>
                        </a:cubicBezTo>
                        <a:cubicBezTo>
                          <a:pt x="116059" y="24857"/>
                          <a:pt x="135898" y="802"/>
                          <a:pt x="135898" y="802"/>
                        </a:cubicBezTo>
                        <a:cubicBezTo>
                          <a:pt x="112515" y="-3035"/>
                          <a:pt x="95060" y="7680"/>
                          <a:pt x="89895" y="16371"/>
                        </a:cubicBezTo>
                        <a:cubicBezTo>
                          <a:pt x="81720" y="30167"/>
                          <a:pt x="89654" y="50703"/>
                          <a:pt x="83036" y="58182"/>
                        </a:cubicBezTo>
                        <a:cubicBezTo>
                          <a:pt x="74134" y="68235"/>
                          <a:pt x="59758" y="69158"/>
                          <a:pt x="54412" y="86947"/>
                        </a:cubicBezTo>
                        <a:cubicBezTo>
                          <a:pt x="49889" y="101960"/>
                          <a:pt x="71108" y="130119"/>
                          <a:pt x="60376" y="146478"/>
                        </a:cubicBezTo>
                        <a:cubicBezTo>
                          <a:pt x="50230" y="161970"/>
                          <a:pt x="24143" y="154564"/>
                          <a:pt x="17721" y="176511"/>
                        </a:cubicBezTo>
                        <a:cubicBezTo>
                          <a:pt x="10934" y="199649"/>
                          <a:pt x="37118" y="216987"/>
                          <a:pt x="28048" y="239685"/>
                        </a:cubicBezTo>
                        <a:cubicBezTo>
                          <a:pt x="20065" y="259653"/>
                          <a:pt x="5600" y="260749"/>
                          <a:pt x="3000" y="282213"/>
                        </a:cubicBezTo>
                        <a:cubicBezTo>
                          <a:pt x="860" y="299890"/>
                          <a:pt x="20868" y="318257"/>
                          <a:pt x="16316" y="335139"/>
                        </a:cubicBezTo>
                        <a:cubicBezTo>
                          <a:pt x="11873" y="351620"/>
                          <a:pt x="-5730" y="356686"/>
                          <a:pt x="1888" y="372673"/>
                        </a:cubicBezTo>
                        <a:cubicBezTo>
                          <a:pt x="11035" y="391862"/>
                          <a:pt x="25507" y="389455"/>
                          <a:pt x="20823" y="407855"/>
                        </a:cubicBezTo>
                        <a:cubicBezTo>
                          <a:pt x="16882" y="423319"/>
                          <a:pt x="22092" y="433178"/>
                          <a:pt x="28911" y="442597"/>
                        </a:cubicBezTo>
                        <a:cubicBezTo>
                          <a:pt x="42067" y="460764"/>
                          <a:pt x="36817" y="480904"/>
                          <a:pt x="41200" y="505944"/>
                        </a:cubicBezTo>
                        <a:cubicBezTo>
                          <a:pt x="42299" y="510343"/>
                          <a:pt x="45764" y="512676"/>
                          <a:pt x="48939" y="511153"/>
                        </a:cubicBezTo>
                        <a:cubicBezTo>
                          <a:pt x="50075" y="510609"/>
                          <a:pt x="51068" y="509610"/>
                          <a:pt x="51795" y="508285"/>
                        </a:cubicBezTo>
                        <a:cubicBezTo>
                          <a:pt x="55816" y="499790"/>
                          <a:pt x="60745" y="492191"/>
                          <a:pt x="66412" y="485748"/>
                        </a:cubicBezTo>
                        <a:cubicBezTo>
                          <a:pt x="75643" y="476250"/>
                          <a:pt x="84072" y="466842"/>
                          <a:pt x="78954" y="450160"/>
                        </a:cubicBezTo>
                        <a:cubicBezTo>
                          <a:pt x="73019" y="430787"/>
                          <a:pt x="57173" y="429257"/>
                          <a:pt x="65333" y="40945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0" name="Freeform: Shape 1779">
                    <a:extLst>
                      <a:ext uri="{FF2B5EF4-FFF2-40B4-BE49-F238E27FC236}">
                        <a16:creationId xmlns:a16="http://schemas.microsoft.com/office/drawing/2014/main" id="{B23FE594-E05F-0D2C-05FC-0885401300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3661" y="16095637"/>
                    <a:ext cx="120162" cy="275386"/>
                  </a:xfrm>
                  <a:custGeom>
                    <a:avLst/>
                    <a:gdLst>
                      <a:gd name="connsiteX0" fmla="*/ 96325 w 120162"/>
                      <a:gd name="connsiteY0" fmla="*/ 183978 h 275386"/>
                      <a:gd name="connsiteX1" fmla="*/ 97866 w 120162"/>
                      <a:gd name="connsiteY1" fmla="*/ 142207 h 275386"/>
                      <a:gd name="connsiteX2" fmla="*/ 78100 w 120162"/>
                      <a:gd name="connsiteY2" fmla="*/ 120181 h 275386"/>
                      <a:gd name="connsiteX3" fmla="*/ 79027 w 120162"/>
                      <a:gd name="connsiteY3" fmla="*/ 74067 h 275386"/>
                      <a:gd name="connsiteX4" fmla="*/ 53959 w 120162"/>
                      <a:gd name="connsiteY4" fmla="*/ 50551 h 275386"/>
                      <a:gd name="connsiteX5" fmla="*/ 34618 w 120162"/>
                      <a:gd name="connsiteY5" fmla="*/ 12233 h 275386"/>
                      <a:gd name="connsiteX6" fmla="*/ 11484 w 120162"/>
                      <a:gd name="connsiteY6" fmla="*/ 0 h 275386"/>
                      <a:gd name="connsiteX7" fmla="*/ 8197 w 120162"/>
                      <a:gd name="connsiteY7" fmla="*/ 45736 h 275386"/>
                      <a:gd name="connsiteX8" fmla="*/ 28096 w 120162"/>
                      <a:gd name="connsiteY8" fmla="*/ 74267 h 275386"/>
                      <a:gd name="connsiteX9" fmla="*/ 31379 w 120162"/>
                      <a:gd name="connsiteY9" fmla="*/ 125981 h 275386"/>
                      <a:gd name="connsiteX10" fmla="*/ 56190 w 120162"/>
                      <a:gd name="connsiteY10" fmla="*/ 141645 h 275386"/>
                      <a:gd name="connsiteX11" fmla="*/ 55448 w 120162"/>
                      <a:gd name="connsiteY11" fmla="*/ 203557 h 275386"/>
                      <a:gd name="connsiteX12" fmla="*/ 94699 w 120162"/>
                      <a:gd name="connsiteY12" fmla="*/ 270735 h 275386"/>
                      <a:gd name="connsiteX13" fmla="*/ 103015 w 120162"/>
                      <a:gd name="connsiteY13" fmla="*/ 274441 h 275386"/>
                      <a:gd name="connsiteX14" fmla="*/ 105323 w 120162"/>
                      <a:gd name="connsiteY14" fmla="*/ 271597 h 275386"/>
                      <a:gd name="connsiteX15" fmla="*/ 119892 w 120162"/>
                      <a:gd name="connsiteY15" fmla="*/ 229825 h 275386"/>
                      <a:gd name="connsiteX16" fmla="*/ 96325 w 120162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0162" h="275386">
                        <a:moveTo>
                          <a:pt x="96325" y="183978"/>
                        </a:moveTo>
                        <a:cubicBezTo>
                          <a:pt x="94772" y="168231"/>
                          <a:pt x="99636" y="149792"/>
                          <a:pt x="97866" y="142207"/>
                        </a:cubicBezTo>
                        <a:cubicBezTo>
                          <a:pt x="92962" y="121188"/>
                          <a:pt x="83297" y="132404"/>
                          <a:pt x="78100" y="120181"/>
                        </a:cubicBezTo>
                        <a:cubicBezTo>
                          <a:pt x="71706" y="105168"/>
                          <a:pt x="83012" y="92790"/>
                          <a:pt x="79027" y="74067"/>
                        </a:cubicBezTo>
                        <a:cubicBezTo>
                          <a:pt x="75756" y="58703"/>
                          <a:pt x="69342" y="60555"/>
                          <a:pt x="53959" y="50551"/>
                        </a:cubicBezTo>
                        <a:cubicBezTo>
                          <a:pt x="43572" y="43795"/>
                          <a:pt x="41152" y="26363"/>
                          <a:pt x="34618" y="12233"/>
                        </a:cubicBezTo>
                        <a:cubicBezTo>
                          <a:pt x="29501" y="1168"/>
                          <a:pt x="11484" y="0"/>
                          <a:pt x="11484" y="0"/>
                        </a:cubicBezTo>
                        <a:cubicBezTo>
                          <a:pt x="-8246" y="2480"/>
                          <a:pt x="2149" y="35738"/>
                          <a:pt x="8197" y="45736"/>
                        </a:cubicBezTo>
                        <a:cubicBezTo>
                          <a:pt x="15088" y="57141"/>
                          <a:pt x="26378" y="53626"/>
                          <a:pt x="28096" y="74267"/>
                        </a:cubicBezTo>
                        <a:cubicBezTo>
                          <a:pt x="30079" y="98178"/>
                          <a:pt x="25154" y="106063"/>
                          <a:pt x="31379" y="125981"/>
                        </a:cubicBezTo>
                        <a:cubicBezTo>
                          <a:pt x="38242" y="147957"/>
                          <a:pt x="52325" y="124741"/>
                          <a:pt x="56190" y="141645"/>
                        </a:cubicBezTo>
                        <a:cubicBezTo>
                          <a:pt x="59834" y="157599"/>
                          <a:pt x="48292" y="184284"/>
                          <a:pt x="55448" y="203557"/>
                        </a:cubicBezTo>
                        <a:cubicBezTo>
                          <a:pt x="64494" y="227907"/>
                          <a:pt x="84285" y="232172"/>
                          <a:pt x="94699" y="270735"/>
                        </a:cubicBezTo>
                        <a:cubicBezTo>
                          <a:pt x="96257" y="274940"/>
                          <a:pt x="99980" y="276599"/>
                          <a:pt x="103015" y="274441"/>
                        </a:cubicBezTo>
                        <a:cubicBezTo>
                          <a:pt x="103946" y="273779"/>
                          <a:pt x="104740" y="272800"/>
                          <a:pt x="105323" y="271597"/>
                        </a:cubicBezTo>
                        <a:cubicBezTo>
                          <a:pt x="112317" y="259308"/>
                          <a:pt x="117288" y="245053"/>
                          <a:pt x="119892" y="229825"/>
                        </a:cubicBezTo>
                        <a:cubicBezTo>
                          <a:pt x="123031" y="203896"/>
                          <a:pt x="97838" y="199325"/>
                          <a:pt x="96325" y="18397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1" name="Freeform: Shape 1780">
                    <a:extLst>
                      <a:ext uri="{FF2B5EF4-FFF2-40B4-BE49-F238E27FC236}">
                        <a16:creationId xmlns:a16="http://schemas.microsoft.com/office/drawing/2014/main" id="{E1A09AFA-7B9D-CAC3-6FC9-978EEA0D71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82294" y="16063876"/>
                    <a:ext cx="102759" cy="284832"/>
                  </a:xfrm>
                  <a:custGeom>
                    <a:avLst/>
                    <a:gdLst>
                      <a:gd name="connsiteX0" fmla="*/ 89739 w 102759"/>
                      <a:gd name="connsiteY0" fmla="*/ 69428 h 284832"/>
                      <a:gd name="connsiteX1" fmla="*/ 102088 w 102759"/>
                      <a:gd name="connsiteY1" fmla="*/ 16830 h 284832"/>
                      <a:gd name="connsiteX2" fmla="*/ 71076 w 102759"/>
                      <a:gd name="connsiteY2" fmla="*/ 16202 h 284832"/>
                      <a:gd name="connsiteX3" fmla="*/ 49251 w 102759"/>
                      <a:gd name="connsiteY3" fmla="*/ 65280 h 284832"/>
                      <a:gd name="connsiteX4" fmla="*/ 47513 w 102759"/>
                      <a:gd name="connsiteY4" fmla="*/ 105038 h 284832"/>
                      <a:gd name="connsiteX5" fmla="*/ 26286 w 102759"/>
                      <a:gd name="connsiteY5" fmla="*/ 119084 h 284832"/>
                      <a:gd name="connsiteX6" fmla="*/ 26771 w 102759"/>
                      <a:gd name="connsiteY6" fmla="*/ 157708 h 284832"/>
                      <a:gd name="connsiteX7" fmla="*/ 4773 w 102759"/>
                      <a:gd name="connsiteY7" fmla="*/ 183693 h 284832"/>
                      <a:gd name="connsiteX8" fmla="*/ 4460 w 102759"/>
                      <a:gd name="connsiteY8" fmla="*/ 228962 h 284832"/>
                      <a:gd name="connsiteX9" fmla="*/ 7727 w 102759"/>
                      <a:gd name="connsiteY9" fmla="*/ 278857 h 284832"/>
                      <a:gd name="connsiteX10" fmla="*/ 11907 w 102759"/>
                      <a:gd name="connsiteY10" fmla="*/ 284831 h 284832"/>
                      <a:gd name="connsiteX11" fmla="*/ 15690 w 102759"/>
                      <a:gd name="connsiteY11" fmla="*/ 281793 h 284832"/>
                      <a:gd name="connsiteX12" fmla="*/ 41521 w 102759"/>
                      <a:gd name="connsiteY12" fmla="*/ 238682 h 284832"/>
                      <a:gd name="connsiteX13" fmla="*/ 47906 w 102759"/>
                      <a:gd name="connsiteY13" fmla="*/ 196121 h 284832"/>
                      <a:gd name="connsiteX14" fmla="*/ 74210 w 102759"/>
                      <a:gd name="connsiteY14" fmla="*/ 172210 h 284832"/>
                      <a:gd name="connsiteX15" fmla="*/ 71184 w 102759"/>
                      <a:gd name="connsiteY15" fmla="*/ 131357 h 284832"/>
                      <a:gd name="connsiteX16" fmla="*/ 96746 w 102759"/>
                      <a:gd name="connsiteY16" fmla="*/ 111338 h 284832"/>
                      <a:gd name="connsiteX17" fmla="*/ 89739 w 102759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2759" h="284832">
                        <a:moveTo>
                          <a:pt x="89739" y="69428"/>
                        </a:moveTo>
                        <a:cubicBezTo>
                          <a:pt x="99964" y="55876"/>
                          <a:pt x="104602" y="36123"/>
                          <a:pt x="102088" y="16830"/>
                        </a:cubicBezTo>
                        <a:cubicBezTo>
                          <a:pt x="99058" y="-5201"/>
                          <a:pt x="73873" y="-5801"/>
                          <a:pt x="71076" y="16202"/>
                        </a:cubicBezTo>
                        <a:cubicBezTo>
                          <a:pt x="68933" y="33073"/>
                          <a:pt x="72597" y="52135"/>
                          <a:pt x="49251" y="65280"/>
                        </a:cubicBezTo>
                        <a:cubicBezTo>
                          <a:pt x="33060" y="74399"/>
                          <a:pt x="51936" y="95168"/>
                          <a:pt x="47513" y="105038"/>
                        </a:cubicBezTo>
                        <a:cubicBezTo>
                          <a:pt x="43090" y="114908"/>
                          <a:pt x="31182" y="110482"/>
                          <a:pt x="26286" y="119084"/>
                        </a:cubicBezTo>
                        <a:cubicBezTo>
                          <a:pt x="17629" y="134281"/>
                          <a:pt x="30488" y="146059"/>
                          <a:pt x="26771" y="157708"/>
                        </a:cubicBezTo>
                        <a:cubicBezTo>
                          <a:pt x="22192" y="172049"/>
                          <a:pt x="12443" y="169491"/>
                          <a:pt x="4773" y="183693"/>
                        </a:cubicBezTo>
                        <a:cubicBezTo>
                          <a:pt x="-1520" y="195370"/>
                          <a:pt x="-1556" y="199530"/>
                          <a:pt x="4460" y="228962"/>
                        </a:cubicBezTo>
                        <a:cubicBezTo>
                          <a:pt x="7168" y="245313"/>
                          <a:pt x="8267" y="262097"/>
                          <a:pt x="7727" y="278857"/>
                        </a:cubicBezTo>
                        <a:cubicBezTo>
                          <a:pt x="7691" y="282106"/>
                          <a:pt x="9562" y="284781"/>
                          <a:pt x="11907" y="284831"/>
                        </a:cubicBezTo>
                        <a:cubicBezTo>
                          <a:pt x="13476" y="284865"/>
                          <a:pt x="14931" y="283697"/>
                          <a:pt x="15690" y="281793"/>
                        </a:cubicBezTo>
                        <a:cubicBezTo>
                          <a:pt x="22160" y="265428"/>
                          <a:pt x="31423" y="246205"/>
                          <a:pt x="41521" y="238682"/>
                        </a:cubicBezTo>
                        <a:cubicBezTo>
                          <a:pt x="55151" y="228534"/>
                          <a:pt x="47421" y="213915"/>
                          <a:pt x="47906" y="196121"/>
                        </a:cubicBezTo>
                        <a:cubicBezTo>
                          <a:pt x="48484" y="175725"/>
                          <a:pt x="65967" y="184694"/>
                          <a:pt x="74210" y="172210"/>
                        </a:cubicBezTo>
                        <a:cubicBezTo>
                          <a:pt x="83586" y="158059"/>
                          <a:pt x="67853" y="147260"/>
                          <a:pt x="71184" y="131357"/>
                        </a:cubicBezTo>
                        <a:cubicBezTo>
                          <a:pt x="75150" y="112423"/>
                          <a:pt x="91942" y="123438"/>
                          <a:pt x="96746" y="111338"/>
                        </a:cubicBezTo>
                        <a:cubicBezTo>
                          <a:pt x="104930" y="90686"/>
                          <a:pt x="75611" y="88651"/>
                          <a:pt x="89739" y="6942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2" name="Freeform: Shape 1781">
                    <a:extLst>
                      <a:ext uri="{FF2B5EF4-FFF2-40B4-BE49-F238E27FC236}">
                        <a16:creationId xmlns:a16="http://schemas.microsoft.com/office/drawing/2014/main" id="{D6FAE6F6-DE08-5DE3-EEF2-F7EE4C3A30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17487" y="15907243"/>
                    <a:ext cx="36859" cy="51068"/>
                  </a:xfrm>
                  <a:custGeom>
                    <a:avLst/>
                    <a:gdLst>
                      <a:gd name="connsiteX0" fmla="*/ 18430 w 36859"/>
                      <a:gd name="connsiteY0" fmla="*/ 51069 h 51068"/>
                      <a:gd name="connsiteX1" fmla="*/ 36860 w 36859"/>
                      <a:gd name="connsiteY1" fmla="*/ 25534 h 51068"/>
                      <a:gd name="connsiteX2" fmla="*/ 18430 w 36859"/>
                      <a:gd name="connsiteY2" fmla="*/ 0 h 51068"/>
                      <a:gd name="connsiteX3" fmla="*/ 0 w 36859"/>
                      <a:gd name="connsiteY3" fmla="*/ 25534 h 51068"/>
                      <a:gd name="connsiteX4" fmla="*/ 18430 w 36859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59" h="51068">
                        <a:moveTo>
                          <a:pt x="18430" y="51069"/>
                        </a:moveTo>
                        <a:cubicBezTo>
                          <a:pt x="28608" y="51069"/>
                          <a:pt x="36860" y="39637"/>
                          <a:pt x="36860" y="25534"/>
                        </a:cubicBezTo>
                        <a:cubicBezTo>
                          <a:pt x="36860" y="11432"/>
                          <a:pt x="28608" y="0"/>
                          <a:pt x="18430" y="0"/>
                        </a:cubicBezTo>
                        <a:cubicBezTo>
                          <a:pt x="8251" y="0"/>
                          <a:pt x="0" y="11432"/>
                          <a:pt x="0" y="25534"/>
                        </a:cubicBezTo>
                        <a:cubicBezTo>
                          <a:pt x="0" y="39637"/>
                          <a:pt x="8251" y="51069"/>
                          <a:pt x="18430" y="5106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3" name="Freeform: Shape 1782">
                    <a:extLst>
                      <a:ext uri="{FF2B5EF4-FFF2-40B4-BE49-F238E27FC236}">
                        <a16:creationId xmlns:a16="http://schemas.microsoft.com/office/drawing/2014/main" id="{FC1CBEFF-1A50-0E1B-FFAF-F0443FCB7D7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71432" y="15964278"/>
                    <a:ext cx="24578" cy="34053"/>
                  </a:xfrm>
                  <a:custGeom>
                    <a:avLst/>
                    <a:gdLst>
                      <a:gd name="connsiteX0" fmla="*/ 12285 w 24578"/>
                      <a:gd name="connsiteY0" fmla="*/ 34053 h 34053"/>
                      <a:gd name="connsiteX1" fmla="*/ 24578 w 24578"/>
                      <a:gd name="connsiteY1" fmla="*/ 17032 h 34053"/>
                      <a:gd name="connsiteX2" fmla="*/ 12293 w 24578"/>
                      <a:gd name="connsiteY2" fmla="*/ 0 h 34053"/>
                      <a:gd name="connsiteX3" fmla="*/ 0 w 24578"/>
                      <a:gd name="connsiteY3" fmla="*/ 17021 h 34053"/>
                      <a:gd name="connsiteX4" fmla="*/ 0 w 24578"/>
                      <a:gd name="connsiteY4" fmla="*/ 17027 h 34053"/>
                      <a:gd name="connsiteX5" fmla="*/ 12285 w 24578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578" h="34053">
                        <a:moveTo>
                          <a:pt x="12285" y="34053"/>
                        </a:moveTo>
                        <a:cubicBezTo>
                          <a:pt x="19072" y="34056"/>
                          <a:pt x="24576" y="26436"/>
                          <a:pt x="24578" y="17032"/>
                        </a:cubicBezTo>
                        <a:cubicBezTo>
                          <a:pt x="24581" y="7629"/>
                          <a:pt x="19080" y="3"/>
                          <a:pt x="12293" y="0"/>
                        </a:cubicBezTo>
                        <a:cubicBezTo>
                          <a:pt x="5506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500" y="34050"/>
                          <a:pt x="12285" y="34053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4" name="Freeform: Shape 1783">
                    <a:extLst>
                      <a:ext uri="{FF2B5EF4-FFF2-40B4-BE49-F238E27FC236}">
                        <a16:creationId xmlns:a16="http://schemas.microsoft.com/office/drawing/2014/main" id="{7F23A06C-5106-01AC-1542-7419B3A9C4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41833" y="16030800"/>
                    <a:ext cx="21584" cy="29904"/>
                  </a:xfrm>
                  <a:custGeom>
                    <a:avLst/>
                    <a:gdLst>
                      <a:gd name="connsiteX0" fmla="*/ 0 w 21584"/>
                      <a:gd name="connsiteY0" fmla="*/ 14947 h 29904"/>
                      <a:gd name="connsiteX1" fmla="*/ 10788 w 21584"/>
                      <a:gd name="connsiteY1" fmla="*/ 29905 h 29904"/>
                      <a:gd name="connsiteX2" fmla="*/ 21584 w 21584"/>
                      <a:gd name="connsiteY2" fmla="*/ 14958 h 29904"/>
                      <a:gd name="connsiteX3" fmla="*/ 10796 w 21584"/>
                      <a:gd name="connsiteY3" fmla="*/ 0 h 29904"/>
                      <a:gd name="connsiteX4" fmla="*/ 10792 w 21584"/>
                      <a:gd name="connsiteY4" fmla="*/ 0 h 29904"/>
                      <a:gd name="connsiteX5" fmla="*/ 0 w 215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84" h="29904">
                        <a:moveTo>
                          <a:pt x="0" y="14947"/>
                        </a:moveTo>
                        <a:cubicBezTo>
                          <a:pt x="-2" y="23205"/>
                          <a:pt x="4828" y="29902"/>
                          <a:pt x="10788" y="29905"/>
                        </a:cubicBezTo>
                        <a:cubicBezTo>
                          <a:pt x="16749" y="29908"/>
                          <a:pt x="21582" y="23216"/>
                          <a:pt x="21584" y="14958"/>
                        </a:cubicBezTo>
                        <a:cubicBezTo>
                          <a:pt x="21587" y="6700"/>
                          <a:pt x="16757" y="3"/>
                          <a:pt x="10796" y="0"/>
                        </a:cubicBezTo>
                        <a:cubicBezTo>
                          <a:pt x="10795" y="0"/>
                          <a:pt x="10793" y="0"/>
                          <a:pt x="10792" y="0"/>
                        </a:cubicBezTo>
                        <a:cubicBezTo>
                          <a:pt x="48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2" name="Graphic 49" descr="Seaweed with solid fill">
                  <a:extLst>
                    <a:ext uri="{FF2B5EF4-FFF2-40B4-BE49-F238E27FC236}">
                      <a16:creationId xmlns:a16="http://schemas.microsoft.com/office/drawing/2014/main" id="{5F7F0588-FF24-4FEB-AB65-D3A78EC596B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671975" y="5190961"/>
                  <a:ext cx="116658" cy="121209"/>
                  <a:chOff x="14306786" y="17041538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72" name="Freeform: Shape 1771">
                    <a:extLst>
                      <a:ext uri="{FF2B5EF4-FFF2-40B4-BE49-F238E27FC236}">
                        <a16:creationId xmlns:a16="http://schemas.microsoft.com/office/drawing/2014/main" id="{B4D99FE9-4D60-C820-6550-71659E2AF7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9" y="17041538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3" name="Freeform: Shape 1772">
                    <a:extLst>
                      <a:ext uri="{FF2B5EF4-FFF2-40B4-BE49-F238E27FC236}">
                        <a16:creationId xmlns:a16="http://schemas.microsoft.com/office/drawing/2014/main" id="{3A0A130B-C1C2-1C4B-0487-D34D45DAFF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6" y="17095644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4" name="Freeform: Shape 1773">
                    <a:extLst>
                      <a:ext uri="{FF2B5EF4-FFF2-40B4-BE49-F238E27FC236}">
                        <a16:creationId xmlns:a16="http://schemas.microsoft.com/office/drawing/2014/main" id="{8D76D6B7-3C04-159A-C5F9-A92A950A9B1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3" y="17140786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5" name="Freeform: Shape 1774">
                    <a:extLst>
                      <a:ext uri="{FF2B5EF4-FFF2-40B4-BE49-F238E27FC236}">
                        <a16:creationId xmlns:a16="http://schemas.microsoft.com/office/drawing/2014/main" id="{0BFFE98E-9C01-CC74-B400-9CFBA12910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1" y="17193426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6" name="Freeform: Shape 1775">
                    <a:extLst>
                      <a:ext uri="{FF2B5EF4-FFF2-40B4-BE49-F238E27FC236}">
                        <a16:creationId xmlns:a16="http://schemas.microsoft.com/office/drawing/2014/main" id="{A6E0D440-46C6-F1B5-1109-86F648A880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5" y="17243489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7" name="Freeform: Shape 1776">
                    <a:extLst>
                      <a:ext uri="{FF2B5EF4-FFF2-40B4-BE49-F238E27FC236}">
                        <a16:creationId xmlns:a16="http://schemas.microsoft.com/office/drawing/2014/main" id="{F18F6F88-1D02-158B-981D-3CF8004898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2" y="17282715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8" name="Freeform: Shape 1777">
                    <a:extLst>
                      <a:ext uri="{FF2B5EF4-FFF2-40B4-BE49-F238E27FC236}">
                        <a16:creationId xmlns:a16="http://schemas.microsoft.com/office/drawing/2014/main" id="{770F0E60-4B7A-E8C5-14F7-A9274CD34B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2" y="17328457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3" name="Graphic 50" descr="Seaweed with solid fill">
                  <a:extLst>
                    <a:ext uri="{FF2B5EF4-FFF2-40B4-BE49-F238E27FC236}">
                      <a16:creationId xmlns:a16="http://schemas.microsoft.com/office/drawing/2014/main" id="{4B95BB29-6A2C-0F55-99FD-982CAD22C36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8450392" y="5050080"/>
                  <a:ext cx="153466" cy="179249"/>
                  <a:chOff x="13629739" y="1657450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66" name="Freeform: Shape 1765">
                    <a:extLst>
                      <a:ext uri="{FF2B5EF4-FFF2-40B4-BE49-F238E27FC236}">
                        <a16:creationId xmlns:a16="http://schemas.microsoft.com/office/drawing/2014/main" id="{3F263F4B-3FAF-C239-8224-CA9518A82B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2" y="1657450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" name="Freeform: Shape 1766">
                    <a:extLst>
                      <a:ext uri="{FF2B5EF4-FFF2-40B4-BE49-F238E27FC236}">
                        <a16:creationId xmlns:a16="http://schemas.microsoft.com/office/drawing/2014/main" id="{8BA1EFF9-F678-808C-EDFD-9EAD7C92581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9" y="1683443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8" name="Freeform: Shape 1767">
                    <a:extLst>
                      <a:ext uri="{FF2B5EF4-FFF2-40B4-BE49-F238E27FC236}">
                        <a16:creationId xmlns:a16="http://schemas.microsoft.com/office/drawing/2014/main" id="{9C028219-8846-2DDE-465B-D92EEE16F4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1" y="1679754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9" name="Freeform: Shape 1768">
                    <a:extLst>
                      <a:ext uri="{FF2B5EF4-FFF2-40B4-BE49-F238E27FC236}">
                        <a16:creationId xmlns:a16="http://schemas.microsoft.com/office/drawing/2014/main" id="{9A7C16FD-0849-5968-F779-11402F8E06D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80" y="1661561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0" name="Freeform: Shape 1769">
                    <a:extLst>
                      <a:ext uri="{FF2B5EF4-FFF2-40B4-BE49-F238E27FC236}">
                        <a16:creationId xmlns:a16="http://schemas.microsoft.com/office/drawing/2014/main" id="{8EA7611D-92C8-A218-969B-DD77C1202F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9" y="1668186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1" name="Freeform: Shape 1770">
                    <a:extLst>
                      <a:ext uri="{FF2B5EF4-FFF2-40B4-BE49-F238E27FC236}">
                        <a16:creationId xmlns:a16="http://schemas.microsoft.com/office/drawing/2014/main" id="{9EC20DFF-5090-11E4-3721-DA0C889676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7" y="1675912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4" name="Graphic 51" descr="Seaweed with solid fill">
                  <a:extLst>
                    <a:ext uri="{FF2B5EF4-FFF2-40B4-BE49-F238E27FC236}">
                      <a16:creationId xmlns:a16="http://schemas.microsoft.com/office/drawing/2014/main" id="{DC63B86A-5C93-B5E5-8503-DB34C022CFA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774630" y="5192753"/>
                  <a:ext cx="153466" cy="179249"/>
                  <a:chOff x="14620446" y="170474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60" name="Freeform: Shape 1759">
                    <a:extLst>
                      <a:ext uri="{FF2B5EF4-FFF2-40B4-BE49-F238E27FC236}">
                        <a16:creationId xmlns:a16="http://schemas.microsoft.com/office/drawing/2014/main" id="{DFF31C3E-C99C-D290-4413-803ADA156A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88369" y="170474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" name="Freeform: Shape 1760">
                    <a:extLst>
                      <a:ext uri="{FF2B5EF4-FFF2-40B4-BE49-F238E27FC236}">
                        <a16:creationId xmlns:a16="http://schemas.microsoft.com/office/drawing/2014/main" id="{968A5AC7-D928-0F07-FD65-5E9A570734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20446" y="173074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2" name="Freeform: Shape 1761">
                    <a:extLst>
                      <a:ext uri="{FF2B5EF4-FFF2-40B4-BE49-F238E27FC236}">
                        <a16:creationId xmlns:a16="http://schemas.microsoft.com/office/drawing/2014/main" id="{6CC2C4D4-03FA-321C-9AFE-13998A89E2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923998" y="172705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" name="Freeform: Shape 1762">
                    <a:extLst>
                      <a:ext uri="{FF2B5EF4-FFF2-40B4-BE49-F238E27FC236}">
                        <a16:creationId xmlns:a16="http://schemas.microsoft.com/office/drawing/2014/main" id="{EC3DAFBB-766C-89E6-5F5D-EA6430DBC1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58787" y="170885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" name="Freeform: Shape 1763">
                    <a:extLst>
                      <a:ext uri="{FF2B5EF4-FFF2-40B4-BE49-F238E27FC236}">
                        <a16:creationId xmlns:a16="http://schemas.microsoft.com/office/drawing/2014/main" id="{7E2E617A-3750-9809-C8B7-8B1A60230A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45596" y="171548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" name="Freeform: Shape 1764">
                    <a:extLst>
                      <a:ext uri="{FF2B5EF4-FFF2-40B4-BE49-F238E27FC236}">
                        <a16:creationId xmlns:a16="http://schemas.microsoft.com/office/drawing/2014/main" id="{C0B8BFA2-A427-533F-9D4D-D8EB1E9AF71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97964" y="172321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5" name="Graphic 52" descr="Seaweed with solid fill">
                  <a:extLst>
                    <a:ext uri="{FF2B5EF4-FFF2-40B4-BE49-F238E27FC236}">
                      <a16:creationId xmlns:a16="http://schemas.microsoft.com/office/drawing/2014/main" id="{3798E8DA-D629-62FC-6BFC-3DDDC1516E0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61209" y="4971574"/>
                  <a:ext cx="153466" cy="179249"/>
                  <a:chOff x="13051691" y="1631424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54" name="Freeform: Shape 1753">
                    <a:extLst>
                      <a:ext uri="{FF2B5EF4-FFF2-40B4-BE49-F238E27FC236}">
                        <a16:creationId xmlns:a16="http://schemas.microsoft.com/office/drawing/2014/main" id="{42CFFD16-0AB7-39BE-F39B-5E049585B2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4" y="1631424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5" name="Freeform: Shape 1754">
                    <a:extLst>
                      <a:ext uri="{FF2B5EF4-FFF2-40B4-BE49-F238E27FC236}">
                        <a16:creationId xmlns:a16="http://schemas.microsoft.com/office/drawing/2014/main" id="{CBFAB414-2418-1261-32A9-F0C4E435121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1" y="1657417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6" name="Freeform: Shape 1755">
                    <a:extLst>
                      <a:ext uri="{FF2B5EF4-FFF2-40B4-BE49-F238E27FC236}">
                        <a16:creationId xmlns:a16="http://schemas.microsoft.com/office/drawing/2014/main" id="{11A9B27D-B690-8A1D-3330-0007499E5EB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3" y="1653728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7" name="Freeform: Shape 1756">
                    <a:extLst>
                      <a:ext uri="{FF2B5EF4-FFF2-40B4-BE49-F238E27FC236}">
                        <a16:creationId xmlns:a16="http://schemas.microsoft.com/office/drawing/2014/main" id="{AADD763F-CC55-AC5B-155A-7152CEC3A6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2" y="1635535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8" name="Freeform: Shape 1757">
                    <a:extLst>
                      <a:ext uri="{FF2B5EF4-FFF2-40B4-BE49-F238E27FC236}">
                        <a16:creationId xmlns:a16="http://schemas.microsoft.com/office/drawing/2014/main" id="{BE090DA2-5A57-952A-1DF6-9C0C02A596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1" y="1642160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" name="Freeform: Shape 1758">
                    <a:extLst>
                      <a:ext uri="{FF2B5EF4-FFF2-40B4-BE49-F238E27FC236}">
                        <a16:creationId xmlns:a16="http://schemas.microsoft.com/office/drawing/2014/main" id="{DA9DEAA5-3C5F-764B-8A8F-8F4AB7E28B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9" y="1649886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6" name="Graphic 53" descr="Seaweed with solid fill">
                  <a:extLst>
                    <a:ext uri="{FF2B5EF4-FFF2-40B4-BE49-F238E27FC236}">
                      <a16:creationId xmlns:a16="http://schemas.microsoft.com/office/drawing/2014/main" id="{DF56AB6D-ADA1-8A6A-3B5B-1C1B8BE75BD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8548313" y="5045543"/>
                  <a:ext cx="109340" cy="216665"/>
                  <a:chOff x="13928936" y="16559459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748" name="Freeform: Shape 1747">
                    <a:extLst>
                      <a:ext uri="{FF2B5EF4-FFF2-40B4-BE49-F238E27FC236}">
                        <a16:creationId xmlns:a16="http://schemas.microsoft.com/office/drawing/2014/main" id="{B625F316-2616-26A6-96CB-4ADFDAFE45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6" y="16559459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9" name="Freeform: Shape 1748">
                    <a:extLst>
                      <a:ext uri="{FF2B5EF4-FFF2-40B4-BE49-F238E27FC236}">
                        <a16:creationId xmlns:a16="http://schemas.microsoft.com/office/drawing/2014/main" id="{DEE6619C-4EE7-BF1F-C6F3-292EC638C15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6" y="16873648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0" name="Freeform: Shape 1749">
                    <a:extLst>
                      <a:ext uri="{FF2B5EF4-FFF2-40B4-BE49-F238E27FC236}">
                        <a16:creationId xmlns:a16="http://schemas.microsoft.com/office/drawing/2014/main" id="{E942B23A-C8C3-5AD8-4EAD-A321D56A10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8" y="16829059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1" name="Freeform: Shape 1750">
                    <a:extLst>
                      <a:ext uri="{FF2B5EF4-FFF2-40B4-BE49-F238E27FC236}">
                        <a16:creationId xmlns:a16="http://schemas.microsoft.com/office/drawing/2014/main" id="{6E85BDB1-2E18-539E-1BBA-BF04F267DCC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2" y="16609158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2" name="Freeform: Shape 1751">
                    <a:extLst>
                      <a:ext uri="{FF2B5EF4-FFF2-40B4-BE49-F238E27FC236}">
                        <a16:creationId xmlns:a16="http://schemas.microsoft.com/office/drawing/2014/main" id="{52BBE6AB-0885-2E91-9856-D10C578E60E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2" y="16689231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3" name="Freeform: Shape 1752">
                    <a:extLst>
                      <a:ext uri="{FF2B5EF4-FFF2-40B4-BE49-F238E27FC236}">
                        <a16:creationId xmlns:a16="http://schemas.microsoft.com/office/drawing/2014/main" id="{BED0B901-E4C7-BF97-B063-7F3FDBBE5A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5" y="16782622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7" name="Graphic 54" descr="Seaweed with solid fill">
                  <a:extLst>
                    <a:ext uri="{FF2B5EF4-FFF2-40B4-BE49-F238E27FC236}">
                      <a16:creationId xmlns:a16="http://schemas.microsoft.com/office/drawing/2014/main" id="{17415B22-2771-5D68-C37E-0898CA0AE02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195954" y="4973785"/>
                  <a:ext cx="101995" cy="154328"/>
                  <a:chOff x="12852304" y="16321570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742" name="Freeform: Shape 1741">
                    <a:extLst>
                      <a:ext uri="{FF2B5EF4-FFF2-40B4-BE49-F238E27FC236}">
                        <a16:creationId xmlns:a16="http://schemas.microsoft.com/office/drawing/2014/main" id="{2DD8C3C2-5D67-434F-11D1-2FC104DE57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63907" y="16321570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3" name="Freeform: Shape 1742">
                    <a:extLst>
                      <a:ext uri="{FF2B5EF4-FFF2-40B4-BE49-F238E27FC236}">
                        <a16:creationId xmlns:a16="http://schemas.microsoft.com/office/drawing/2014/main" id="{6223B24F-EBAE-EB92-96A5-0F2D0F5452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52304" y="16545364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4" name="Freeform: Shape 1743">
                    <a:extLst>
                      <a:ext uri="{FF2B5EF4-FFF2-40B4-BE49-F238E27FC236}">
                        <a16:creationId xmlns:a16="http://schemas.microsoft.com/office/drawing/2014/main" id="{9F202F9A-203B-3F78-DA95-CA035B7A55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4049" y="16513603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5" name="Freeform: Shape 1744">
                    <a:extLst>
                      <a:ext uri="{FF2B5EF4-FFF2-40B4-BE49-F238E27FC236}">
                        <a16:creationId xmlns:a16="http://schemas.microsoft.com/office/drawing/2014/main" id="{AEC74CA7-2A6C-AD5D-FB0C-A4863DE91B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77786" y="16356970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6" name="Freeform: Shape 1745">
                    <a:extLst>
                      <a:ext uri="{FF2B5EF4-FFF2-40B4-BE49-F238E27FC236}">
                        <a16:creationId xmlns:a16="http://schemas.microsoft.com/office/drawing/2014/main" id="{50D9E89E-2D46-9346-924F-B55208E5DE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35480" y="16414005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7" name="Freeform: Shape 1746">
                    <a:extLst>
                      <a:ext uri="{FF2B5EF4-FFF2-40B4-BE49-F238E27FC236}">
                        <a16:creationId xmlns:a16="http://schemas.microsoft.com/office/drawing/2014/main" id="{C92671BC-0931-70B8-3343-ADA625C4B1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03823" y="16480527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8" name="Graphic 55" descr="Seaweed with solid fill">
                  <a:extLst>
                    <a:ext uri="{FF2B5EF4-FFF2-40B4-BE49-F238E27FC236}">
                      <a16:creationId xmlns:a16="http://schemas.microsoft.com/office/drawing/2014/main" id="{C546974D-A297-E8E6-AF3A-CE7EDCE7ED4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8374929" y="5007616"/>
                  <a:ext cx="132462" cy="179249"/>
                  <a:chOff x="13399161" y="16433725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1736" name="Freeform: Shape 1735">
                    <a:extLst>
                      <a:ext uri="{FF2B5EF4-FFF2-40B4-BE49-F238E27FC236}">
                        <a16:creationId xmlns:a16="http://schemas.microsoft.com/office/drawing/2014/main" id="{9CA170B6-787B-DA39-90A4-48A276982F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1" y="16433725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7" name="Freeform: Shape 1736">
                    <a:extLst>
                      <a:ext uri="{FF2B5EF4-FFF2-40B4-BE49-F238E27FC236}">
                        <a16:creationId xmlns:a16="http://schemas.microsoft.com/office/drawing/2014/main" id="{46421198-3807-58F4-C120-B96D5D34F3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1" y="16693657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8" name="Freeform: Shape 1737">
                    <a:extLst>
                      <a:ext uri="{FF2B5EF4-FFF2-40B4-BE49-F238E27FC236}">
                        <a16:creationId xmlns:a16="http://schemas.microsoft.com/office/drawing/2014/main" id="{574CDDAF-BF19-FE52-8E3D-F7DAF386CBF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8" y="16656767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9" name="Freeform: Shape 1738">
                    <a:extLst>
                      <a:ext uri="{FF2B5EF4-FFF2-40B4-BE49-F238E27FC236}">
                        <a16:creationId xmlns:a16="http://schemas.microsoft.com/office/drawing/2014/main" id="{D66BADE8-99BB-9DC0-6F19-ECEE06417B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4" y="16474841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0" name="Freeform: Shape 1739">
                    <a:extLst>
                      <a:ext uri="{FF2B5EF4-FFF2-40B4-BE49-F238E27FC236}">
                        <a16:creationId xmlns:a16="http://schemas.microsoft.com/office/drawing/2014/main" id="{71299A2B-CB61-A670-6D4E-73668751E6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3" y="16541086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1" name="Freeform: Shape 1740">
                    <a:extLst>
                      <a:ext uri="{FF2B5EF4-FFF2-40B4-BE49-F238E27FC236}">
                        <a16:creationId xmlns:a16="http://schemas.microsoft.com/office/drawing/2014/main" id="{1A2782A8-9762-8775-D2A3-53A41B8E237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70" y="16618350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9" name="Graphic 57" descr="Seaweed with solid fill">
                  <a:extLst>
                    <a:ext uri="{FF2B5EF4-FFF2-40B4-BE49-F238E27FC236}">
                      <a16:creationId xmlns:a16="http://schemas.microsoft.com/office/drawing/2014/main" id="{713EA903-1172-51DA-E2DB-86B0007F0D1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323102" y="5040073"/>
                  <a:ext cx="94270" cy="121209"/>
                  <a:chOff x="13240806" y="16541323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29" name="Freeform: Shape 1728">
                    <a:extLst>
                      <a:ext uri="{FF2B5EF4-FFF2-40B4-BE49-F238E27FC236}">
                        <a16:creationId xmlns:a16="http://schemas.microsoft.com/office/drawing/2014/main" id="{CA2FC58B-A599-5FFD-9164-5D516132E4B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4" y="16541323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0" name="Freeform: Shape 1729">
                    <a:extLst>
                      <a:ext uri="{FF2B5EF4-FFF2-40B4-BE49-F238E27FC236}">
                        <a16:creationId xmlns:a16="http://schemas.microsoft.com/office/drawing/2014/main" id="{C55AF9C1-963C-6CAB-2F3C-3D0970D434A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6" y="16595429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1" name="Freeform: Shape 1730">
                    <a:extLst>
                      <a:ext uri="{FF2B5EF4-FFF2-40B4-BE49-F238E27FC236}">
                        <a16:creationId xmlns:a16="http://schemas.microsoft.com/office/drawing/2014/main" id="{9A70146E-E950-8F53-59D0-BF22E75674F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2" y="16640571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2" name="Freeform: Shape 1731">
                    <a:extLst>
                      <a:ext uri="{FF2B5EF4-FFF2-40B4-BE49-F238E27FC236}">
                        <a16:creationId xmlns:a16="http://schemas.microsoft.com/office/drawing/2014/main" id="{E8056A78-C887-F1AC-F7FC-6AAA8194E5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8" y="16693211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3" name="Freeform: Shape 1732">
                    <a:extLst>
                      <a:ext uri="{FF2B5EF4-FFF2-40B4-BE49-F238E27FC236}">
                        <a16:creationId xmlns:a16="http://schemas.microsoft.com/office/drawing/2014/main" id="{EF507F33-7C53-6DEA-F8AF-262B059327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6" y="16743274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4" name="Freeform: Shape 1733">
                    <a:extLst>
                      <a:ext uri="{FF2B5EF4-FFF2-40B4-BE49-F238E27FC236}">
                        <a16:creationId xmlns:a16="http://schemas.microsoft.com/office/drawing/2014/main" id="{CC7CD8F4-70E6-43AF-0EBC-FDEB8D7F89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8" y="16782500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5" name="Freeform: Shape 1734">
                    <a:extLst>
                      <a:ext uri="{FF2B5EF4-FFF2-40B4-BE49-F238E27FC236}">
                        <a16:creationId xmlns:a16="http://schemas.microsoft.com/office/drawing/2014/main" id="{512D6461-BD70-67A9-7637-AD1218749E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1" y="16828242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0" name="Graphic 58" descr="Seaweed with solid fill">
                  <a:extLst>
                    <a:ext uri="{FF2B5EF4-FFF2-40B4-BE49-F238E27FC236}">
                      <a16:creationId xmlns:a16="http://schemas.microsoft.com/office/drawing/2014/main" id="{0DC43C57-3FBC-E556-75BA-8837A5ACEC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614007" y="5118184"/>
                  <a:ext cx="153466" cy="179249"/>
                  <a:chOff x="14129665" y="16800272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23" name="Freeform: Shape 1722">
                    <a:extLst>
                      <a:ext uri="{FF2B5EF4-FFF2-40B4-BE49-F238E27FC236}">
                        <a16:creationId xmlns:a16="http://schemas.microsoft.com/office/drawing/2014/main" id="{6EB2DF27-F8A1-CBC5-63D6-01D4B4A400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8" y="16800272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4" name="Freeform: Shape 1723">
                    <a:extLst>
                      <a:ext uri="{FF2B5EF4-FFF2-40B4-BE49-F238E27FC236}">
                        <a16:creationId xmlns:a16="http://schemas.microsoft.com/office/drawing/2014/main" id="{7E5E6B8B-135E-94CA-FD39-3A90CB632C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5" y="17060204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5" name="Freeform: Shape 1724">
                    <a:extLst>
                      <a:ext uri="{FF2B5EF4-FFF2-40B4-BE49-F238E27FC236}">
                        <a16:creationId xmlns:a16="http://schemas.microsoft.com/office/drawing/2014/main" id="{7897F1C7-0FEF-4338-8938-8EDFF017873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7" y="17023314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" name="Freeform: Shape 1725">
                    <a:extLst>
                      <a:ext uri="{FF2B5EF4-FFF2-40B4-BE49-F238E27FC236}">
                        <a16:creationId xmlns:a16="http://schemas.microsoft.com/office/drawing/2014/main" id="{C942A2CB-9785-AE70-DC02-F5A515BD3AD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6" y="16841388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7" name="Freeform: Shape 1726">
                    <a:extLst>
                      <a:ext uri="{FF2B5EF4-FFF2-40B4-BE49-F238E27FC236}">
                        <a16:creationId xmlns:a16="http://schemas.microsoft.com/office/drawing/2014/main" id="{A9FE441E-690A-FC5C-1730-7C3D9FDF1F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5" y="16907633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" name="Freeform: Shape 1727">
                    <a:extLst>
                      <a:ext uri="{FF2B5EF4-FFF2-40B4-BE49-F238E27FC236}">
                        <a16:creationId xmlns:a16="http://schemas.microsoft.com/office/drawing/2014/main" id="{56CABC02-B721-D58F-B882-425F00CF4F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3" y="16984897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1" name="Graphic 60" descr="Seaweed with solid fill">
                  <a:extLst>
                    <a:ext uri="{FF2B5EF4-FFF2-40B4-BE49-F238E27FC236}">
                      <a16:creationId xmlns:a16="http://schemas.microsoft.com/office/drawing/2014/main" id="{208AFF65-63B1-ABC3-E5EF-CFB4D1E68DC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019077" y="4936952"/>
                  <a:ext cx="116658" cy="121209"/>
                  <a:chOff x="12311858" y="16199464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16" name="Freeform: Shape 1715">
                    <a:extLst>
                      <a:ext uri="{FF2B5EF4-FFF2-40B4-BE49-F238E27FC236}">
                        <a16:creationId xmlns:a16="http://schemas.microsoft.com/office/drawing/2014/main" id="{0B9335ED-D607-538D-5B4C-7BC9DFEC09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1" y="16199464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7" name="Freeform: Shape 1716">
                    <a:extLst>
                      <a:ext uri="{FF2B5EF4-FFF2-40B4-BE49-F238E27FC236}">
                        <a16:creationId xmlns:a16="http://schemas.microsoft.com/office/drawing/2014/main" id="{8A4A18B5-C993-5C09-3025-579119FE81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8" y="16253570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8" name="Freeform: Shape 1717">
                    <a:extLst>
                      <a:ext uri="{FF2B5EF4-FFF2-40B4-BE49-F238E27FC236}">
                        <a16:creationId xmlns:a16="http://schemas.microsoft.com/office/drawing/2014/main" id="{59A87106-A962-90EE-2211-EC39ECC214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5" y="16298712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9" name="Freeform: Shape 1718">
                    <a:extLst>
                      <a:ext uri="{FF2B5EF4-FFF2-40B4-BE49-F238E27FC236}">
                        <a16:creationId xmlns:a16="http://schemas.microsoft.com/office/drawing/2014/main" id="{1B259130-6FAA-B98A-1A61-DFA7527253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3" y="16351352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0" name="Freeform: Shape 1719">
                    <a:extLst>
                      <a:ext uri="{FF2B5EF4-FFF2-40B4-BE49-F238E27FC236}">
                        <a16:creationId xmlns:a16="http://schemas.microsoft.com/office/drawing/2014/main" id="{7F25011A-FBE9-5D27-3E9D-17CABB3825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7" y="16401415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1" name="Freeform: Shape 1720">
                    <a:extLst>
                      <a:ext uri="{FF2B5EF4-FFF2-40B4-BE49-F238E27FC236}">
                        <a16:creationId xmlns:a16="http://schemas.microsoft.com/office/drawing/2014/main" id="{07675219-413A-E759-6D34-AA52320501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4" y="16440641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2" name="Freeform: Shape 1721">
                    <a:extLst>
                      <a:ext uri="{FF2B5EF4-FFF2-40B4-BE49-F238E27FC236}">
                        <a16:creationId xmlns:a16="http://schemas.microsoft.com/office/drawing/2014/main" id="{F153F8C4-3317-B14D-5E85-5E114B74D9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4" y="16486383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2" name="Graphic 61" descr="Seaweed with solid fill">
                  <a:extLst>
                    <a:ext uri="{FF2B5EF4-FFF2-40B4-BE49-F238E27FC236}">
                      <a16:creationId xmlns:a16="http://schemas.microsoft.com/office/drawing/2014/main" id="{543983A0-C41C-0A4D-162C-9A1D1D064B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7746049" y="4844672"/>
                  <a:ext cx="153466" cy="179249"/>
                  <a:chOff x="11477620" y="15893543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10" name="Freeform: Shape 1709">
                    <a:extLst>
                      <a:ext uri="{FF2B5EF4-FFF2-40B4-BE49-F238E27FC236}">
                        <a16:creationId xmlns:a16="http://schemas.microsoft.com/office/drawing/2014/main" id="{29030D1B-9D13-D23F-8780-172BEC1D716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3" y="15893543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1" name="Freeform: Shape 1710">
                    <a:extLst>
                      <a:ext uri="{FF2B5EF4-FFF2-40B4-BE49-F238E27FC236}">
                        <a16:creationId xmlns:a16="http://schemas.microsoft.com/office/drawing/2014/main" id="{E0919CE9-DFE1-973B-23BE-878A343ABBC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0" y="16153475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2" name="Freeform: Shape 1711">
                    <a:extLst>
                      <a:ext uri="{FF2B5EF4-FFF2-40B4-BE49-F238E27FC236}">
                        <a16:creationId xmlns:a16="http://schemas.microsoft.com/office/drawing/2014/main" id="{533C2F78-D751-C1BE-5DDE-90424DE9C19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2" y="16116585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3" name="Freeform: Shape 1712">
                    <a:extLst>
                      <a:ext uri="{FF2B5EF4-FFF2-40B4-BE49-F238E27FC236}">
                        <a16:creationId xmlns:a16="http://schemas.microsoft.com/office/drawing/2014/main" id="{8EF1EA1D-6EA6-0658-A5D4-0D98A38715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1" y="15934659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4" name="Freeform: Shape 1713">
                    <a:extLst>
                      <a:ext uri="{FF2B5EF4-FFF2-40B4-BE49-F238E27FC236}">
                        <a16:creationId xmlns:a16="http://schemas.microsoft.com/office/drawing/2014/main" id="{668F67BF-02E2-9C7C-9F5D-59EAB254F0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0" y="16000904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5" name="Freeform: Shape 1714">
                    <a:extLst>
                      <a:ext uri="{FF2B5EF4-FFF2-40B4-BE49-F238E27FC236}">
                        <a16:creationId xmlns:a16="http://schemas.microsoft.com/office/drawing/2014/main" id="{1DA36ED1-02C2-A440-966C-EEE8D02D997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8" y="16078168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3" name="Graphic 62" descr="Seaweed with solid fill">
                  <a:extLst>
                    <a:ext uri="{FF2B5EF4-FFF2-40B4-BE49-F238E27FC236}">
                      <a16:creationId xmlns:a16="http://schemas.microsoft.com/office/drawing/2014/main" id="{AAAD1AB2-FCF4-C1DE-3DDC-9C624001E44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136929" y="4940853"/>
                  <a:ext cx="153466" cy="179249"/>
                  <a:chOff x="12671953" y="16212395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04" name="Freeform: Shape 1703">
                    <a:extLst>
                      <a:ext uri="{FF2B5EF4-FFF2-40B4-BE49-F238E27FC236}">
                        <a16:creationId xmlns:a16="http://schemas.microsoft.com/office/drawing/2014/main" id="{9AED38F9-E24B-996D-42B2-68312B2E7F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6" y="16212395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5" name="Freeform: Shape 1704">
                    <a:extLst>
                      <a:ext uri="{FF2B5EF4-FFF2-40B4-BE49-F238E27FC236}">
                        <a16:creationId xmlns:a16="http://schemas.microsoft.com/office/drawing/2014/main" id="{398E791B-1EDB-2F9E-E788-31971C67C9C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3" y="16472327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6" name="Freeform: Shape 1705">
                    <a:extLst>
                      <a:ext uri="{FF2B5EF4-FFF2-40B4-BE49-F238E27FC236}">
                        <a16:creationId xmlns:a16="http://schemas.microsoft.com/office/drawing/2014/main" id="{620DE483-72C0-B98D-0CD0-C19CD985A1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5" y="16435437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7" name="Freeform: Shape 1706">
                    <a:extLst>
                      <a:ext uri="{FF2B5EF4-FFF2-40B4-BE49-F238E27FC236}">
                        <a16:creationId xmlns:a16="http://schemas.microsoft.com/office/drawing/2014/main" id="{FF12032A-15DA-35D7-C7B7-1D5A19E809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4" y="16253511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8" name="Freeform: Shape 1707">
                    <a:extLst>
                      <a:ext uri="{FF2B5EF4-FFF2-40B4-BE49-F238E27FC236}">
                        <a16:creationId xmlns:a16="http://schemas.microsoft.com/office/drawing/2014/main" id="{71B015D7-8432-7B13-8E1B-133271282B0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3" y="16319756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9" name="Freeform: Shape 1708">
                    <a:extLst>
                      <a:ext uri="{FF2B5EF4-FFF2-40B4-BE49-F238E27FC236}">
                        <a16:creationId xmlns:a16="http://schemas.microsoft.com/office/drawing/2014/main" id="{7C623F8E-107C-6C0B-ADEE-BF838806DD9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1" y="16397020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4" name="Graphic 65" descr="Seaweed with solid fill">
                  <a:extLst>
                    <a:ext uri="{FF2B5EF4-FFF2-40B4-BE49-F238E27FC236}">
                      <a16:creationId xmlns:a16="http://schemas.microsoft.com/office/drawing/2014/main" id="{7809AA21-B071-EC58-ED09-29DEE5AC2D3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14447" y="4846820"/>
                  <a:ext cx="101995" cy="154328"/>
                  <a:chOff x="10769962" y="15900664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698" name="Freeform: Shape 1697">
                    <a:extLst>
                      <a:ext uri="{FF2B5EF4-FFF2-40B4-BE49-F238E27FC236}">
                        <a16:creationId xmlns:a16="http://schemas.microsoft.com/office/drawing/2014/main" id="{AFC16206-D66C-C200-1ED7-AD5315E0FB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5" y="15900664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9" name="Freeform: Shape 1698">
                    <a:extLst>
                      <a:ext uri="{FF2B5EF4-FFF2-40B4-BE49-F238E27FC236}">
                        <a16:creationId xmlns:a16="http://schemas.microsoft.com/office/drawing/2014/main" id="{3DD072D9-A428-90AE-D541-27A1301B8F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2" y="16124458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0" name="Freeform: Shape 1699">
                    <a:extLst>
                      <a:ext uri="{FF2B5EF4-FFF2-40B4-BE49-F238E27FC236}">
                        <a16:creationId xmlns:a16="http://schemas.microsoft.com/office/drawing/2014/main" id="{C0EDA2DD-C6D0-FD1A-2156-D82F1A06E5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7" y="16092697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1" name="Freeform: Shape 1700">
                    <a:extLst>
                      <a:ext uri="{FF2B5EF4-FFF2-40B4-BE49-F238E27FC236}">
                        <a16:creationId xmlns:a16="http://schemas.microsoft.com/office/drawing/2014/main" id="{AEFD86FB-7A5A-5F71-AFB9-326355B16E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4" y="15936064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2" name="Freeform: Shape 1701">
                    <a:extLst>
                      <a:ext uri="{FF2B5EF4-FFF2-40B4-BE49-F238E27FC236}">
                        <a16:creationId xmlns:a16="http://schemas.microsoft.com/office/drawing/2014/main" id="{C0FA9D7D-9702-8932-AE0B-D5681E9E4F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8" y="15993099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3" name="Freeform: Shape 1702">
                    <a:extLst>
                      <a:ext uri="{FF2B5EF4-FFF2-40B4-BE49-F238E27FC236}">
                        <a16:creationId xmlns:a16="http://schemas.microsoft.com/office/drawing/2014/main" id="{D2C4177F-6A98-1FB8-7495-37EA73782A3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1" y="16059621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5" name="Graphic 66" descr="Seaweed with solid fill">
                  <a:extLst>
                    <a:ext uri="{FF2B5EF4-FFF2-40B4-BE49-F238E27FC236}">
                      <a16:creationId xmlns:a16="http://schemas.microsoft.com/office/drawing/2014/main" id="{A51EDBC8-853B-02B4-EA98-6918AB9CA76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604259">
                  <a:off x="7663335" y="4831287"/>
                  <a:ext cx="128993" cy="179249"/>
                  <a:chOff x="11224890" y="15849170"/>
                  <a:chExt cx="394139" cy="594237"/>
                </a:xfrm>
                <a:solidFill>
                  <a:srgbClr val="92D050"/>
                </a:solidFill>
              </p:grpSpPr>
              <p:sp>
                <p:nvSpPr>
                  <p:cNvPr id="1692" name="Freeform: Shape 1691">
                    <a:extLst>
                      <a:ext uri="{FF2B5EF4-FFF2-40B4-BE49-F238E27FC236}">
                        <a16:creationId xmlns:a16="http://schemas.microsoft.com/office/drawing/2014/main" id="{CCE527C1-0F88-E89F-94DE-9B11F01F21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66035" y="15849170"/>
                    <a:ext cx="183815" cy="594237"/>
                  </a:xfrm>
                  <a:custGeom>
                    <a:avLst/>
                    <a:gdLst>
                      <a:gd name="connsiteX0" fmla="*/ 88369 w 183815"/>
                      <a:gd name="connsiteY0" fmla="*/ 475570 h 594237"/>
                      <a:gd name="connsiteX1" fmla="*/ 105198 w 183815"/>
                      <a:gd name="connsiteY1" fmla="*/ 438111 h 594237"/>
                      <a:gd name="connsiteX2" fmla="*/ 71269 w 183815"/>
                      <a:gd name="connsiteY2" fmla="*/ 376754 h 594237"/>
                      <a:gd name="connsiteX3" fmla="*/ 106474 w 183815"/>
                      <a:gd name="connsiteY3" fmla="*/ 334690 h 594237"/>
                      <a:gd name="connsiteX4" fmla="*/ 89471 w 183815"/>
                      <a:gd name="connsiteY4" fmla="*/ 287943 h 594237"/>
                      <a:gd name="connsiteX5" fmla="*/ 127689 w 183815"/>
                      <a:gd name="connsiteY5" fmla="*/ 262109 h 594237"/>
                      <a:gd name="connsiteX6" fmla="*/ 118927 w 183815"/>
                      <a:gd name="connsiteY6" fmla="*/ 223357 h 594237"/>
                      <a:gd name="connsiteX7" fmla="*/ 162052 w 183815"/>
                      <a:gd name="connsiteY7" fmla="*/ 182546 h 594237"/>
                      <a:gd name="connsiteX8" fmla="*/ 150978 w 183815"/>
                      <a:gd name="connsiteY8" fmla="*/ 141560 h 594237"/>
                      <a:gd name="connsiteX9" fmla="*/ 182942 w 183815"/>
                      <a:gd name="connsiteY9" fmla="*/ 76761 h 594237"/>
                      <a:gd name="connsiteX10" fmla="*/ 161558 w 183815"/>
                      <a:gd name="connsiteY10" fmla="*/ 43926 h 594237"/>
                      <a:gd name="connsiteX11" fmla="*/ 183816 w 183815"/>
                      <a:gd name="connsiteY11" fmla="*/ 931 h 594237"/>
                      <a:gd name="connsiteX12" fmla="*/ 121593 w 183815"/>
                      <a:gd name="connsiteY12" fmla="*/ 19015 h 594237"/>
                      <a:gd name="connsiteX13" fmla="*/ 112315 w 183815"/>
                      <a:gd name="connsiteY13" fmla="*/ 67577 h 594237"/>
                      <a:gd name="connsiteX14" fmla="*/ 73598 w 183815"/>
                      <a:gd name="connsiteY14" fmla="*/ 100987 h 594237"/>
                      <a:gd name="connsiteX15" fmla="*/ 81665 w 183815"/>
                      <a:gd name="connsiteY15" fmla="*/ 170132 h 594237"/>
                      <a:gd name="connsiteX16" fmla="*/ 23969 w 183815"/>
                      <a:gd name="connsiteY16" fmla="*/ 205015 h 594237"/>
                      <a:gd name="connsiteX17" fmla="*/ 37937 w 183815"/>
                      <a:gd name="connsiteY17" fmla="*/ 278391 h 594237"/>
                      <a:gd name="connsiteX18" fmla="*/ 4057 w 183815"/>
                      <a:gd name="connsiteY18" fmla="*/ 327786 h 594237"/>
                      <a:gd name="connsiteX19" fmla="*/ 22069 w 183815"/>
                      <a:gd name="connsiteY19" fmla="*/ 389258 h 594237"/>
                      <a:gd name="connsiteX20" fmla="*/ 2553 w 183815"/>
                      <a:gd name="connsiteY20" fmla="*/ 432853 h 594237"/>
                      <a:gd name="connsiteX21" fmla="*/ 28166 w 183815"/>
                      <a:gd name="connsiteY21" fmla="*/ 473717 h 594237"/>
                      <a:gd name="connsiteX22" fmla="*/ 39104 w 183815"/>
                      <a:gd name="connsiteY22" fmla="*/ 514070 h 594237"/>
                      <a:gd name="connsiteX23" fmla="*/ 55727 w 183815"/>
                      <a:gd name="connsiteY23" fmla="*/ 587646 h 594237"/>
                      <a:gd name="connsiteX24" fmla="*/ 66196 w 183815"/>
                      <a:gd name="connsiteY24" fmla="*/ 593696 h 594237"/>
                      <a:gd name="connsiteX25" fmla="*/ 70059 w 183815"/>
                      <a:gd name="connsiteY25" fmla="*/ 590365 h 594237"/>
                      <a:gd name="connsiteX26" fmla="*/ 89830 w 183815"/>
                      <a:gd name="connsiteY26" fmla="*/ 564188 h 594237"/>
                      <a:gd name="connsiteX27" fmla="*/ 106794 w 183815"/>
                      <a:gd name="connsiteY27" fmla="*/ 522853 h 594237"/>
                      <a:gd name="connsiteX28" fmla="*/ 88369 w 183815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3815" h="594237">
                        <a:moveTo>
                          <a:pt x="88369" y="475570"/>
                        </a:moveTo>
                        <a:cubicBezTo>
                          <a:pt x="94200" y="463415"/>
                          <a:pt x="103727" y="469389"/>
                          <a:pt x="105198" y="438111"/>
                        </a:cubicBezTo>
                        <a:cubicBezTo>
                          <a:pt x="106344" y="413387"/>
                          <a:pt x="71047" y="402892"/>
                          <a:pt x="71269" y="376754"/>
                        </a:cubicBezTo>
                        <a:cubicBezTo>
                          <a:pt x="71459" y="354453"/>
                          <a:pt x="102962" y="355725"/>
                          <a:pt x="106474" y="334690"/>
                        </a:cubicBezTo>
                        <a:cubicBezTo>
                          <a:pt x="108792" y="320830"/>
                          <a:pt x="85014" y="300408"/>
                          <a:pt x="89471" y="287943"/>
                        </a:cubicBezTo>
                        <a:cubicBezTo>
                          <a:pt x="93928" y="275478"/>
                          <a:pt x="114850" y="274057"/>
                          <a:pt x="127689" y="262109"/>
                        </a:cubicBezTo>
                        <a:cubicBezTo>
                          <a:pt x="140718" y="250018"/>
                          <a:pt x="118971" y="236010"/>
                          <a:pt x="118927" y="223357"/>
                        </a:cubicBezTo>
                        <a:cubicBezTo>
                          <a:pt x="118884" y="210705"/>
                          <a:pt x="157682" y="204847"/>
                          <a:pt x="162052" y="182546"/>
                        </a:cubicBezTo>
                        <a:cubicBezTo>
                          <a:pt x="166422" y="160244"/>
                          <a:pt x="154132" y="159896"/>
                          <a:pt x="150978" y="141560"/>
                        </a:cubicBezTo>
                        <a:cubicBezTo>
                          <a:pt x="147824" y="123224"/>
                          <a:pt x="178257" y="100638"/>
                          <a:pt x="182942" y="76761"/>
                        </a:cubicBezTo>
                        <a:cubicBezTo>
                          <a:pt x="186107" y="60615"/>
                          <a:pt x="165527" y="56991"/>
                          <a:pt x="161558" y="43926"/>
                        </a:cubicBezTo>
                        <a:cubicBezTo>
                          <a:pt x="156982" y="28871"/>
                          <a:pt x="183816" y="931"/>
                          <a:pt x="183816" y="931"/>
                        </a:cubicBezTo>
                        <a:cubicBezTo>
                          <a:pt x="152188" y="-3525"/>
                          <a:pt x="128579" y="8920"/>
                          <a:pt x="121593" y="19015"/>
                        </a:cubicBezTo>
                        <a:cubicBezTo>
                          <a:pt x="110534" y="35039"/>
                          <a:pt x="121267" y="58890"/>
                          <a:pt x="112315" y="67577"/>
                        </a:cubicBezTo>
                        <a:cubicBezTo>
                          <a:pt x="100274" y="79254"/>
                          <a:pt x="80829" y="80326"/>
                          <a:pt x="73598" y="100987"/>
                        </a:cubicBezTo>
                        <a:cubicBezTo>
                          <a:pt x="67480" y="118425"/>
                          <a:pt x="96181" y="151131"/>
                          <a:pt x="81665" y="170132"/>
                        </a:cubicBezTo>
                        <a:cubicBezTo>
                          <a:pt x="67941" y="188126"/>
                          <a:pt x="32655" y="179523"/>
                          <a:pt x="23969" y="205015"/>
                        </a:cubicBezTo>
                        <a:cubicBezTo>
                          <a:pt x="14790" y="231889"/>
                          <a:pt x="50206" y="252027"/>
                          <a:pt x="37937" y="278391"/>
                        </a:cubicBezTo>
                        <a:cubicBezTo>
                          <a:pt x="27140" y="301583"/>
                          <a:pt x="7575" y="302856"/>
                          <a:pt x="4057" y="327786"/>
                        </a:cubicBezTo>
                        <a:cubicBezTo>
                          <a:pt x="1164" y="348317"/>
                          <a:pt x="28225" y="369650"/>
                          <a:pt x="22069" y="389258"/>
                        </a:cubicBezTo>
                        <a:cubicBezTo>
                          <a:pt x="16060" y="408401"/>
                          <a:pt x="-7750" y="414285"/>
                          <a:pt x="2553" y="432853"/>
                        </a:cubicBezTo>
                        <a:cubicBezTo>
                          <a:pt x="14925" y="455142"/>
                          <a:pt x="34501" y="452345"/>
                          <a:pt x="28166" y="473717"/>
                        </a:cubicBezTo>
                        <a:cubicBezTo>
                          <a:pt x="22835" y="491678"/>
                          <a:pt x="29881" y="503129"/>
                          <a:pt x="39104" y="514070"/>
                        </a:cubicBezTo>
                        <a:cubicBezTo>
                          <a:pt x="56900" y="535170"/>
                          <a:pt x="49799" y="558563"/>
                          <a:pt x="55727" y="587646"/>
                        </a:cubicBezTo>
                        <a:cubicBezTo>
                          <a:pt x="57213" y="592756"/>
                          <a:pt x="61900" y="595465"/>
                          <a:pt x="66196" y="593696"/>
                        </a:cubicBezTo>
                        <a:cubicBezTo>
                          <a:pt x="67732" y="593064"/>
                          <a:pt x="69075" y="591904"/>
                          <a:pt x="70059" y="590365"/>
                        </a:cubicBezTo>
                        <a:cubicBezTo>
                          <a:pt x="75497" y="580498"/>
                          <a:pt x="82163" y="571672"/>
                          <a:pt x="89830" y="564188"/>
                        </a:cubicBezTo>
                        <a:cubicBezTo>
                          <a:pt x="102316" y="553157"/>
                          <a:pt x="113716" y="542229"/>
                          <a:pt x="106794" y="522853"/>
                        </a:cubicBezTo>
                        <a:cubicBezTo>
                          <a:pt x="98765" y="500352"/>
                          <a:pt x="77333" y="498576"/>
                          <a:pt x="88369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3" name="Freeform: Shape 1692">
                    <a:extLst>
                      <a:ext uri="{FF2B5EF4-FFF2-40B4-BE49-F238E27FC236}">
                        <a16:creationId xmlns:a16="http://schemas.microsoft.com/office/drawing/2014/main" id="{4C517956-092E-E7A5-9CFB-3542C30B3E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4890" y="16109102"/>
                    <a:ext cx="162532" cy="319857"/>
                  </a:xfrm>
                  <a:custGeom>
                    <a:avLst/>
                    <a:gdLst>
                      <a:gd name="connsiteX0" fmla="*/ 130290 w 162532"/>
                      <a:gd name="connsiteY0" fmla="*/ 213688 h 319857"/>
                      <a:gd name="connsiteX1" fmla="*/ 132374 w 162532"/>
                      <a:gd name="connsiteY1" fmla="*/ 165171 h 319857"/>
                      <a:gd name="connsiteX2" fmla="*/ 105638 w 162532"/>
                      <a:gd name="connsiteY2" fmla="*/ 139589 h 319857"/>
                      <a:gd name="connsiteX3" fmla="*/ 106892 w 162532"/>
                      <a:gd name="connsiteY3" fmla="*/ 86028 h 319857"/>
                      <a:gd name="connsiteX4" fmla="*/ 72985 w 162532"/>
                      <a:gd name="connsiteY4" fmla="*/ 58715 h 319857"/>
                      <a:gd name="connsiteX5" fmla="*/ 46824 w 162532"/>
                      <a:gd name="connsiteY5" fmla="*/ 14209 h 319857"/>
                      <a:gd name="connsiteX6" fmla="*/ 15534 w 162532"/>
                      <a:gd name="connsiteY6" fmla="*/ 0 h 319857"/>
                      <a:gd name="connsiteX7" fmla="*/ 11088 w 162532"/>
                      <a:gd name="connsiteY7" fmla="*/ 53122 h 319857"/>
                      <a:gd name="connsiteX8" fmla="*/ 38003 w 162532"/>
                      <a:gd name="connsiteY8" fmla="*/ 86260 h 319857"/>
                      <a:gd name="connsiteX9" fmla="*/ 42443 w 162532"/>
                      <a:gd name="connsiteY9" fmla="*/ 146325 h 319857"/>
                      <a:gd name="connsiteX10" fmla="*/ 76003 w 162532"/>
                      <a:gd name="connsiteY10" fmla="*/ 164519 h 319857"/>
                      <a:gd name="connsiteX11" fmla="*/ 74999 w 162532"/>
                      <a:gd name="connsiteY11" fmla="*/ 236428 h 319857"/>
                      <a:gd name="connsiteX12" fmla="*/ 128091 w 162532"/>
                      <a:gd name="connsiteY12" fmla="*/ 314454 h 319857"/>
                      <a:gd name="connsiteX13" fmla="*/ 139339 w 162532"/>
                      <a:gd name="connsiteY13" fmla="*/ 318759 h 319857"/>
                      <a:gd name="connsiteX14" fmla="*/ 142461 w 162532"/>
                      <a:gd name="connsiteY14" fmla="*/ 315455 h 319857"/>
                      <a:gd name="connsiteX15" fmla="*/ 162166 w 162532"/>
                      <a:gd name="connsiteY15" fmla="*/ 266938 h 319857"/>
                      <a:gd name="connsiteX16" fmla="*/ 130290 w 162532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2532" h="319857">
                        <a:moveTo>
                          <a:pt x="130290" y="213688"/>
                        </a:moveTo>
                        <a:cubicBezTo>
                          <a:pt x="128189" y="195397"/>
                          <a:pt x="134768" y="173980"/>
                          <a:pt x="132374" y="165171"/>
                        </a:cubicBezTo>
                        <a:cubicBezTo>
                          <a:pt x="125740" y="140758"/>
                          <a:pt x="112668" y="153785"/>
                          <a:pt x="105638" y="139589"/>
                        </a:cubicBezTo>
                        <a:cubicBezTo>
                          <a:pt x="96990" y="122151"/>
                          <a:pt x="112283" y="107774"/>
                          <a:pt x="106892" y="86028"/>
                        </a:cubicBezTo>
                        <a:cubicBezTo>
                          <a:pt x="102468" y="68183"/>
                          <a:pt x="93793" y="70334"/>
                          <a:pt x="72985" y="58715"/>
                        </a:cubicBezTo>
                        <a:cubicBezTo>
                          <a:pt x="58936" y="50868"/>
                          <a:pt x="55662" y="30620"/>
                          <a:pt x="46824" y="14209"/>
                        </a:cubicBezTo>
                        <a:cubicBezTo>
                          <a:pt x="39903" y="1356"/>
                          <a:pt x="15534" y="0"/>
                          <a:pt x="15534" y="0"/>
                        </a:cubicBezTo>
                        <a:cubicBezTo>
                          <a:pt x="-11154" y="2881"/>
                          <a:pt x="2907" y="41509"/>
                          <a:pt x="11088" y="53122"/>
                        </a:cubicBezTo>
                        <a:cubicBezTo>
                          <a:pt x="20409" y="66368"/>
                          <a:pt x="35679" y="62286"/>
                          <a:pt x="38003" y="86260"/>
                        </a:cubicBezTo>
                        <a:cubicBezTo>
                          <a:pt x="40684" y="114032"/>
                          <a:pt x="34024" y="123190"/>
                          <a:pt x="42443" y="146325"/>
                        </a:cubicBezTo>
                        <a:cubicBezTo>
                          <a:pt x="51726" y="171849"/>
                          <a:pt x="70775" y="144885"/>
                          <a:pt x="76003" y="164519"/>
                        </a:cubicBezTo>
                        <a:cubicBezTo>
                          <a:pt x="80932" y="183048"/>
                          <a:pt x="65320" y="214043"/>
                          <a:pt x="74999" y="236428"/>
                        </a:cubicBezTo>
                        <a:cubicBezTo>
                          <a:pt x="87235" y="264710"/>
                          <a:pt x="114004" y="269664"/>
                          <a:pt x="128091" y="314454"/>
                        </a:cubicBezTo>
                        <a:cubicBezTo>
                          <a:pt x="130198" y="319338"/>
                          <a:pt x="135233" y="321265"/>
                          <a:pt x="139339" y="318759"/>
                        </a:cubicBezTo>
                        <a:cubicBezTo>
                          <a:pt x="140597" y="317989"/>
                          <a:pt x="141672" y="316853"/>
                          <a:pt x="142461" y="315455"/>
                        </a:cubicBezTo>
                        <a:cubicBezTo>
                          <a:pt x="151920" y="301182"/>
                          <a:pt x="158645" y="284625"/>
                          <a:pt x="162166" y="266938"/>
                        </a:cubicBezTo>
                        <a:cubicBezTo>
                          <a:pt x="166412" y="236822"/>
                          <a:pt x="132336" y="231513"/>
                          <a:pt x="130290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4" name="Freeform: Shape 1693">
                    <a:extLst>
                      <a:ext uri="{FF2B5EF4-FFF2-40B4-BE49-F238E27FC236}">
                        <a16:creationId xmlns:a16="http://schemas.microsoft.com/office/drawing/2014/main" id="{A4101B3C-7F84-0B50-8E17-047DB2C399A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80036" y="16072212"/>
                    <a:ext cx="138992" cy="330827"/>
                  </a:xfrm>
                  <a:custGeom>
                    <a:avLst/>
                    <a:gdLst>
                      <a:gd name="connsiteX0" fmla="*/ 121381 w 138992"/>
                      <a:gd name="connsiteY0" fmla="*/ 80640 h 330827"/>
                      <a:gd name="connsiteX1" fmla="*/ 138085 w 138992"/>
                      <a:gd name="connsiteY1" fmla="*/ 19548 h 330827"/>
                      <a:gd name="connsiteX2" fmla="*/ 96138 w 138992"/>
                      <a:gd name="connsiteY2" fmla="*/ 18818 h 330827"/>
                      <a:gd name="connsiteX3" fmla="*/ 66617 w 138992"/>
                      <a:gd name="connsiteY3" fmla="*/ 75821 h 330827"/>
                      <a:gd name="connsiteX4" fmla="*/ 64266 w 138992"/>
                      <a:gd name="connsiteY4" fmla="*/ 122000 h 330827"/>
                      <a:gd name="connsiteX5" fmla="*/ 35554 w 138992"/>
                      <a:gd name="connsiteY5" fmla="*/ 138314 h 330827"/>
                      <a:gd name="connsiteX6" fmla="*/ 36211 w 138992"/>
                      <a:gd name="connsiteY6" fmla="*/ 183176 h 330827"/>
                      <a:gd name="connsiteX7" fmla="*/ 6457 w 138992"/>
                      <a:gd name="connsiteY7" fmla="*/ 213356 h 330827"/>
                      <a:gd name="connsiteX8" fmla="*/ 6033 w 138992"/>
                      <a:gd name="connsiteY8" fmla="*/ 265935 h 330827"/>
                      <a:gd name="connsiteX9" fmla="*/ 10452 w 138992"/>
                      <a:gd name="connsiteY9" fmla="*/ 323888 h 330827"/>
                      <a:gd name="connsiteX10" fmla="*/ 16105 w 138992"/>
                      <a:gd name="connsiteY10" fmla="*/ 330827 h 330827"/>
                      <a:gd name="connsiteX11" fmla="*/ 21222 w 138992"/>
                      <a:gd name="connsiteY11" fmla="*/ 327298 h 330827"/>
                      <a:gd name="connsiteX12" fmla="*/ 56161 w 138992"/>
                      <a:gd name="connsiteY12" fmla="*/ 277225 h 330827"/>
                      <a:gd name="connsiteX13" fmla="*/ 64798 w 138992"/>
                      <a:gd name="connsiteY13" fmla="*/ 227791 h 330827"/>
                      <a:gd name="connsiteX14" fmla="*/ 100377 w 138992"/>
                      <a:gd name="connsiteY14" fmla="*/ 200019 h 330827"/>
                      <a:gd name="connsiteX15" fmla="*/ 96284 w 138992"/>
                      <a:gd name="connsiteY15" fmla="*/ 152568 h 330827"/>
                      <a:gd name="connsiteX16" fmla="*/ 130859 w 138992"/>
                      <a:gd name="connsiteY16" fmla="*/ 129318 h 330827"/>
                      <a:gd name="connsiteX17" fmla="*/ 121381 w 13899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8992" h="330827">
                        <a:moveTo>
                          <a:pt x="121381" y="80640"/>
                        </a:moveTo>
                        <a:cubicBezTo>
                          <a:pt x="135211" y="64899"/>
                          <a:pt x="141485" y="41957"/>
                          <a:pt x="138085" y="19548"/>
                        </a:cubicBezTo>
                        <a:cubicBezTo>
                          <a:pt x="133986" y="-6041"/>
                          <a:pt x="99921" y="-6738"/>
                          <a:pt x="96138" y="18818"/>
                        </a:cubicBezTo>
                        <a:cubicBezTo>
                          <a:pt x="93239" y="38414"/>
                          <a:pt x="98195" y="60553"/>
                          <a:pt x="66617" y="75821"/>
                        </a:cubicBezTo>
                        <a:cubicBezTo>
                          <a:pt x="44718" y="86414"/>
                          <a:pt x="70248" y="110536"/>
                          <a:pt x="64266" y="122000"/>
                        </a:cubicBezTo>
                        <a:cubicBezTo>
                          <a:pt x="58284" y="133464"/>
                          <a:pt x="42177" y="128323"/>
                          <a:pt x="35554" y="138314"/>
                        </a:cubicBezTo>
                        <a:cubicBezTo>
                          <a:pt x="23844" y="155966"/>
                          <a:pt x="41238" y="169645"/>
                          <a:pt x="36211" y="183176"/>
                        </a:cubicBezTo>
                        <a:cubicBezTo>
                          <a:pt x="30017" y="199832"/>
                          <a:pt x="16831" y="196861"/>
                          <a:pt x="6457" y="213356"/>
                        </a:cubicBezTo>
                        <a:cubicBezTo>
                          <a:pt x="-2056" y="226919"/>
                          <a:pt x="-2104" y="231750"/>
                          <a:pt x="6033" y="265935"/>
                        </a:cubicBezTo>
                        <a:cubicBezTo>
                          <a:pt x="9696" y="284927"/>
                          <a:pt x="11182" y="304422"/>
                          <a:pt x="10452" y="323888"/>
                        </a:cubicBezTo>
                        <a:cubicBezTo>
                          <a:pt x="10403" y="327661"/>
                          <a:pt x="12933" y="330768"/>
                          <a:pt x="16105" y="330827"/>
                        </a:cubicBezTo>
                        <a:cubicBezTo>
                          <a:pt x="18228" y="330866"/>
                          <a:pt x="20196" y="329509"/>
                          <a:pt x="21222" y="327298"/>
                        </a:cubicBezTo>
                        <a:cubicBezTo>
                          <a:pt x="29973" y="308291"/>
                          <a:pt x="42503" y="285963"/>
                          <a:pt x="56161" y="277225"/>
                        </a:cubicBezTo>
                        <a:cubicBezTo>
                          <a:pt x="74597" y="265438"/>
                          <a:pt x="64141" y="248459"/>
                          <a:pt x="64798" y="227791"/>
                        </a:cubicBezTo>
                        <a:cubicBezTo>
                          <a:pt x="65580" y="204101"/>
                          <a:pt x="89227" y="214519"/>
                          <a:pt x="100377" y="200019"/>
                        </a:cubicBezTo>
                        <a:cubicBezTo>
                          <a:pt x="113059" y="183582"/>
                          <a:pt x="91778" y="171040"/>
                          <a:pt x="96284" y="152568"/>
                        </a:cubicBezTo>
                        <a:cubicBezTo>
                          <a:pt x="101648" y="130577"/>
                          <a:pt x="124361" y="143371"/>
                          <a:pt x="130859" y="129318"/>
                        </a:cubicBezTo>
                        <a:cubicBezTo>
                          <a:pt x="141928" y="105331"/>
                          <a:pt x="102272" y="102967"/>
                          <a:pt x="121381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5" name="Freeform: Shape 1694">
                    <a:extLst>
                      <a:ext uri="{FF2B5EF4-FFF2-40B4-BE49-F238E27FC236}">
                        <a16:creationId xmlns:a16="http://schemas.microsoft.com/office/drawing/2014/main" id="{522F3256-97A1-8373-0C0F-83FA5AC89E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57116" y="15890286"/>
                    <a:ext cx="49856" cy="59315"/>
                  </a:xfrm>
                  <a:custGeom>
                    <a:avLst/>
                    <a:gdLst>
                      <a:gd name="connsiteX0" fmla="*/ 24928 w 49856"/>
                      <a:gd name="connsiteY0" fmla="*/ 59315 h 59315"/>
                      <a:gd name="connsiteX1" fmla="*/ 49857 w 49856"/>
                      <a:gd name="connsiteY1" fmla="*/ 29658 h 59315"/>
                      <a:gd name="connsiteX2" fmla="*/ 24928 w 49856"/>
                      <a:gd name="connsiteY2" fmla="*/ 0 h 59315"/>
                      <a:gd name="connsiteX3" fmla="*/ 0 w 49856"/>
                      <a:gd name="connsiteY3" fmla="*/ 29658 h 59315"/>
                      <a:gd name="connsiteX4" fmla="*/ 24928 w 49856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56" h="59315">
                        <a:moveTo>
                          <a:pt x="24928" y="59315"/>
                        </a:moveTo>
                        <a:cubicBezTo>
                          <a:pt x="38696" y="59315"/>
                          <a:pt x="49857" y="46037"/>
                          <a:pt x="49857" y="29658"/>
                        </a:cubicBezTo>
                        <a:cubicBezTo>
                          <a:pt x="49857" y="13278"/>
                          <a:pt x="38696" y="0"/>
                          <a:pt x="24928" y="0"/>
                        </a:cubicBezTo>
                        <a:cubicBezTo>
                          <a:pt x="11161" y="0"/>
                          <a:pt x="0" y="13278"/>
                          <a:pt x="0" y="29658"/>
                        </a:cubicBezTo>
                        <a:cubicBezTo>
                          <a:pt x="0" y="46037"/>
                          <a:pt x="11161" y="59315"/>
                          <a:pt x="24928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6" name="Freeform: Shape 1695">
                    <a:extLst>
                      <a:ext uri="{FF2B5EF4-FFF2-40B4-BE49-F238E27FC236}">
                        <a16:creationId xmlns:a16="http://schemas.microsoft.com/office/drawing/2014/main" id="{E8E68EBF-BAB1-001C-B1E8-C7AE54B592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0083" y="15956531"/>
                    <a:ext cx="33244" cy="39552"/>
                  </a:xfrm>
                  <a:custGeom>
                    <a:avLst/>
                    <a:gdLst>
                      <a:gd name="connsiteX0" fmla="*/ 16617 w 33244"/>
                      <a:gd name="connsiteY0" fmla="*/ 39552 h 39552"/>
                      <a:gd name="connsiteX1" fmla="*/ 33245 w 33244"/>
                      <a:gd name="connsiteY1" fmla="*/ 19783 h 39552"/>
                      <a:gd name="connsiteX2" fmla="*/ 16628 w 33244"/>
                      <a:gd name="connsiteY2" fmla="*/ 0 h 39552"/>
                      <a:gd name="connsiteX3" fmla="*/ 0 w 33244"/>
                      <a:gd name="connsiteY3" fmla="*/ 19770 h 39552"/>
                      <a:gd name="connsiteX4" fmla="*/ 0 w 33244"/>
                      <a:gd name="connsiteY4" fmla="*/ 19776 h 39552"/>
                      <a:gd name="connsiteX5" fmla="*/ 16617 w 33244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244" h="39552">
                        <a:moveTo>
                          <a:pt x="16617" y="39552"/>
                        </a:moveTo>
                        <a:cubicBezTo>
                          <a:pt x="25797" y="39556"/>
                          <a:pt x="33242" y="30705"/>
                          <a:pt x="33245" y="19783"/>
                        </a:cubicBezTo>
                        <a:cubicBezTo>
                          <a:pt x="33248" y="8860"/>
                          <a:pt x="25808" y="4"/>
                          <a:pt x="16628" y="0"/>
                        </a:cubicBezTo>
                        <a:cubicBezTo>
                          <a:pt x="74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439" y="39548"/>
                          <a:pt x="16617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7" name="Freeform: Shape 1696">
                    <a:extLst>
                      <a:ext uri="{FF2B5EF4-FFF2-40B4-BE49-F238E27FC236}">
                        <a16:creationId xmlns:a16="http://schemas.microsoft.com/office/drawing/2014/main" id="{4222981C-DE50-4159-7F93-D083155302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90047" y="16033795"/>
                    <a:ext cx="29195" cy="34734"/>
                  </a:xfrm>
                  <a:custGeom>
                    <a:avLst/>
                    <a:gdLst>
                      <a:gd name="connsiteX0" fmla="*/ 0 w 29195"/>
                      <a:gd name="connsiteY0" fmla="*/ 17361 h 34734"/>
                      <a:gd name="connsiteX1" fmla="*/ 14592 w 29195"/>
                      <a:gd name="connsiteY1" fmla="*/ 34734 h 34734"/>
                      <a:gd name="connsiteX2" fmla="*/ 29195 w 29195"/>
                      <a:gd name="connsiteY2" fmla="*/ 17373 h 34734"/>
                      <a:gd name="connsiteX3" fmla="*/ 14603 w 29195"/>
                      <a:gd name="connsiteY3" fmla="*/ 0 h 34734"/>
                      <a:gd name="connsiteX4" fmla="*/ 14598 w 29195"/>
                      <a:gd name="connsiteY4" fmla="*/ 0 h 34734"/>
                      <a:gd name="connsiteX5" fmla="*/ 0 w 29195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195" h="34734">
                        <a:moveTo>
                          <a:pt x="0" y="17361"/>
                        </a:moveTo>
                        <a:cubicBezTo>
                          <a:pt x="-3" y="26952"/>
                          <a:pt x="6530" y="34730"/>
                          <a:pt x="14592" y="34734"/>
                        </a:cubicBezTo>
                        <a:cubicBezTo>
                          <a:pt x="22654" y="34738"/>
                          <a:pt x="29192" y="26965"/>
                          <a:pt x="29195" y="17373"/>
                        </a:cubicBezTo>
                        <a:cubicBezTo>
                          <a:pt x="29198" y="7782"/>
                          <a:pt x="22665" y="4"/>
                          <a:pt x="14603" y="0"/>
                        </a:cubicBezTo>
                        <a:cubicBezTo>
                          <a:pt x="14601" y="0"/>
                          <a:pt x="14599" y="0"/>
                          <a:pt x="14598" y="0"/>
                        </a:cubicBezTo>
                        <a:cubicBezTo>
                          <a:pt x="6538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6" name="Graphic 68" descr="Seaweed with solid fill">
                  <a:extLst>
                    <a:ext uri="{FF2B5EF4-FFF2-40B4-BE49-F238E27FC236}">
                      <a16:creationId xmlns:a16="http://schemas.microsoft.com/office/drawing/2014/main" id="{70525E38-4183-852D-264B-69F9E17522D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623985" y="4877124"/>
                  <a:ext cx="94270" cy="121209"/>
                  <a:chOff x="11104655" y="16001125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85" name="Freeform: Shape 1684">
                    <a:extLst>
                      <a:ext uri="{FF2B5EF4-FFF2-40B4-BE49-F238E27FC236}">
                        <a16:creationId xmlns:a16="http://schemas.microsoft.com/office/drawing/2014/main" id="{FC653B32-31B9-DEBF-D0CF-3EB8C1127A1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3" y="16001125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6" name="Freeform: Shape 1685">
                    <a:extLst>
                      <a:ext uri="{FF2B5EF4-FFF2-40B4-BE49-F238E27FC236}">
                        <a16:creationId xmlns:a16="http://schemas.microsoft.com/office/drawing/2014/main" id="{DF0FF73A-BBC9-33CA-B5AD-D8F7E0DCF7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5" y="16055231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7" name="Freeform: Shape 1686">
                    <a:extLst>
                      <a:ext uri="{FF2B5EF4-FFF2-40B4-BE49-F238E27FC236}">
                        <a16:creationId xmlns:a16="http://schemas.microsoft.com/office/drawing/2014/main" id="{A5BC662F-B4AB-4098-33FF-01FA9BD363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1" y="16100373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8" name="Freeform: Shape 1687">
                    <a:extLst>
                      <a:ext uri="{FF2B5EF4-FFF2-40B4-BE49-F238E27FC236}">
                        <a16:creationId xmlns:a16="http://schemas.microsoft.com/office/drawing/2014/main" id="{503A060F-D57C-1865-0849-EF680C53F1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7" y="16153013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9" name="Freeform: Shape 1688">
                    <a:extLst>
                      <a:ext uri="{FF2B5EF4-FFF2-40B4-BE49-F238E27FC236}">
                        <a16:creationId xmlns:a16="http://schemas.microsoft.com/office/drawing/2014/main" id="{1FFF4F74-63EC-4AF8-95A2-EBA7153494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5" y="16203076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0" name="Freeform: Shape 1689">
                    <a:extLst>
                      <a:ext uri="{FF2B5EF4-FFF2-40B4-BE49-F238E27FC236}">
                        <a16:creationId xmlns:a16="http://schemas.microsoft.com/office/drawing/2014/main" id="{BF0928A3-7F8D-A6F8-0FD5-5CD0576704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7" y="16242302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1" name="Freeform: Shape 1690">
                    <a:extLst>
                      <a:ext uri="{FF2B5EF4-FFF2-40B4-BE49-F238E27FC236}">
                        <a16:creationId xmlns:a16="http://schemas.microsoft.com/office/drawing/2014/main" id="{B464F3AF-24E7-3BCA-C277-512E4F5E8A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0" y="16288044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7" name="Graphic 69" descr="Seaweed with solid fill">
                  <a:extLst>
                    <a:ext uri="{FF2B5EF4-FFF2-40B4-BE49-F238E27FC236}">
                      <a16:creationId xmlns:a16="http://schemas.microsoft.com/office/drawing/2014/main" id="{444399C2-C933-1E97-69DD-A6B46846EDA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7928396" y="4889628"/>
                  <a:ext cx="153466" cy="179249"/>
                  <a:chOff x="12034781" y="16042578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79" name="Freeform: Shape 1678">
                    <a:extLst>
                      <a:ext uri="{FF2B5EF4-FFF2-40B4-BE49-F238E27FC236}">
                        <a16:creationId xmlns:a16="http://schemas.microsoft.com/office/drawing/2014/main" id="{FDFB9765-6A15-F8FE-5E28-2148BCA220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4" y="16042578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0" name="Freeform: Shape 1679">
                    <a:extLst>
                      <a:ext uri="{FF2B5EF4-FFF2-40B4-BE49-F238E27FC236}">
                        <a16:creationId xmlns:a16="http://schemas.microsoft.com/office/drawing/2014/main" id="{0CCD5E94-C1B0-F201-EE76-BBCCF5DD0F4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1" y="16302510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1" name="Freeform: Shape 1680">
                    <a:extLst>
                      <a:ext uri="{FF2B5EF4-FFF2-40B4-BE49-F238E27FC236}">
                        <a16:creationId xmlns:a16="http://schemas.microsoft.com/office/drawing/2014/main" id="{6EE8CEB7-C4CB-5C90-DDF0-5BE3391FD0A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3" y="16265620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2" name="Freeform: Shape 1681">
                    <a:extLst>
                      <a:ext uri="{FF2B5EF4-FFF2-40B4-BE49-F238E27FC236}">
                        <a16:creationId xmlns:a16="http://schemas.microsoft.com/office/drawing/2014/main" id="{21CA3896-06AE-B98B-775B-54A7D08D63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2" y="16083694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3" name="Freeform: Shape 1682">
                    <a:extLst>
                      <a:ext uri="{FF2B5EF4-FFF2-40B4-BE49-F238E27FC236}">
                        <a16:creationId xmlns:a16="http://schemas.microsoft.com/office/drawing/2014/main" id="{9FC65FCD-95AB-09D4-BBB3-BC641714652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1" y="16149939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4" name="Freeform: Shape 1683">
                    <a:extLst>
                      <a:ext uri="{FF2B5EF4-FFF2-40B4-BE49-F238E27FC236}">
                        <a16:creationId xmlns:a16="http://schemas.microsoft.com/office/drawing/2014/main" id="{057F3D85-D511-F787-88A6-B26ECE298C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299" y="16227203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8" name="Graphic 71" descr="Seaweed with solid fill">
                  <a:extLst>
                    <a:ext uri="{FF2B5EF4-FFF2-40B4-BE49-F238E27FC236}">
                      <a16:creationId xmlns:a16="http://schemas.microsoft.com/office/drawing/2014/main" id="{6A0591E1-5A2D-B1C4-DC27-E1E7815B0FF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671975" y="5190960"/>
                  <a:ext cx="116658" cy="121209"/>
                  <a:chOff x="14306785" y="17041537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72" name="Freeform: Shape 1671">
                    <a:extLst>
                      <a:ext uri="{FF2B5EF4-FFF2-40B4-BE49-F238E27FC236}">
                        <a16:creationId xmlns:a16="http://schemas.microsoft.com/office/drawing/2014/main" id="{DEE34A05-CA4F-B355-36CD-FD422C7C1C8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8" y="17041537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3" name="Freeform: Shape 1672">
                    <a:extLst>
                      <a:ext uri="{FF2B5EF4-FFF2-40B4-BE49-F238E27FC236}">
                        <a16:creationId xmlns:a16="http://schemas.microsoft.com/office/drawing/2014/main" id="{0508FA42-1B3E-9D58-8747-BCB5537519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5" y="17095643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4" name="Freeform: Shape 1673">
                    <a:extLst>
                      <a:ext uri="{FF2B5EF4-FFF2-40B4-BE49-F238E27FC236}">
                        <a16:creationId xmlns:a16="http://schemas.microsoft.com/office/drawing/2014/main" id="{88948C23-A216-C305-CAFA-DA2F916E64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2" y="17140785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5" name="Freeform: Shape 1674">
                    <a:extLst>
                      <a:ext uri="{FF2B5EF4-FFF2-40B4-BE49-F238E27FC236}">
                        <a16:creationId xmlns:a16="http://schemas.microsoft.com/office/drawing/2014/main" id="{710C32BC-5CD5-A3C8-E11A-8A494C4FDA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0" y="17193425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6" name="Freeform: Shape 1675">
                    <a:extLst>
                      <a:ext uri="{FF2B5EF4-FFF2-40B4-BE49-F238E27FC236}">
                        <a16:creationId xmlns:a16="http://schemas.microsoft.com/office/drawing/2014/main" id="{1E7D3085-1789-83F5-B688-0A6D8E59DB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4" y="17243488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7" name="Freeform: Shape 1676">
                    <a:extLst>
                      <a:ext uri="{FF2B5EF4-FFF2-40B4-BE49-F238E27FC236}">
                        <a16:creationId xmlns:a16="http://schemas.microsoft.com/office/drawing/2014/main" id="{EE98C1E9-93DA-9D84-C862-2DC40A8101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1" y="17282714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8" name="Freeform: Shape 1677">
                    <a:extLst>
                      <a:ext uri="{FF2B5EF4-FFF2-40B4-BE49-F238E27FC236}">
                        <a16:creationId xmlns:a16="http://schemas.microsoft.com/office/drawing/2014/main" id="{158AB89F-848C-60A7-E7DF-988420DC79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1" y="17328456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9" name="Graphic 72" descr="Seaweed with solid fill">
                  <a:extLst>
                    <a:ext uri="{FF2B5EF4-FFF2-40B4-BE49-F238E27FC236}">
                      <a16:creationId xmlns:a16="http://schemas.microsoft.com/office/drawing/2014/main" id="{8DF28D17-AA08-B3BD-128D-60F16341839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8450392" y="5050080"/>
                  <a:ext cx="153466" cy="179249"/>
                  <a:chOff x="13629738" y="1657449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66" name="Freeform: Shape 1665">
                    <a:extLst>
                      <a:ext uri="{FF2B5EF4-FFF2-40B4-BE49-F238E27FC236}">
                        <a16:creationId xmlns:a16="http://schemas.microsoft.com/office/drawing/2014/main" id="{87DDDA89-1FCC-9ADD-809E-5E066EED02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1" y="1657449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7" name="Freeform: Shape 1666">
                    <a:extLst>
                      <a:ext uri="{FF2B5EF4-FFF2-40B4-BE49-F238E27FC236}">
                        <a16:creationId xmlns:a16="http://schemas.microsoft.com/office/drawing/2014/main" id="{1293F21C-F254-5B2A-36BF-36E4C78D88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8" y="1683443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8" name="Freeform: Shape 1667">
                    <a:extLst>
                      <a:ext uri="{FF2B5EF4-FFF2-40B4-BE49-F238E27FC236}">
                        <a16:creationId xmlns:a16="http://schemas.microsoft.com/office/drawing/2014/main" id="{7D737EE2-7FBF-3928-FBC6-72F02D398F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0" y="1679754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9" name="Freeform: Shape 1668">
                    <a:extLst>
                      <a:ext uri="{FF2B5EF4-FFF2-40B4-BE49-F238E27FC236}">
                        <a16:creationId xmlns:a16="http://schemas.microsoft.com/office/drawing/2014/main" id="{3599D910-826D-AFA7-D4D0-884AB02E8B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79" y="1661561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0" name="Freeform: Shape 1669">
                    <a:extLst>
                      <a:ext uri="{FF2B5EF4-FFF2-40B4-BE49-F238E27FC236}">
                        <a16:creationId xmlns:a16="http://schemas.microsoft.com/office/drawing/2014/main" id="{AC144A01-77E8-B99D-F5F3-4B7F58D4DBE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8" y="1668186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1" name="Freeform: Shape 1670">
                    <a:extLst>
                      <a:ext uri="{FF2B5EF4-FFF2-40B4-BE49-F238E27FC236}">
                        <a16:creationId xmlns:a16="http://schemas.microsoft.com/office/drawing/2014/main" id="{65A15DE2-5ED5-0EBC-D55E-3D4B3B18F7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6" y="1675912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0" name="Graphic 74" descr="Seaweed with solid fill">
                  <a:extLst>
                    <a:ext uri="{FF2B5EF4-FFF2-40B4-BE49-F238E27FC236}">
                      <a16:creationId xmlns:a16="http://schemas.microsoft.com/office/drawing/2014/main" id="{9A3DDC2A-87A0-3EFC-D1C3-65E08FE208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61209" y="4971574"/>
                  <a:ext cx="153466" cy="179249"/>
                  <a:chOff x="13051690" y="1631423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60" name="Freeform: Shape 1659">
                    <a:extLst>
                      <a:ext uri="{FF2B5EF4-FFF2-40B4-BE49-F238E27FC236}">
                        <a16:creationId xmlns:a16="http://schemas.microsoft.com/office/drawing/2014/main" id="{B2D1F8FC-2EB3-FFB1-6965-0B44514B76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3" y="1631423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1" name="Freeform: Shape 1660">
                    <a:extLst>
                      <a:ext uri="{FF2B5EF4-FFF2-40B4-BE49-F238E27FC236}">
                        <a16:creationId xmlns:a16="http://schemas.microsoft.com/office/drawing/2014/main" id="{30D9F02D-A4AF-B22D-9435-E651F41525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0" y="1657417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2" name="Freeform: Shape 1661">
                    <a:extLst>
                      <a:ext uri="{FF2B5EF4-FFF2-40B4-BE49-F238E27FC236}">
                        <a16:creationId xmlns:a16="http://schemas.microsoft.com/office/drawing/2014/main" id="{FF97F86B-0E57-09EA-0212-F2A70491E6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2" y="1653728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3" name="Freeform: Shape 1662">
                    <a:extLst>
                      <a:ext uri="{FF2B5EF4-FFF2-40B4-BE49-F238E27FC236}">
                        <a16:creationId xmlns:a16="http://schemas.microsoft.com/office/drawing/2014/main" id="{C2507B5F-F3D8-441F-40FA-2A6680017B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1" y="1635535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4" name="Freeform: Shape 1663">
                    <a:extLst>
                      <a:ext uri="{FF2B5EF4-FFF2-40B4-BE49-F238E27FC236}">
                        <a16:creationId xmlns:a16="http://schemas.microsoft.com/office/drawing/2014/main" id="{F077C3D3-D17B-97BA-AB29-969162D0DF2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0" y="1642160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5" name="Freeform: Shape 1664">
                    <a:extLst>
                      <a:ext uri="{FF2B5EF4-FFF2-40B4-BE49-F238E27FC236}">
                        <a16:creationId xmlns:a16="http://schemas.microsoft.com/office/drawing/2014/main" id="{F94B0816-E8FC-CA8C-5B9A-6AE11D002D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8" y="1649886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1" name="Graphic 75" descr="Seaweed with solid fill">
                  <a:extLst>
                    <a:ext uri="{FF2B5EF4-FFF2-40B4-BE49-F238E27FC236}">
                      <a16:creationId xmlns:a16="http://schemas.microsoft.com/office/drawing/2014/main" id="{28F87B1C-D5B7-9F0D-989C-83A643B08D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8548313" y="5045543"/>
                  <a:ext cx="109340" cy="216665"/>
                  <a:chOff x="13928935" y="16559458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654" name="Freeform: Shape 1653">
                    <a:extLst>
                      <a:ext uri="{FF2B5EF4-FFF2-40B4-BE49-F238E27FC236}">
                        <a16:creationId xmlns:a16="http://schemas.microsoft.com/office/drawing/2014/main" id="{EFDF93C1-B68F-B589-6360-174913B4F6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5" y="16559458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5" name="Freeform: Shape 1654">
                    <a:extLst>
                      <a:ext uri="{FF2B5EF4-FFF2-40B4-BE49-F238E27FC236}">
                        <a16:creationId xmlns:a16="http://schemas.microsoft.com/office/drawing/2014/main" id="{AB5318C0-DEA2-8096-B131-9B9135F9A6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5" y="16873647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6" name="Freeform: Shape 1655">
                    <a:extLst>
                      <a:ext uri="{FF2B5EF4-FFF2-40B4-BE49-F238E27FC236}">
                        <a16:creationId xmlns:a16="http://schemas.microsoft.com/office/drawing/2014/main" id="{98AC8452-D641-5445-8232-300F24B193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7" y="16829058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7" name="Freeform: Shape 1656">
                    <a:extLst>
                      <a:ext uri="{FF2B5EF4-FFF2-40B4-BE49-F238E27FC236}">
                        <a16:creationId xmlns:a16="http://schemas.microsoft.com/office/drawing/2014/main" id="{C4DFE1A9-C8A4-EFD4-CABF-672510CCBC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1" y="16609157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8" name="Freeform: Shape 1657">
                    <a:extLst>
                      <a:ext uri="{FF2B5EF4-FFF2-40B4-BE49-F238E27FC236}">
                        <a16:creationId xmlns:a16="http://schemas.microsoft.com/office/drawing/2014/main" id="{E4067B2A-20F7-D885-7CDD-A856FBE7856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1" y="16689230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9" name="Freeform: Shape 1658">
                    <a:extLst>
                      <a:ext uri="{FF2B5EF4-FFF2-40B4-BE49-F238E27FC236}">
                        <a16:creationId xmlns:a16="http://schemas.microsoft.com/office/drawing/2014/main" id="{704EF929-D8D0-837D-5B58-9CE841D6B47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4" y="16782621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2" name="Graphic 76" descr="Seaweed with solid fill">
                  <a:extLst>
                    <a:ext uri="{FF2B5EF4-FFF2-40B4-BE49-F238E27FC236}">
                      <a16:creationId xmlns:a16="http://schemas.microsoft.com/office/drawing/2014/main" id="{ACF7A71C-CC9A-B31F-5D1C-182ACD6D4CB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56214" y="4991783"/>
                  <a:ext cx="93378" cy="154328"/>
                  <a:chOff x="13036429" y="16381237"/>
                  <a:chExt cx="285316" cy="511618"/>
                </a:xfrm>
                <a:solidFill>
                  <a:srgbClr val="92D050"/>
                </a:solidFill>
              </p:grpSpPr>
              <p:sp>
                <p:nvSpPr>
                  <p:cNvPr id="1648" name="Freeform: Shape 1647">
                    <a:extLst>
                      <a:ext uri="{FF2B5EF4-FFF2-40B4-BE49-F238E27FC236}">
                        <a16:creationId xmlns:a16="http://schemas.microsoft.com/office/drawing/2014/main" id="{9BB6524C-90B1-9B6A-8DBA-B7DBD09AF6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38604" y="16381237"/>
                    <a:ext cx="133063" cy="511618"/>
                  </a:xfrm>
                  <a:custGeom>
                    <a:avLst/>
                    <a:gdLst>
                      <a:gd name="connsiteX0" fmla="*/ 63970 w 133063"/>
                      <a:gd name="connsiteY0" fmla="*/ 409451 h 511618"/>
                      <a:gd name="connsiteX1" fmla="*/ 76153 w 133063"/>
                      <a:gd name="connsiteY1" fmla="*/ 377199 h 511618"/>
                      <a:gd name="connsiteX2" fmla="*/ 51592 w 133063"/>
                      <a:gd name="connsiteY2" fmla="*/ 324373 h 511618"/>
                      <a:gd name="connsiteX3" fmla="*/ 77076 w 133063"/>
                      <a:gd name="connsiteY3" fmla="*/ 288157 h 511618"/>
                      <a:gd name="connsiteX4" fmla="*/ 64768 w 133063"/>
                      <a:gd name="connsiteY4" fmla="*/ 247909 h 511618"/>
                      <a:gd name="connsiteX5" fmla="*/ 92434 w 133063"/>
                      <a:gd name="connsiteY5" fmla="*/ 225667 h 511618"/>
                      <a:gd name="connsiteX6" fmla="*/ 86091 w 133063"/>
                      <a:gd name="connsiteY6" fmla="*/ 192303 h 511618"/>
                      <a:gd name="connsiteX7" fmla="*/ 117309 w 133063"/>
                      <a:gd name="connsiteY7" fmla="*/ 157166 h 511618"/>
                      <a:gd name="connsiteX8" fmla="*/ 109293 w 133063"/>
                      <a:gd name="connsiteY8" fmla="*/ 121878 h 511618"/>
                      <a:gd name="connsiteX9" fmla="*/ 132431 w 133063"/>
                      <a:gd name="connsiteY9" fmla="*/ 66089 h 511618"/>
                      <a:gd name="connsiteX10" fmla="*/ 116952 w 133063"/>
                      <a:gd name="connsiteY10" fmla="*/ 37819 h 511618"/>
                      <a:gd name="connsiteX11" fmla="*/ 133064 w 133063"/>
                      <a:gd name="connsiteY11" fmla="*/ 802 h 511618"/>
                      <a:gd name="connsiteX12" fmla="*/ 88021 w 133063"/>
                      <a:gd name="connsiteY12" fmla="*/ 16371 h 511618"/>
                      <a:gd name="connsiteX13" fmla="*/ 81305 w 133063"/>
                      <a:gd name="connsiteY13" fmla="*/ 58182 h 511618"/>
                      <a:gd name="connsiteX14" fmla="*/ 53278 w 133063"/>
                      <a:gd name="connsiteY14" fmla="*/ 86947 h 511618"/>
                      <a:gd name="connsiteX15" fmla="*/ 59117 w 133063"/>
                      <a:gd name="connsiteY15" fmla="*/ 146478 h 511618"/>
                      <a:gd name="connsiteX16" fmla="*/ 17351 w 133063"/>
                      <a:gd name="connsiteY16" fmla="*/ 176511 h 511618"/>
                      <a:gd name="connsiteX17" fmla="*/ 27463 w 133063"/>
                      <a:gd name="connsiteY17" fmla="*/ 239685 h 511618"/>
                      <a:gd name="connsiteX18" fmla="*/ 2937 w 133063"/>
                      <a:gd name="connsiteY18" fmla="*/ 282213 h 511618"/>
                      <a:gd name="connsiteX19" fmla="*/ 15976 w 133063"/>
                      <a:gd name="connsiteY19" fmla="*/ 335139 h 511618"/>
                      <a:gd name="connsiteX20" fmla="*/ 1848 w 133063"/>
                      <a:gd name="connsiteY20" fmla="*/ 372673 h 511618"/>
                      <a:gd name="connsiteX21" fmla="*/ 20389 w 133063"/>
                      <a:gd name="connsiteY21" fmla="*/ 407855 h 511618"/>
                      <a:gd name="connsiteX22" fmla="*/ 28308 w 133063"/>
                      <a:gd name="connsiteY22" fmla="*/ 442597 h 511618"/>
                      <a:gd name="connsiteX23" fmla="*/ 40341 w 133063"/>
                      <a:gd name="connsiteY23" fmla="*/ 505944 h 511618"/>
                      <a:gd name="connsiteX24" fmla="*/ 47919 w 133063"/>
                      <a:gd name="connsiteY24" fmla="*/ 511153 h 511618"/>
                      <a:gd name="connsiteX25" fmla="*/ 50715 w 133063"/>
                      <a:gd name="connsiteY25" fmla="*/ 508285 h 511618"/>
                      <a:gd name="connsiteX26" fmla="*/ 65028 w 133063"/>
                      <a:gd name="connsiteY26" fmla="*/ 485748 h 511618"/>
                      <a:gd name="connsiteX27" fmla="*/ 77308 w 133063"/>
                      <a:gd name="connsiteY27" fmla="*/ 450160 h 511618"/>
                      <a:gd name="connsiteX28" fmla="*/ 63970 w 13306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3063" h="511618">
                        <a:moveTo>
                          <a:pt x="63970" y="409451"/>
                        </a:moveTo>
                        <a:cubicBezTo>
                          <a:pt x="68191" y="398986"/>
                          <a:pt x="75088" y="404129"/>
                          <a:pt x="76153" y="377199"/>
                        </a:cubicBezTo>
                        <a:cubicBezTo>
                          <a:pt x="76982" y="355913"/>
                          <a:pt x="51431" y="346877"/>
                          <a:pt x="51592" y="324373"/>
                        </a:cubicBezTo>
                        <a:cubicBezTo>
                          <a:pt x="51729" y="305173"/>
                          <a:pt x="74534" y="306268"/>
                          <a:pt x="77076" y="288157"/>
                        </a:cubicBezTo>
                        <a:cubicBezTo>
                          <a:pt x="78754" y="276224"/>
                          <a:pt x="61542" y="258641"/>
                          <a:pt x="64768" y="247909"/>
                        </a:cubicBezTo>
                        <a:cubicBezTo>
                          <a:pt x="67995" y="237177"/>
                          <a:pt x="83140" y="235954"/>
                          <a:pt x="92434" y="225667"/>
                        </a:cubicBezTo>
                        <a:cubicBezTo>
                          <a:pt x="101865" y="215258"/>
                          <a:pt x="86123" y="203197"/>
                          <a:pt x="86091" y="192303"/>
                        </a:cubicBezTo>
                        <a:cubicBezTo>
                          <a:pt x="86060" y="181410"/>
                          <a:pt x="114146" y="176367"/>
                          <a:pt x="117309" y="157166"/>
                        </a:cubicBezTo>
                        <a:cubicBezTo>
                          <a:pt x="120473" y="137965"/>
                          <a:pt x="111576" y="137665"/>
                          <a:pt x="109293" y="121878"/>
                        </a:cubicBezTo>
                        <a:cubicBezTo>
                          <a:pt x="107009" y="106092"/>
                          <a:pt x="129040" y="86646"/>
                          <a:pt x="132431" y="66089"/>
                        </a:cubicBezTo>
                        <a:cubicBezTo>
                          <a:pt x="134722" y="52187"/>
                          <a:pt x="119824" y="49068"/>
                          <a:pt x="116952" y="37819"/>
                        </a:cubicBezTo>
                        <a:cubicBezTo>
                          <a:pt x="113639" y="24857"/>
                          <a:pt x="133064" y="802"/>
                          <a:pt x="133064" y="802"/>
                        </a:cubicBezTo>
                        <a:cubicBezTo>
                          <a:pt x="110169" y="-3035"/>
                          <a:pt x="93078" y="7680"/>
                          <a:pt x="88021" y="16371"/>
                        </a:cubicBezTo>
                        <a:cubicBezTo>
                          <a:pt x="80016" y="30167"/>
                          <a:pt x="87785" y="50703"/>
                          <a:pt x="81305" y="58182"/>
                        </a:cubicBezTo>
                        <a:cubicBezTo>
                          <a:pt x="72588" y="68235"/>
                          <a:pt x="58512" y="69158"/>
                          <a:pt x="53278" y="86947"/>
                        </a:cubicBezTo>
                        <a:cubicBezTo>
                          <a:pt x="48849" y="101960"/>
                          <a:pt x="69625" y="130119"/>
                          <a:pt x="59117" y="146478"/>
                        </a:cubicBezTo>
                        <a:cubicBezTo>
                          <a:pt x="49183" y="161970"/>
                          <a:pt x="23639" y="154564"/>
                          <a:pt x="17351" y="176511"/>
                        </a:cubicBezTo>
                        <a:cubicBezTo>
                          <a:pt x="10706" y="199649"/>
                          <a:pt x="36344" y="216987"/>
                          <a:pt x="27463" y="239685"/>
                        </a:cubicBezTo>
                        <a:cubicBezTo>
                          <a:pt x="19646" y="259653"/>
                          <a:pt x="5484" y="260749"/>
                          <a:pt x="2937" y="282213"/>
                        </a:cubicBezTo>
                        <a:cubicBezTo>
                          <a:pt x="842" y="299890"/>
                          <a:pt x="20432" y="318257"/>
                          <a:pt x="15976" y="335139"/>
                        </a:cubicBezTo>
                        <a:cubicBezTo>
                          <a:pt x="11626" y="351620"/>
                          <a:pt x="-5610" y="356686"/>
                          <a:pt x="1848" y="372673"/>
                        </a:cubicBezTo>
                        <a:cubicBezTo>
                          <a:pt x="10804" y="391862"/>
                          <a:pt x="24975" y="389455"/>
                          <a:pt x="20389" y="407855"/>
                        </a:cubicBezTo>
                        <a:cubicBezTo>
                          <a:pt x="16530" y="423319"/>
                          <a:pt x="21631" y="433178"/>
                          <a:pt x="28308" y="442597"/>
                        </a:cubicBezTo>
                        <a:cubicBezTo>
                          <a:pt x="41190" y="460764"/>
                          <a:pt x="36049" y="480904"/>
                          <a:pt x="40341" y="505944"/>
                        </a:cubicBezTo>
                        <a:cubicBezTo>
                          <a:pt x="41417" y="510343"/>
                          <a:pt x="44810" y="512676"/>
                          <a:pt x="47919" y="511153"/>
                        </a:cubicBezTo>
                        <a:cubicBezTo>
                          <a:pt x="49031" y="510609"/>
                          <a:pt x="50004" y="509610"/>
                          <a:pt x="50715" y="508285"/>
                        </a:cubicBezTo>
                        <a:cubicBezTo>
                          <a:pt x="54652" y="499790"/>
                          <a:pt x="59478" y="492191"/>
                          <a:pt x="65028" y="485748"/>
                        </a:cubicBezTo>
                        <a:cubicBezTo>
                          <a:pt x="74066" y="476250"/>
                          <a:pt x="82319" y="466842"/>
                          <a:pt x="77308" y="450160"/>
                        </a:cubicBezTo>
                        <a:cubicBezTo>
                          <a:pt x="71496" y="430787"/>
                          <a:pt x="55981" y="429257"/>
                          <a:pt x="63970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9" name="Freeform: Shape 1648">
                    <a:extLst>
                      <a:ext uri="{FF2B5EF4-FFF2-40B4-BE49-F238E27FC236}">
                        <a16:creationId xmlns:a16="http://schemas.microsoft.com/office/drawing/2014/main" id="{C5C20EAC-31D8-3659-7174-C0F9F17BF8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36429" y="16605031"/>
                    <a:ext cx="117656" cy="275386"/>
                  </a:xfrm>
                  <a:custGeom>
                    <a:avLst/>
                    <a:gdLst>
                      <a:gd name="connsiteX0" fmla="*/ 94316 w 117656"/>
                      <a:gd name="connsiteY0" fmla="*/ 183978 h 275386"/>
                      <a:gd name="connsiteX1" fmla="*/ 95825 w 117656"/>
                      <a:gd name="connsiteY1" fmla="*/ 142207 h 275386"/>
                      <a:gd name="connsiteX2" fmla="*/ 76471 w 117656"/>
                      <a:gd name="connsiteY2" fmla="*/ 120181 h 275386"/>
                      <a:gd name="connsiteX3" fmla="*/ 77379 w 117656"/>
                      <a:gd name="connsiteY3" fmla="*/ 74067 h 275386"/>
                      <a:gd name="connsiteX4" fmla="*/ 52834 w 117656"/>
                      <a:gd name="connsiteY4" fmla="*/ 50551 h 275386"/>
                      <a:gd name="connsiteX5" fmla="*/ 33896 w 117656"/>
                      <a:gd name="connsiteY5" fmla="*/ 12233 h 275386"/>
                      <a:gd name="connsiteX6" fmla="*/ 11245 w 117656"/>
                      <a:gd name="connsiteY6" fmla="*/ 0 h 275386"/>
                      <a:gd name="connsiteX7" fmla="*/ 8026 w 117656"/>
                      <a:gd name="connsiteY7" fmla="*/ 45736 h 275386"/>
                      <a:gd name="connsiteX8" fmla="*/ 27510 w 117656"/>
                      <a:gd name="connsiteY8" fmla="*/ 74267 h 275386"/>
                      <a:gd name="connsiteX9" fmla="*/ 30725 w 117656"/>
                      <a:gd name="connsiteY9" fmla="*/ 125981 h 275386"/>
                      <a:gd name="connsiteX10" fmla="*/ 55019 w 117656"/>
                      <a:gd name="connsiteY10" fmla="*/ 141645 h 275386"/>
                      <a:gd name="connsiteX11" fmla="*/ 54292 w 117656"/>
                      <a:gd name="connsiteY11" fmla="*/ 203557 h 275386"/>
                      <a:gd name="connsiteX12" fmla="*/ 92725 w 117656"/>
                      <a:gd name="connsiteY12" fmla="*/ 270735 h 275386"/>
                      <a:gd name="connsiteX13" fmla="*/ 100867 w 117656"/>
                      <a:gd name="connsiteY13" fmla="*/ 274441 h 275386"/>
                      <a:gd name="connsiteX14" fmla="*/ 103127 w 117656"/>
                      <a:gd name="connsiteY14" fmla="*/ 271597 h 275386"/>
                      <a:gd name="connsiteX15" fmla="*/ 117392 w 117656"/>
                      <a:gd name="connsiteY15" fmla="*/ 229825 h 275386"/>
                      <a:gd name="connsiteX16" fmla="*/ 94316 w 117656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656" h="275386">
                        <a:moveTo>
                          <a:pt x="94316" y="183978"/>
                        </a:moveTo>
                        <a:cubicBezTo>
                          <a:pt x="92796" y="168231"/>
                          <a:pt x="97558" y="149792"/>
                          <a:pt x="95825" y="142207"/>
                        </a:cubicBezTo>
                        <a:cubicBezTo>
                          <a:pt x="91023" y="121188"/>
                          <a:pt x="81560" y="132404"/>
                          <a:pt x="76471" y="120181"/>
                        </a:cubicBezTo>
                        <a:cubicBezTo>
                          <a:pt x="70211" y="105168"/>
                          <a:pt x="81281" y="92790"/>
                          <a:pt x="77379" y="74067"/>
                        </a:cubicBezTo>
                        <a:cubicBezTo>
                          <a:pt x="74176" y="58703"/>
                          <a:pt x="67896" y="60555"/>
                          <a:pt x="52834" y="50551"/>
                        </a:cubicBezTo>
                        <a:cubicBezTo>
                          <a:pt x="42663" y="43795"/>
                          <a:pt x="40294" y="26363"/>
                          <a:pt x="33896" y="12233"/>
                        </a:cubicBezTo>
                        <a:cubicBezTo>
                          <a:pt x="28886" y="1168"/>
                          <a:pt x="11245" y="0"/>
                          <a:pt x="11245" y="0"/>
                        </a:cubicBezTo>
                        <a:cubicBezTo>
                          <a:pt x="-8074" y="2480"/>
                          <a:pt x="2104" y="35738"/>
                          <a:pt x="8026" y="45736"/>
                        </a:cubicBezTo>
                        <a:cubicBezTo>
                          <a:pt x="14774" y="57141"/>
                          <a:pt x="25828" y="53626"/>
                          <a:pt x="27510" y="74267"/>
                        </a:cubicBezTo>
                        <a:cubicBezTo>
                          <a:pt x="29451" y="98178"/>
                          <a:pt x="24630" y="106063"/>
                          <a:pt x="30725" y="125981"/>
                        </a:cubicBezTo>
                        <a:cubicBezTo>
                          <a:pt x="37445" y="147957"/>
                          <a:pt x="51234" y="124741"/>
                          <a:pt x="55019" y="141645"/>
                        </a:cubicBezTo>
                        <a:cubicBezTo>
                          <a:pt x="58587" y="157599"/>
                          <a:pt x="47285" y="184284"/>
                          <a:pt x="54292" y="203557"/>
                        </a:cubicBezTo>
                        <a:cubicBezTo>
                          <a:pt x="63149" y="227907"/>
                          <a:pt x="82527" y="232172"/>
                          <a:pt x="92725" y="270735"/>
                        </a:cubicBezTo>
                        <a:cubicBezTo>
                          <a:pt x="94250" y="274940"/>
                          <a:pt x="97895" y="276599"/>
                          <a:pt x="100867" y="274441"/>
                        </a:cubicBezTo>
                        <a:cubicBezTo>
                          <a:pt x="101778" y="273779"/>
                          <a:pt x="102556" y="272800"/>
                          <a:pt x="103127" y="271597"/>
                        </a:cubicBezTo>
                        <a:cubicBezTo>
                          <a:pt x="109975" y="259308"/>
                          <a:pt x="114843" y="245053"/>
                          <a:pt x="117392" y="229825"/>
                        </a:cubicBezTo>
                        <a:cubicBezTo>
                          <a:pt x="120465" y="203896"/>
                          <a:pt x="95798" y="199325"/>
                          <a:pt x="94316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0" name="Freeform: Shape 1649">
                    <a:extLst>
                      <a:ext uri="{FF2B5EF4-FFF2-40B4-BE49-F238E27FC236}">
                        <a16:creationId xmlns:a16="http://schemas.microsoft.com/office/drawing/2014/main" id="{280AFD53-CCB2-7F54-2845-7B76348BD5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21129" y="16573270"/>
                    <a:ext cx="100616" cy="284832"/>
                  </a:xfrm>
                  <a:custGeom>
                    <a:avLst/>
                    <a:gdLst>
                      <a:gd name="connsiteX0" fmla="*/ 87867 w 100616"/>
                      <a:gd name="connsiteY0" fmla="*/ 69428 h 284832"/>
                      <a:gd name="connsiteX1" fmla="*/ 99959 w 100616"/>
                      <a:gd name="connsiteY1" fmla="*/ 16830 h 284832"/>
                      <a:gd name="connsiteX2" fmla="*/ 69594 w 100616"/>
                      <a:gd name="connsiteY2" fmla="*/ 16202 h 284832"/>
                      <a:gd name="connsiteX3" fmla="*/ 48224 w 100616"/>
                      <a:gd name="connsiteY3" fmla="*/ 65280 h 284832"/>
                      <a:gd name="connsiteX4" fmla="*/ 46522 w 100616"/>
                      <a:gd name="connsiteY4" fmla="*/ 105038 h 284832"/>
                      <a:gd name="connsiteX5" fmla="*/ 25738 w 100616"/>
                      <a:gd name="connsiteY5" fmla="*/ 119084 h 284832"/>
                      <a:gd name="connsiteX6" fmla="*/ 26213 w 100616"/>
                      <a:gd name="connsiteY6" fmla="*/ 157708 h 284832"/>
                      <a:gd name="connsiteX7" fmla="*/ 4674 w 100616"/>
                      <a:gd name="connsiteY7" fmla="*/ 183693 h 284832"/>
                      <a:gd name="connsiteX8" fmla="*/ 4367 w 100616"/>
                      <a:gd name="connsiteY8" fmla="*/ 228962 h 284832"/>
                      <a:gd name="connsiteX9" fmla="*/ 7566 w 100616"/>
                      <a:gd name="connsiteY9" fmla="*/ 278857 h 284832"/>
                      <a:gd name="connsiteX10" fmla="*/ 11659 w 100616"/>
                      <a:gd name="connsiteY10" fmla="*/ 284831 h 284832"/>
                      <a:gd name="connsiteX11" fmla="*/ 15363 w 100616"/>
                      <a:gd name="connsiteY11" fmla="*/ 281793 h 284832"/>
                      <a:gd name="connsiteX12" fmla="*/ 40655 w 100616"/>
                      <a:gd name="connsiteY12" fmla="*/ 238682 h 284832"/>
                      <a:gd name="connsiteX13" fmla="*/ 46907 w 100616"/>
                      <a:gd name="connsiteY13" fmla="*/ 196121 h 284832"/>
                      <a:gd name="connsiteX14" fmla="*/ 72663 w 100616"/>
                      <a:gd name="connsiteY14" fmla="*/ 172210 h 284832"/>
                      <a:gd name="connsiteX15" fmla="*/ 69700 w 100616"/>
                      <a:gd name="connsiteY15" fmla="*/ 131357 h 284832"/>
                      <a:gd name="connsiteX16" fmla="*/ 94729 w 100616"/>
                      <a:gd name="connsiteY16" fmla="*/ 111338 h 284832"/>
                      <a:gd name="connsiteX17" fmla="*/ 87867 w 100616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616" h="284832">
                        <a:moveTo>
                          <a:pt x="87867" y="69428"/>
                        </a:moveTo>
                        <a:cubicBezTo>
                          <a:pt x="97879" y="55876"/>
                          <a:pt x="102421" y="36123"/>
                          <a:pt x="99959" y="16830"/>
                        </a:cubicBezTo>
                        <a:cubicBezTo>
                          <a:pt x="96992" y="-5201"/>
                          <a:pt x="72333" y="-5801"/>
                          <a:pt x="69594" y="16202"/>
                        </a:cubicBezTo>
                        <a:cubicBezTo>
                          <a:pt x="67495" y="33073"/>
                          <a:pt x="71083" y="52135"/>
                          <a:pt x="48224" y="65280"/>
                        </a:cubicBezTo>
                        <a:cubicBezTo>
                          <a:pt x="32371" y="74399"/>
                          <a:pt x="50853" y="95168"/>
                          <a:pt x="46522" y="105038"/>
                        </a:cubicBezTo>
                        <a:cubicBezTo>
                          <a:pt x="42192" y="114908"/>
                          <a:pt x="30532" y="110482"/>
                          <a:pt x="25738" y="119084"/>
                        </a:cubicBezTo>
                        <a:cubicBezTo>
                          <a:pt x="17261" y="134281"/>
                          <a:pt x="29852" y="146059"/>
                          <a:pt x="26213" y="157708"/>
                        </a:cubicBezTo>
                        <a:cubicBezTo>
                          <a:pt x="21729" y="172049"/>
                          <a:pt x="12184" y="169491"/>
                          <a:pt x="4674" y="183693"/>
                        </a:cubicBezTo>
                        <a:cubicBezTo>
                          <a:pt x="-1488" y="195370"/>
                          <a:pt x="-1523" y="199530"/>
                          <a:pt x="4367" y="228962"/>
                        </a:cubicBezTo>
                        <a:cubicBezTo>
                          <a:pt x="7019" y="245313"/>
                          <a:pt x="8095" y="262097"/>
                          <a:pt x="7566" y="278857"/>
                        </a:cubicBezTo>
                        <a:cubicBezTo>
                          <a:pt x="7530" y="282106"/>
                          <a:pt x="9363" y="284781"/>
                          <a:pt x="11659" y="284831"/>
                        </a:cubicBezTo>
                        <a:cubicBezTo>
                          <a:pt x="13195" y="284865"/>
                          <a:pt x="14620" y="283697"/>
                          <a:pt x="15363" y="281793"/>
                        </a:cubicBezTo>
                        <a:cubicBezTo>
                          <a:pt x="21698" y="265428"/>
                          <a:pt x="30768" y="246205"/>
                          <a:pt x="40655" y="238682"/>
                        </a:cubicBezTo>
                        <a:cubicBezTo>
                          <a:pt x="54001" y="228534"/>
                          <a:pt x="46432" y="213915"/>
                          <a:pt x="46907" y="196121"/>
                        </a:cubicBezTo>
                        <a:cubicBezTo>
                          <a:pt x="47473" y="175725"/>
                          <a:pt x="64591" y="184694"/>
                          <a:pt x="72663" y="172210"/>
                        </a:cubicBezTo>
                        <a:cubicBezTo>
                          <a:pt x="81843" y="158059"/>
                          <a:pt x="66438" y="147260"/>
                          <a:pt x="69700" y="131357"/>
                        </a:cubicBezTo>
                        <a:cubicBezTo>
                          <a:pt x="73583" y="112423"/>
                          <a:pt x="90025" y="123438"/>
                          <a:pt x="94729" y="111338"/>
                        </a:cubicBezTo>
                        <a:cubicBezTo>
                          <a:pt x="102742" y="90686"/>
                          <a:pt x="74035" y="88651"/>
                          <a:pt x="87867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1" name="Freeform: Shape 1650">
                    <a:extLst>
                      <a:ext uri="{FF2B5EF4-FFF2-40B4-BE49-F238E27FC236}">
                        <a16:creationId xmlns:a16="http://schemas.microsoft.com/office/drawing/2014/main" id="{825C7B1F-6B5B-FA42-1CCC-5F08AFBDE9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9758" y="16416637"/>
                    <a:ext cx="36091" cy="51068"/>
                  </a:xfrm>
                  <a:custGeom>
                    <a:avLst/>
                    <a:gdLst>
                      <a:gd name="connsiteX0" fmla="*/ 18046 w 36091"/>
                      <a:gd name="connsiteY0" fmla="*/ 51069 h 51068"/>
                      <a:gd name="connsiteX1" fmla="*/ 36091 w 36091"/>
                      <a:gd name="connsiteY1" fmla="*/ 25534 h 51068"/>
                      <a:gd name="connsiteX2" fmla="*/ 18046 w 36091"/>
                      <a:gd name="connsiteY2" fmla="*/ 0 h 51068"/>
                      <a:gd name="connsiteX3" fmla="*/ 0 w 36091"/>
                      <a:gd name="connsiteY3" fmla="*/ 25534 h 51068"/>
                      <a:gd name="connsiteX4" fmla="*/ 18046 w 3609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091" h="51068">
                        <a:moveTo>
                          <a:pt x="18046" y="51069"/>
                        </a:moveTo>
                        <a:cubicBezTo>
                          <a:pt x="28012" y="51069"/>
                          <a:pt x="36091" y="39637"/>
                          <a:pt x="36091" y="25534"/>
                        </a:cubicBezTo>
                        <a:cubicBezTo>
                          <a:pt x="36091" y="11432"/>
                          <a:pt x="28012" y="0"/>
                          <a:pt x="18046" y="0"/>
                        </a:cubicBezTo>
                        <a:cubicBezTo>
                          <a:pt x="8079" y="0"/>
                          <a:pt x="0" y="11432"/>
                          <a:pt x="0" y="25534"/>
                        </a:cubicBezTo>
                        <a:cubicBezTo>
                          <a:pt x="0" y="39637"/>
                          <a:pt x="8079" y="51069"/>
                          <a:pt x="18046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2" name="Freeform: Shape 1651">
                    <a:extLst>
                      <a:ext uri="{FF2B5EF4-FFF2-40B4-BE49-F238E27FC236}">
                        <a16:creationId xmlns:a16="http://schemas.microsoft.com/office/drawing/2014/main" id="{D9A0ECAE-C4E5-1E42-6754-FA30C8CD75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12578" y="16473672"/>
                    <a:ext cx="24065" cy="34053"/>
                  </a:xfrm>
                  <a:custGeom>
                    <a:avLst/>
                    <a:gdLst>
                      <a:gd name="connsiteX0" fmla="*/ 12029 w 24065"/>
                      <a:gd name="connsiteY0" fmla="*/ 34053 h 34053"/>
                      <a:gd name="connsiteX1" fmla="*/ 24066 w 24065"/>
                      <a:gd name="connsiteY1" fmla="*/ 17032 h 34053"/>
                      <a:gd name="connsiteX2" fmla="*/ 12037 w 24065"/>
                      <a:gd name="connsiteY2" fmla="*/ 0 h 34053"/>
                      <a:gd name="connsiteX3" fmla="*/ 0 w 24065"/>
                      <a:gd name="connsiteY3" fmla="*/ 17021 h 34053"/>
                      <a:gd name="connsiteX4" fmla="*/ 0 w 24065"/>
                      <a:gd name="connsiteY4" fmla="*/ 17027 h 34053"/>
                      <a:gd name="connsiteX5" fmla="*/ 12029 w 24065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065" h="34053">
                        <a:moveTo>
                          <a:pt x="12029" y="34053"/>
                        </a:moveTo>
                        <a:cubicBezTo>
                          <a:pt x="18675" y="34056"/>
                          <a:pt x="24064" y="26436"/>
                          <a:pt x="24066" y="17032"/>
                        </a:cubicBezTo>
                        <a:cubicBezTo>
                          <a:pt x="24068" y="7629"/>
                          <a:pt x="18683" y="3"/>
                          <a:pt x="12037" y="0"/>
                        </a:cubicBezTo>
                        <a:cubicBezTo>
                          <a:pt x="5391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385" y="34050"/>
                          <a:pt x="1202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3" name="Freeform: Shape 1652">
                    <a:extLst>
                      <a:ext uri="{FF2B5EF4-FFF2-40B4-BE49-F238E27FC236}">
                        <a16:creationId xmlns:a16="http://schemas.microsoft.com/office/drawing/2014/main" id="{A83C760D-5583-AC0C-2C7A-44C63F544F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83596" y="16540194"/>
                    <a:ext cx="21134" cy="29904"/>
                  </a:xfrm>
                  <a:custGeom>
                    <a:avLst/>
                    <a:gdLst>
                      <a:gd name="connsiteX0" fmla="*/ 0 w 21134"/>
                      <a:gd name="connsiteY0" fmla="*/ 14947 h 29904"/>
                      <a:gd name="connsiteX1" fmla="*/ 10563 w 21134"/>
                      <a:gd name="connsiteY1" fmla="*/ 29905 h 29904"/>
                      <a:gd name="connsiteX2" fmla="*/ 21134 w 21134"/>
                      <a:gd name="connsiteY2" fmla="*/ 14958 h 29904"/>
                      <a:gd name="connsiteX3" fmla="*/ 10571 w 21134"/>
                      <a:gd name="connsiteY3" fmla="*/ 0 h 29904"/>
                      <a:gd name="connsiteX4" fmla="*/ 10567 w 21134"/>
                      <a:gd name="connsiteY4" fmla="*/ 0 h 29904"/>
                      <a:gd name="connsiteX5" fmla="*/ 0 w 2113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34" h="29904">
                        <a:moveTo>
                          <a:pt x="0" y="14947"/>
                        </a:moveTo>
                        <a:cubicBezTo>
                          <a:pt x="-2" y="23205"/>
                          <a:pt x="4727" y="29902"/>
                          <a:pt x="10563" y="29905"/>
                        </a:cubicBezTo>
                        <a:cubicBezTo>
                          <a:pt x="16399" y="29908"/>
                          <a:pt x="21132" y="23216"/>
                          <a:pt x="21134" y="14958"/>
                        </a:cubicBezTo>
                        <a:cubicBezTo>
                          <a:pt x="21137" y="6700"/>
                          <a:pt x="16407" y="3"/>
                          <a:pt x="10571" y="0"/>
                        </a:cubicBezTo>
                        <a:cubicBezTo>
                          <a:pt x="10570" y="0"/>
                          <a:pt x="10568" y="0"/>
                          <a:pt x="10567" y="0"/>
                        </a:cubicBezTo>
                        <a:cubicBezTo>
                          <a:pt x="47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3" name="Graphic 77" descr="Seaweed with solid fill">
                  <a:extLst>
                    <a:ext uri="{FF2B5EF4-FFF2-40B4-BE49-F238E27FC236}">
                      <a16:creationId xmlns:a16="http://schemas.microsoft.com/office/drawing/2014/main" id="{3676DD7D-6F36-2087-FF0B-18BC18C413D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8374928" y="5007616"/>
                  <a:ext cx="132462" cy="179249"/>
                  <a:chOff x="13399160" y="16433724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1642" name="Freeform: Shape 1641">
                    <a:extLst>
                      <a:ext uri="{FF2B5EF4-FFF2-40B4-BE49-F238E27FC236}">
                        <a16:creationId xmlns:a16="http://schemas.microsoft.com/office/drawing/2014/main" id="{620D8393-705C-DDD5-9D1F-CB1D87F723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0" y="16433724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3" name="Freeform: Shape 1642">
                    <a:extLst>
                      <a:ext uri="{FF2B5EF4-FFF2-40B4-BE49-F238E27FC236}">
                        <a16:creationId xmlns:a16="http://schemas.microsoft.com/office/drawing/2014/main" id="{00E8DBD4-9F93-40D6-A774-06AA84E6E2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0" y="16693656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4" name="Freeform: Shape 1643">
                    <a:extLst>
                      <a:ext uri="{FF2B5EF4-FFF2-40B4-BE49-F238E27FC236}">
                        <a16:creationId xmlns:a16="http://schemas.microsoft.com/office/drawing/2014/main" id="{8C142AD1-51E2-9B7E-A82D-D622D8C91D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7" y="16656766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" name="Freeform: Shape 1644">
                    <a:extLst>
                      <a:ext uri="{FF2B5EF4-FFF2-40B4-BE49-F238E27FC236}">
                        <a16:creationId xmlns:a16="http://schemas.microsoft.com/office/drawing/2014/main" id="{AE354DAE-E9D8-48AB-2198-10F49BDE20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3" y="16474840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6" name="Freeform: Shape 1645">
                    <a:extLst>
                      <a:ext uri="{FF2B5EF4-FFF2-40B4-BE49-F238E27FC236}">
                        <a16:creationId xmlns:a16="http://schemas.microsoft.com/office/drawing/2014/main" id="{42A3CE67-C86D-0792-14A0-6DB05E30CA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2" y="16541085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7" name="Freeform: Shape 1646">
                    <a:extLst>
                      <a:ext uri="{FF2B5EF4-FFF2-40B4-BE49-F238E27FC236}">
                        <a16:creationId xmlns:a16="http://schemas.microsoft.com/office/drawing/2014/main" id="{4C9E1597-CF22-958C-1618-6E51E5D2D9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69" y="16618349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4" name="Graphic 78" descr="Seaweed with solid fill">
                  <a:extLst>
                    <a:ext uri="{FF2B5EF4-FFF2-40B4-BE49-F238E27FC236}">
                      <a16:creationId xmlns:a16="http://schemas.microsoft.com/office/drawing/2014/main" id="{DB41F71D-58DD-DB01-33DE-1699E57A04C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714659" y="5207130"/>
                  <a:ext cx="121041" cy="134527"/>
                  <a:chOff x="14437204" y="17095142"/>
                  <a:chExt cx="369840" cy="445975"/>
                </a:xfrm>
                <a:solidFill>
                  <a:srgbClr val="92D050"/>
                </a:solidFill>
              </p:grpSpPr>
              <p:sp>
                <p:nvSpPr>
                  <p:cNvPr id="1636" name="Freeform: Shape 1635">
                    <a:extLst>
                      <a:ext uri="{FF2B5EF4-FFF2-40B4-BE49-F238E27FC236}">
                        <a16:creationId xmlns:a16="http://schemas.microsoft.com/office/drawing/2014/main" id="{969C661C-13FC-2D6E-1EBB-24BFC3E51D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69647" y="17095142"/>
                    <a:ext cx="172483" cy="445975"/>
                  </a:xfrm>
                  <a:custGeom>
                    <a:avLst/>
                    <a:gdLst>
                      <a:gd name="connsiteX0" fmla="*/ 82921 w 172483"/>
                      <a:gd name="connsiteY0" fmla="*/ 356916 h 445975"/>
                      <a:gd name="connsiteX1" fmla="*/ 98713 w 172483"/>
                      <a:gd name="connsiteY1" fmla="*/ 328802 h 445975"/>
                      <a:gd name="connsiteX2" fmla="*/ 66875 w 172483"/>
                      <a:gd name="connsiteY2" fmla="*/ 282754 h 445975"/>
                      <a:gd name="connsiteX3" fmla="*/ 99910 w 172483"/>
                      <a:gd name="connsiteY3" fmla="*/ 251185 h 445975"/>
                      <a:gd name="connsiteX4" fmla="*/ 83955 w 172483"/>
                      <a:gd name="connsiteY4" fmla="*/ 216101 h 445975"/>
                      <a:gd name="connsiteX5" fmla="*/ 119817 w 172483"/>
                      <a:gd name="connsiteY5" fmla="*/ 196713 h 445975"/>
                      <a:gd name="connsiteX6" fmla="*/ 111595 w 172483"/>
                      <a:gd name="connsiteY6" fmla="*/ 167630 h 445975"/>
                      <a:gd name="connsiteX7" fmla="*/ 152062 w 172483"/>
                      <a:gd name="connsiteY7" fmla="*/ 137001 h 445975"/>
                      <a:gd name="connsiteX8" fmla="*/ 141670 w 172483"/>
                      <a:gd name="connsiteY8" fmla="*/ 106241 h 445975"/>
                      <a:gd name="connsiteX9" fmla="*/ 171663 w 172483"/>
                      <a:gd name="connsiteY9" fmla="*/ 57609 h 445975"/>
                      <a:gd name="connsiteX10" fmla="*/ 151598 w 172483"/>
                      <a:gd name="connsiteY10" fmla="*/ 32966 h 445975"/>
                      <a:gd name="connsiteX11" fmla="*/ 172483 w 172483"/>
                      <a:gd name="connsiteY11" fmla="*/ 699 h 445975"/>
                      <a:gd name="connsiteX12" fmla="*/ 114096 w 172483"/>
                      <a:gd name="connsiteY12" fmla="*/ 14271 h 445975"/>
                      <a:gd name="connsiteX13" fmla="*/ 105391 w 172483"/>
                      <a:gd name="connsiteY13" fmla="*/ 50717 h 445975"/>
                      <a:gd name="connsiteX14" fmla="*/ 69061 w 172483"/>
                      <a:gd name="connsiteY14" fmla="*/ 75791 h 445975"/>
                      <a:gd name="connsiteX15" fmla="*/ 76630 w 172483"/>
                      <a:gd name="connsiteY15" fmla="*/ 127684 h 445975"/>
                      <a:gd name="connsiteX16" fmla="*/ 22492 w 172483"/>
                      <a:gd name="connsiteY16" fmla="*/ 153864 h 445975"/>
                      <a:gd name="connsiteX17" fmla="*/ 35598 w 172483"/>
                      <a:gd name="connsiteY17" fmla="*/ 208932 h 445975"/>
                      <a:gd name="connsiteX18" fmla="*/ 3807 w 172483"/>
                      <a:gd name="connsiteY18" fmla="*/ 246003 h 445975"/>
                      <a:gd name="connsiteX19" fmla="*/ 20709 w 172483"/>
                      <a:gd name="connsiteY19" fmla="*/ 292138 h 445975"/>
                      <a:gd name="connsiteX20" fmla="*/ 2396 w 172483"/>
                      <a:gd name="connsiteY20" fmla="*/ 324857 h 445975"/>
                      <a:gd name="connsiteX21" fmla="*/ 26429 w 172483"/>
                      <a:gd name="connsiteY21" fmla="*/ 355525 h 445975"/>
                      <a:gd name="connsiteX22" fmla="*/ 36694 w 172483"/>
                      <a:gd name="connsiteY22" fmla="*/ 385809 h 445975"/>
                      <a:gd name="connsiteX23" fmla="*/ 52291 w 172483"/>
                      <a:gd name="connsiteY23" fmla="*/ 441028 h 445975"/>
                      <a:gd name="connsiteX24" fmla="*/ 62115 w 172483"/>
                      <a:gd name="connsiteY24" fmla="*/ 445569 h 445975"/>
                      <a:gd name="connsiteX25" fmla="*/ 65739 w 172483"/>
                      <a:gd name="connsiteY25" fmla="*/ 443069 h 445975"/>
                      <a:gd name="connsiteX26" fmla="*/ 84292 w 172483"/>
                      <a:gd name="connsiteY26" fmla="*/ 423423 h 445975"/>
                      <a:gd name="connsiteX27" fmla="*/ 100210 w 172483"/>
                      <a:gd name="connsiteY27" fmla="*/ 392402 h 445975"/>
                      <a:gd name="connsiteX28" fmla="*/ 82921 w 172483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72483" h="445975">
                        <a:moveTo>
                          <a:pt x="82921" y="356916"/>
                        </a:moveTo>
                        <a:cubicBezTo>
                          <a:pt x="88392" y="347793"/>
                          <a:pt x="97332" y="352277"/>
                          <a:pt x="98713" y="328802"/>
                        </a:cubicBezTo>
                        <a:cubicBezTo>
                          <a:pt x="99787" y="310247"/>
                          <a:pt x="66667" y="302371"/>
                          <a:pt x="66875" y="282754"/>
                        </a:cubicBezTo>
                        <a:cubicBezTo>
                          <a:pt x="67054" y="266017"/>
                          <a:pt x="96614" y="266972"/>
                          <a:pt x="99910" y="251185"/>
                        </a:cubicBezTo>
                        <a:cubicBezTo>
                          <a:pt x="102085" y="240783"/>
                          <a:pt x="79773" y="225456"/>
                          <a:pt x="83955" y="216101"/>
                        </a:cubicBezTo>
                        <a:cubicBezTo>
                          <a:pt x="88138" y="206746"/>
                          <a:pt x="107770" y="205680"/>
                          <a:pt x="119817" y="196713"/>
                        </a:cubicBezTo>
                        <a:cubicBezTo>
                          <a:pt x="132042" y="187639"/>
                          <a:pt x="111636" y="177125"/>
                          <a:pt x="111595" y="167630"/>
                        </a:cubicBezTo>
                        <a:cubicBezTo>
                          <a:pt x="111554" y="158134"/>
                          <a:pt x="147961" y="153738"/>
                          <a:pt x="152062" y="137001"/>
                        </a:cubicBezTo>
                        <a:cubicBezTo>
                          <a:pt x="156162" y="120263"/>
                          <a:pt x="144630" y="120002"/>
                          <a:pt x="141670" y="106241"/>
                        </a:cubicBezTo>
                        <a:cubicBezTo>
                          <a:pt x="138710" y="92480"/>
                          <a:pt x="167267" y="75529"/>
                          <a:pt x="171663" y="57609"/>
                        </a:cubicBezTo>
                        <a:cubicBezTo>
                          <a:pt x="174633" y="45491"/>
                          <a:pt x="155322" y="42772"/>
                          <a:pt x="151598" y="32966"/>
                        </a:cubicBezTo>
                        <a:cubicBezTo>
                          <a:pt x="147304" y="21668"/>
                          <a:pt x="172483" y="699"/>
                          <a:pt x="172483" y="699"/>
                        </a:cubicBezTo>
                        <a:cubicBezTo>
                          <a:pt x="142806" y="-2646"/>
                          <a:pt x="120652" y="6695"/>
                          <a:pt x="114096" y="14271"/>
                        </a:cubicBezTo>
                        <a:cubicBezTo>
                          <a:pt x="103720" y="26297"/>
                          <a:pt x="113791" y="44197"/>
                          <a:pt x="105391" y="50717"/>
                        </a:cubicBezTo>
                        <a:cubicBezTo>
                          <a:pt x="94092" y="59480"/>
                          <a:pt x="75846" y="60285"/>
                          <a:pt x="69061" y="75791"/>
                        </a:cubicBezTo>
                        <a:cubicBezTo>
                          <a:pt x="63320" y="88878"/>
                          <a:pt x="90252" y="113424"/>
                          <a:pt x="76630" y="127684"/>
                        </a:cubicBezTo>
                        <a:cubicBezTo>
                          <a:pt x="63753" y="141189"/>
                          <a:pt x="30642" y="134732"/>
                          <a:pt x="22492" y="153864"/>
                        </a:cubicBezTo>
                        <a:cubicBezTo>
                          <a:pt x="13878" y="174033"/>
                          <a:pt x="47111" y="189146"/>
                          <a:pt x="35598" y="208932"/>
                        </a:cubicBezTo>
                        <a:cubicBezTo>
                          <a:pt x="25467" y="226338"/>
                          <a:pt x="7108" y="227293"/>
                          <a:pt x="3807" y="246003"/>
                        </a:cubicBezTo>
                        <a:cubicBezTo>
                          <a:pt x="1092" y="261412"/>
                          <a:pt x="26485" y="277422"/>
                          <a:pt x="20709" y="292138"/>
                        </a:cubicBezTo>
                        <a:cubicBezTo>
                          <a:pt x="15070" y="306505"/>
                          <a:pt x="-7272" y="310921"/>
                          <a:pt x="2396" y="324857"/>
                        </a:cubicBezTo>
                        <a:cubicBezTo>
                          <a:pt x="14005" y="341584"/>
                          <a:pt x="32374" y="339485"/>
                          <a:pt x="26429" y="355525"/>
                        </a:cubicBezTo>
                        <a:cubicBezTo>
                          <a:pt x="21427" y="369004"/>
                          <a:pt x="28039" y="377598"/>
                          <a:pt x="36694" y="385809"/>
                        </a:cubicBezTo>
                        <a:cubicBezTo>
                          <a:pt x="53392" y="401645"/>
                          <a:pt x="46729" y="419201"/>
                          <a:pt x="52291" y="441028"/>
                        </a:cubicBezTo>
                        <a:cubicBezTo>
                          <a:pt x="53686" y="444863"/>
                          <a:pt x="58084" y="446897"/>
                          <a:pt x="62115" y="445569"/>
                        </a:cubicBezTo>
                        <a:cubicBezTo>
                          <a:pt x="63556" y="445094"/>
                          <a:pt x="64817" y="444224"/>
                          <a:pt x="65739" y="443069"/>
                        </a:cubicBezTo>
                        <a:cubicBezTo>
                          <a:pt x="70843" y="435664"/>
                          <a:pt x="77098" y="429040"/>
                          <a:pt x="84292" y="423423"/>
                        </a:cubicBezTo>
                        <a:cubicBezTo>
                          <a:pt x="96008" y="415144"/>
                          <a:pt x="106705" y="406943"/>
                          <a:pt x="100210" y="392402"/>
                        </a:cubicBezTo>
                        <a:cubicBezTo>
                          <a:pt x="92676" y="375514"/>
                          <a:pt x="72565" y="374181"/>
                          <a:pt x="82921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7" name="Freeform: Shape 1636">
                    <a:extLst>
                      <a:ext uri="{FF2B5EF4-FFF2-40B4-BE49-F238E27FC236}">
                        <a16:creationId xmlns:a16="http://schemas.microsoft.com/office/drawing/2014/main" id="{E99B984E-4F6F-C9E5-3B4D-1715E4EF14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7204" y="17290221"/>
                    <a:ext cx="152512" cy="240053"/>
                  </a:xfrm>
                  <a:custGeom>
                    <a:avLst/>
                    <a:gdLst>
                      <a:gd name="connsiteX0" fmla="*/ 122257 w 152512"/>
                      <a:gd name="connsiteY0" fmla="*/ 160373 h 240053"/>
                      <a:gd name="connsiteX1" fmla="*/ 124213 w 152512"/>
                      <a:gd name="connsiteY1" fmla="*/ 123961 h 240053"/>
                      <a:gd name="connsiteX2" fmla="*/ 99125 w 152512"/>
                      <a:gd name="connsiteY2" fmla="*/ 104761 h 240053"/>
                      <a:gd name="connsiteX3" fmla="*/ 100302 w 152512"/>
                      <a:gd name="connsiteY3" fmla="*/ 64564 h 240053"/>
                      <a:gd name="connsiteX4" fmla="*/ 68485 w 152512"/>
                      <a:gd name="connsiteY4" fmla="*/ 44065 h 240053"/>
                      <a:gd name="connsiteX5" fmla="*/ 43938 w 152512"/>
                      <a:gd name="connsiteY5" fmla="*/ 10664 h 240053"/>
                      <a:gd name="connsiteX6" fmla="*/ 14576 w 152512"/>
                      <a:gd name="connsiteY6" fmla="*/ 0 h 240053"/>
                      <a:gd name="connsiteX7" fmla="*/ 10404 w 152512"/>
                      <a:gd name="connsiteY7" fmla="*/ 39868 h 240053"/>
                      <a:gd name="connsiteX8" fmla="*/ 35660 w 152512"/>
                      <a:gd name="connsiteY8" fmla="*/ 64738 h 240053"/>
                      <a:gd name="connsiteX9" fmla="*/ 39827 w 152512"/>
                      <a:gd name="connsiteY9" fmla="*/ 109817 h 240053"/>
                      <a:gd name="connsiteX10" fmla="*/ 71318 w 152512"/>
                      <a:gd name="connsiteY10" fmla="*/ 123471 h 240053"/>
                      <a:gd name="connsiteX11" fmla="*/ 70375 w 152512"/>
                      <a:gd name="connsiteY11" fmla="*/ 177439 h 240053"/>
                      <a:gd name="connsiteX12" fmla="*/ 120194 w 152512"/>
                      <a:gd name="connsiteY12" fmla="*/ 235998 h 240053"/>
                      <a:gd name="connsiteX13" fmla="*/ 130748 w 152512"/>
                      <a:gd name="connsiteY13" fmla="*/ 239228 h 240053"/>
                      <a:gd name="connsiteX14" fmla="*/ 133678 w 152512"/>
                      <a:gd name="connsiteY14" fmla="*/ 236749 h 240053"/>
                      <a:gd name="connsiteX15" fmla="*/ 152169 w 152512"/>
                      <a:gd name="connsiteY15" fmla="*/ 200337 h 240053"/>
                      <a:gd name="connsiteX16" fmla="*/ 122257 w 15251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512" h="240053">
                        <a:moveTo>
                          <a:pt x="122257" y="160373"/>
                        </a:moveTo>
                        <a:cubicBezTo>
                          <a:pt x="120286" y="146646"/>
                          <a:pt x="126460" y="130572"/>
                          <a:pt x="124213" y="123961"/>
                        </a:cubicBezTo>
                        <a:cubicBezTo>
                          <a:pt x="117988" y="105639"/>
                          <a:pt x="105722" y="115415"/>
                          <a:pt x="99125" y="104761"/>
                        </a:cubicBezTo>
                        <a:cubicBezTo>
                          <a:pt x="91011" y="91674"/>
                          <a:pt x="105360" y="80884"/>
                          <a:pt x="100302" y="64564"/>
                        </a:cubicBezTo>
                        <a:cubicBezTo>
                          <a:pt x="96151" y="51171"/>
                          <a:pt x="88010" y="52785"/>
                          <a:pt x="68485" y="44065"/>
                        </a:cubicBezTo>
                        <a:cubicBezTo>
                          <a:pt x="55302" y="38176"/>
                          <a:pt x="52230" y="22980"/>
                          <a:pt x="43938" y="10664"/>
                        </a:cubicBezTo>
                        <a:cubicBezTo>
                          <a:pt x="37443" y="1018"/>
                          <a:pt x="14576" y="0"/>
                          <a:pt x="14576" y="0"/>
                        </a:cubicBezTo>
                        <a:cubicBezTo>
                          <a:pt x="-10466" y="2162"/>
                          <a:pt x="2727" y="31153"/>
                          <a:pt x="10404" y="39868"/>
                        </a:cubicBezTo>
                        <a:cubicBezTo>
                          <a:pt x="19150" y="49809"/>
                          <a:pt x="33480" y="46746"/>
                          <a:pt x="35660" y="64738"/>
                        </a:cubicBezTo>
                        <a:cubicBezTo>
                          <a:pt x="38176" y="85581"/>
                          <a:pt x="31926" y="92454"/>
                          <a:pt x="39827" y="109817"/>
                        </a:cubicBezTo>
                        <a:cubicBezTo>
                          <a:pt x="48537" y="128973"/>
                          <a:pt x="66412" y="108736"/>
                          <a:pt x="71318" y="123471"/>
                        </a:cubicBezTo>
                        <a:cubicBezTo>
                          <a:pt x="75943" y="137378"/>
                          <a:pt x="61293" y="160639"/>
                          <a:pt x="70375" y="177439"/>
                        </a:cubicBezTo>
                        <a:cubicBezTo>
                          <a:pt x="81857" y="198665"/>
                          <a:pt x="106975" y="202383"/>
                          <a:pt x="120194" y="235998"/>
                        </a:cubicBezTo>
                        <a:cubicBezTo>
                          <a:pt x="122171" y="239663"/>
                          <a:pt x="126896" y="241110"/>
                          <a:pt x="130748" y="239228"/>
                        </a:cubicBezTo>
                        <a:cubicBezTo>
                          <a:pt x="131930" y="238651"/>
                          <a:pt x="132938" y="237798"/>
                          <a:pt x="133678" y="236749"/>
                        </a:cubicBezTo>
                        <a:cubicBezTo>
                          <a:pt x="142554" y="226037"/>
                          <a:pt x="148864" y="213611"/>
                          <a:pt x="152169" y="200337"/>
                        </a:cubicBezTo>
                        <a:cubicBezTo>
                          <a:pt x="156152" y="177735"/>
                          <a:pt x="124178" y="173751"/>
                          <a:pt x="122257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8" name="Freeform: Shape 1637">
                    <a:extLst>
                      <a:ext uri="{FF2B5EF4-FFF2-40B4-BE49-F238E27FC236}">
                        <a16:creationId xmlns:a16="http://schemas.microsoft.com/office/drawing/2014/main" id="{67ABF2DA-F0D4-64E7-BD7A-3A20E0CAAB0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76621" y="17262535"/>
                    <a:ext cx="130423" cy="248286"/>
                  </a:xfrm>
                  <a:custGeom>
                    <a:avLst/>
                    <a:gdLst>
                      <a:gd name="connsiteX0" fmla="*/ 113898 w 130423"/>
                      <a:gd name="connsiteY0" fmla="*/ 60520 h 248286"/>
                      <a:gd name="connsiteX1" fmla="*/ 129572 w 130423"/>
                      <a:gd name="connsiteY1" fmla="*/ 14671 h 248286"/>
                      <a:gd name="connsiteX2" fmla="*/ 90211 w 130423"/>
                      <a:gd name="connsiteY2" fmla="*/ 14123 h 248286"/>
                      <a:gd name="connsiteX3" fmla="*/ 62510 w 130423"/>
                      <a:gd name="connsiteY3" fmla="*/ 56904 h 248286"/>
                      <a:gd name="connsiteX4" fmla="*/ 60304 w 130423"/>
                      <a:gd name="connsiteY4" fmla="*/ 91561 h 248286"/>
                      <a:gd name="connsiteX5" fmla="*/ 33362 w 130423"/>
                      <a:gd name="connsiteY5" fmla="*/ 103805 h 248286"/>
                      <a:gd name="connsiteX6" fmla="*/ 33979 w 130423"/>
                      <a:gd name="connsiteY6" fmla="*/ 137473 h 248286"/>
                      <a:gd name="connsiteX7" fmla="*/ 6059 w 130423"/>
                      <a:gd name="connsiteY7" fmla="*/ 160124 h 248286"/>
                      <a:gd name="connsiteX8" fmla="*/ 5661 w 130423"/>
                      <a:gd name="connsiteY8" fmla="*/ 199585 h 248286"/>
                      <a:gd name="connsiteX9" fmla="*/ 9808 w 130423"/>
                      <a:gd name="connsiteY9" fmla="*/ 243078 h 248286"/>
                      <a:gd name="connsiteX10" fmla="*/ 15113 w 130423"/>
                      <a:gd name="connsiteY10" fmla="*/ 248286 h 248286"/>
                      <a:gd name="connsiteX11" fmla="*/ 19914 w 130423"/>
                      <a:gd name="connsiteY11" fmla="*/ 245637 h 248286"/>
                      <a:gd name="connsiteX12" fmla="*/ 52699 w 130423"/>
                      <a:gd name="connsiteY12" fmla="*/ 208057 h 248286"/>
                      <a:gd name="connsiteX13" fmla="*/ 60803 w 130423"/>
                      <a:gd name="connsiteY13" fmla="*/ 170957 h 248286"/>
                      <a:gd name="connsiteX14" fmla="*/ 94189 w 130423"/>
                      <a:gd name="connsiteY14" fmla="*/ 150115 h 248286"/>
                      <a:gd name="connsiteX15" fmla="*/ 90348 w 130423"/>
                      <a:gd name="connsiteY15" fmla="*/ 114503 h 248286"/>
                      <a:gd name="connsiteX16" fmla="*/ 122792 w 130423"/>
                      <a:gd name="connsiteY16" fmla="*/ 97053 h 248286"/>
                      <a:gd name="connsiteX17" fmla="*/ 113898 w 130423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423" h="248286">
                        <a:moveTo>
                          <a:pt x="113898" y="60520"/>
                        </a:moveTo>
                        <a:cubicBezTo>
                          <a:pt x="126875" y="48707"/>
                          <a:pt x="132762" y="31489"/>
                          <a:pt x="129572" y="14671"/>
                        </a:cubicBezTo>
                        <a:cubicBezTo>
                          <a:pt x="125726" y="-4534"/>
                          <a:pt x="93761" y="-5057"/>
                          <a:pt x="90211" y="14123"/>
                        </a:cubicBezTo>
                        <a:cubicBezTo>
                          <a:pt x="87491" y="28829"/>
                          <a:pt x="92141" y="45445"/>
                          <a:pt x="62510" y="56904"/>
                        </a:cubicBezTo>
                        <a:cubicBezTo>
                          <a:pt x="41961" y="64853"/>
                          <a:pt x="65918" y="82957"/>
                          <a:pt x="60304" y="91561"/>
                        </a:cubicBezTo>
                        <a:cubicBezTo>
                          <a:pt x="54691" y="100165"/>
                          <a:pt x="39577" y="96306"/>
                          <a:pt x="33362" y="103805"/>
                        </a:cubicBezTo>
                        <a:cubicBezTo>
                          <a:pt x="22374" y="117052"/>
                          <a:pt x="38696" y="127319"/>
                          <a:pt x="33979" y="137473"/>
                        </a:cubicBezTo>
                        <a:cubicBezTo>
                          <a:pt x="28166" y="149974"/>
                          <a:pt x="15793" y="147744"/>
                          <a:pt x="6059" y="160124"/>
                        </a:cubicBezTo>
                        <a:cubicBezTo>
                          <a:pt x="-1929" y="170303"/>
                          <a:pt x="-1975" y="173929"/>
                          <a:pt x="5661" y="199585"/>
                        </a:cubicBezTo>
                        <a:cubicBezTo>
                          <a:pt x="9098" y="213838"/>
                          <a:pt x="10493" y="228469"/>
                          <a:pt x="9808" y="243078"/>
                        </a:cubicBezTo>
                        <a:cubicBezTo>
                          <a:pt x="9761" y="245910"/>
                          <a:pt x="12136" y="248242"/>
                          <a:pt x="15113" y="248286"/>
                        </a:cubicBezTo>
                        <a:cubicBezTo>
                          <a:pt x="17104" y="248315"/>
                          <a:pt x="18951" y="247297"/>
                          <a:pt x="19914" y="245637"/>
                        </a:cubicBezTo>
                        <a:cubicBezTo>
                          <a:pt x="28126" y="231372"/>
                          <a:pt x="39882" y="214616"/>
                          <a:pt x="52699" y="208057"/>
                        </a:cubicBezTo>
                        <a:cubicBezTo>
                          <a:pt x="69998" y="199211"/>
                          <a:pt x="60187" y="186468"/>
                          <a:pt x="60803" y="170957"/>
                        </a:cubicBezTo>
                        <a:cubicBezTo>
                          <a:pt x="61537" y="153178"/>
                          <a:pt x="83726" y="160997"/>
                          <a:pt x="94189" y="150115"/>
                        </a:cubicBezTo>
                        <a:cubicBezTo>
                          <a:pt x="106089" y="137779"/>
                          <a:pt x="86120" y="128366"/>
                          <a:pt x="90348" y="114503"/>
                        </a:cubicBezTo>
                        <a:cubicBezTo>
                          <a:pt x="95381" y="97998"/>
                          <a:pt x="116694" y="107600"/>
                          <a:pt x="122792" y="97053"/>
                        </a:cubicBezTo>
                        <a:cubicBezTo>
                          <a:pt x="133178" y="79051"/>
                          <a:pt x="95967" y="77277"/>
                          <a:pt x="113898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9" name="Freeform: Shape 1638">
                    <a:extLst>
                      <a:ext uri="{FF2B5EF4-FFF2-40B4-BE49-F238E27FC236}">
                        <a16:creationId xmlns:a16="http://schemas.microsoft.com/office/drawing/2014/main" id="{BED26F1B-0554-CAF6-B424-47ABCD19E4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67444" y="17125999"/>
                    <a:ext cx="46782" cy="44516"/>
                  </a:xfrm>
                  <a:custGeom>
                    <a:avLst/>
                    <a:gdLst>
                      <a:gd name="connsiteX0" fmla="*/ 23391 w 46782"/>
                      <a:gd name="connsiteY0" fmla="*/ 44516 h 44516"/>
                      <a:gd name="connsiteX1" fmla="*/ 46783 w 46782"/>
                      <a:gd name="connsiteY1" fmla="*/ 22258 h 44516"/>
                      <a:gd name="connsiteX2" fmla="*/ 23391 w 46782"/>
                      <a:gd name="connsiteY2" fmla="*/ 0 h 44516"/>
                      <a:gd name="connsiteX3" fmla="*/ 0 w 46782"/>
                      <a:gd name="connsiteY3" fmla="*/ 22258 h 44516"/>
                      <a:gd name="connsiteX4" fmla="*/ 23391 w 46782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82" h="44516">
                        <a:moveTo>
                          <a:pt x="23391" y="44516"/>
                        </a:moveTo>
                        <a:cubicBezTo>
                          <a:pt x="36310" y="44516"/>
                          <a:pt x="46783" y="34551"/>
                          <a:pt x="46783" y="22258"/>
                        </a:cubicBezTo>
                        <a:cubicBezTo>
                          <a:pt x="46783" y="9965"/>
                          <a:pt x="36310" y="0"/>
                          <a:pt x="23391" y="0"/>
                        </a:cubicBezTo>
                        <a:cubicBezTo>
                          <a:pt x="10473" y="0"/>
                          <a:pt x="0" y="9965"/>
                          <a:pt x="0" y="22258"/>
                        </a:cubicBezTo>
                        <a:cubicBezTo>
                          <a:pt x="0" y="34551"/>
                          <a:pt x="10473" y="44516"/>
                          <a:pt x="23391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" name="Freeform: Shape 1639">
                    <a:extLst>
                      <a:ext uri="{FF2B5EF4-FFF2-40B4-BE49-F238E27FC236}">
                        <a16:creationId xmlns:a16="http://schemas.microsoft.com/office/drawing/2014/main" id="{B45BEA5E-11F4-50F9-80A2-093D6976421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35912" y="17175717"/>
                    <a:ext cx="31195" cy="29683"/>
                  </a:xfrm>
                  <a:custGeom>
                    <a:avLst/>
                    <a:gdLst>
                      <a:gd name="connsiteX0" fmla="*/ 15593 w 31195"/>
                      <a:gd name="connsiteY0" fmla="*/ 29684 h 29683"/>
                      <a:gd name="connsiteX1" fmla="*/ 31195 w 31195"/>
                      <a:gd name="connsiteY1" fmla="*/ 14847 h 29683"/>
                      <a:gd name="connsiteX2" fmla="*/ 15603 w 31195"/>
                      <a:gd name="connsiteY2" fmla="*/ 0 h 29683"/>
                      <a:gd name="connsiteX3" fmla="*/ 0 w 31195"/>
                      <a:gd name="connsiteY3" fmla="*/ 14837 h 29683"/>
                      <a:gd name="connsiteX4" fmla="*/ 0 w 31195"/>
                      <a:gd name="connsiteY4" fmla="*/ 14842 h 29683"/>
                      <a:gd name="connsiteX5" fmla="*/ 15593 w 31195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195" h="29683">
                        <a:moveTo>
                          <a:pt x="15593" y="29684"/>
                        </a:moveTo>
                        <a:cubicBezTo>
                          <a:pt x="24207" y="29687"/>
                          <a:pt x="31192" y="23044"/>
                          <a:pt x="31195" y="14847"/>
                        </a:cubicBezTo>
                        <a:cubicBezTo>
                          <a:pt x="31198" y="6650"/>
                          <a:pt x="24217" y="3"/>
                          <a:pt x="15603" y="0"/>
                        </a:cubicBezTo>
                        <a:cubicBezTo>
                          <a:pt x="6988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980" y="29681"/>
                          <a:pt x="15593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" name="Freeform: Shape 1640">
                    <a:extLst>
                      <a:ext uri="{FF2B5EF4-FFF2-40B4-BE49-F238E27FC236}">
                        <a16:creationId xmlns:a16="http://schemas.microsoft.com/office/drawing/2014/main" id="{22E1FE43-CC3D-A6A1-0C08-99DA283877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98344" y="17233703"/>
                    <a:ext cx="27395" cy="26067"/>
                  </a:xfrm>
                  <a:custGeom>
                    <a:avLst/>
                    <a:gdLst>
                      <a:gd name="connsiteX0" fmla="*/ 0 w 27395"/>
                      <a:gd name="connsiteY0" fmla="*/ 13029 h 26067"/>
                      <a:gd name="connsiteX1" fmla="*/ 13693 w 27395"/>
                      <a:gd name="connsiteY1" fmla="*/ 26068 h 26067"/>
                      <a:gd name="connsiteX2" fmla="*/ 27395 w 27395"/>
                      <a:gd name="connsiteY2" fmla="*/ 13039 h 26067"/>
                      <a:gd name="connsiteX3" fmla="*/ 13703 w 27395"/>
                      <a:gd name="connsiteY3" fmla="*/ 0 h 26067"/>
                      <a:gd name="connsiteX4" fmla="*/ 13698 w 27395"/>
                      <a:gd name="connsiteY4" fmla="*/ 0 h 26067"/>
                      <a:gd name="connsiteX5" fmla="*/ 0 w 27395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95" h="26067">
                        <a:moveTo>
                          <a:pt x="0" y="13029"/>
                        </a:moveTo>
                        <a:cubicBezTo>
                          <a:pt x="-3" y="20228"/>
                          <a:pt x="6128" y="26065"/>
                          <a:pt x="13693" y="26068"/>
                        </a:cubicBezTo>
                        <a:cubicBezTo>
                          <a:pt x="21258" y="26071"/>
                          <a:pt x="27392" y="20237"/>
                          <a:pt x="27395" y="13039"/>
                        </a:cubicBezTo>
                        <a:cubicBezTo>
                          <a:pt x="27398" y="5840"/>
                          <a:pt x="21268" y="3"/>
                          <a:pt x="13703" y="0"/>
                        </a:cubicBezTo>
                        <a:cubicBezTo>
                          <a:pt x="13701" y="0"/>
                          <a:pt x="13699" y="0"/>
                          <a:pt x="13698" y="0"/>
                        </a:cubicBezTo>
                        <a:cubicBezTo>
                          <a:pt x="6135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5" name="Graphic 79" descr="Seaweed with solid fill">
                  <a:extLst>
                    <a:ext uri="{FF2B5EF4-FFF2-40B4-BE49-F238E27FC236}">
                      <a16:creationId xmlns:a16="http://schemas.microsoft.com/office/drawing/2014/main" id="{0993030F-03B2-7CD7-ABBA-64F68C04F3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323102" y="5040072"/>
                  <a:ext cx="94270" cy="121209"/>
                  <a:chOff x="13240805" y="16541322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29" name="Freeform: Shape 1628">
                    <a:extLst>
                      <a:ext uri="{FF2B5EF4-FFF2-40B4-BE49-F238E27FC236}">
                        <a16:creationId xmlns:a16="http://schemas.microsoft.com/office/drawing/2014/main" id="{68BB9D36-E049-5628-1AFC-218CBDFDDF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3" y="16541322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0" name="Freeform: Shape 1629">
                    <a:extLst>
                      <a:ext uri="{FF2B5EF4-FFF2-40B4-BE49-F238E27FC236}">
                        <a16:creationId xmlns:a16="http://schemas.microsoft.com/office/drawing/2014/main" id="{B7EE18D0-B362-FCCD-46C4-5A91FCB1DE6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5" y="16595428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1" name="Freeform: Shape 1630">
                    <a:extLst>
                      <a:ext uri="{FF2B5EF4-FFF2-40B4-BE49-F238E27FC236}">
                        <a16:creationId xmlns:a16="http://schemas.microsoft.com/office/drawing/2014/main" id="{5823335A-8556-6729-7CFA-760948ABB8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1" y="16640570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2" name="Freeform: Shape 1631">
                    <a:extLst>
                      <a:ext uri="{FF2B5EF4-FFF2-40B4-BE49-F238E27FC236}">
                        <a16:creationId xmlns:a16="http://schemas.microsoft.com/office/drawing/2014/main" id="{C0B1A768-5872-A06C-AA4D-FCFFEE9E7A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7" y="16693210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3" name="Freeform: Shape 1632">
                    <a:extLst>
                      <a:ext uri="{FF2B5EF4-FFF2-40B4-BE49-F238E27FC236}">
                        <a16:creationId xmlns:a16="http://schemas.microsoft.com/office/drawing/2014/main" id="{643BA937-BF49-5807-4D48-349B56FCEE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5" y="16743273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4" name="Freeform: Shape 1633">
                    <a:extLst>
                      <a:ext uri="{FF2B5EF4-FFF2-40B4-BE49-F238E27FC236}">
                        <a16:creationId xmlns:a16="http://schemas.microsoft.com/office/drawing/2014/main" id="{318942DC-CFC2-66FB-EF47-12A5ACAAE1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7" y="16782499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5" name="Freeform: Shape 1634">
                    <a:extLst>
                      <a:ext uri="{FF2B5EF4-FFF2-40B4-BE49-F238E27FC236}">
                        <a16:creationId xmlns:a16="http://schemas.microsoft.com/office/drawing/2014/main" id="{0A50F394-5A93-D453-F5E7-D74ED0B1F5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0" y="16828241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6" name="Graphic 80" descr="Seaweed with solid fill">
                  <a:extLst>
                    <a:ext uri="{FF2B5EF4-FFF2-40B4-BE49-F238E27FC236}">
                      <a16:creationId xmlns:a16="http://schemas.microsoft.com/office/drawing/2014/main" id="{69153145-16EE-6928-A2A6-0D7BFACA6B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614007" y="5118183"/>
                  <a:ext cx="153466" cy="179249"/>
                  <a:chOff x="14129664" y="1680027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23" name="Freeform: Shape 1622">
                    <a:extLst>
                      <a:ext uri="{FF2B5EF4-FFF2-40B4-BE49-F238E27FC236}">
                        <a16:creationId xmlns:a16="http://schemas.microsoft.com/office/drawing/2014/main" id="{E2C88041-281E-5E59-1C5A-A0D9F19F03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7" y="1680027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4" name="Freeform: Shape 1623">
                    <a:extLst>
                      <a:ext uri="{FF2B5EF4-FFF2-40B4-BE49-F238E27FC236}">
                        <a16:creationId xmlns:a16="http://schemas.microsoft.com/office/drawing/2014/main" id="{DAD4832E-FD26-F3A9-5E14-010C0584FA7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4" y="1706020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5" name="Freeform: Shape 1624">
                    <a:extLst>
                      <a:ext uri="{FF2B5EF4-FFF2-40B4-BE49-F238E27FC236}">
                        <a16:creationId xmlns:a16="http://schemas.microsoft.com/office/drawing/2014/main" id="{83913C8C-EA26-0D2F-17D2-C94C62CD5B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6" y="1702331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6" name="Freeform: Shape 1625">
                    <a:extLst>
                      <a:ext uri="{FF2B5EF4-FFF2-40B4-BE49-F238E27FC236}">
                        <a16:creationId xmlns:a16="http://schemas.microsoft.com/office/drawing/2014/main" id="{CF235296-EBC6-3ECF-7683-A490946D5F6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5" y="1684138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7" name="Freeform: Shape 1626">
                    <a:extLst>
                      <a:ext uri="{FF2B5EF4-FFF2-40B4-BE49-F238E27FC236}">
                        <a16:creationId xmlns:a16="http://schemas.microsoft.com/office/drawing/2014/main" id="{A6A8BBCC-EBD1-2241-5638-7D9AABEAD9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4" y="1690763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8" name="Freeform: Shape 1627">
                    <a:extLst>
                      <a:ext uri="{FF2B5EF4-FFF2-40B4-BE49-F238E27FC236}">
                        <a16:creationId xmlns:a16="http://schemas.microsoft.com/office/drawing/2014/main" id="{9943FCD0-CC41-CCB6-DD55-7D748C2E6B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2" y="1698489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97" name="Graphic 123" descr="Fish with solid fill">
                  <a:extLst>
                    <a:ext uri="{FF2B5EF4-FFF2-40B4-BE49-F238E27FC236}">
                      <a16:creationId xmlns:a16="http://schemas.microsoft.com/office/drawing/2014/main" id="{5FEE4F5D-B142-0056-E343-ACEC97A9ED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28373" y="4889929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8" name="Graphic 124" descr="Fish with solid fill">
                  <a:extLst>
                    <a:ext uri="{FF2B5EF4-FFF2-40B4-BE49-F238E27FC236}">
                      <a16:creationId xmlns:a16="http://schemas.microsoft.com/office/drawing/2014/main" id="{A00298CE-A510-DAB4-3472-7BC9EB574D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27628" y="5150143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9" name="Graphic 125" descr="Fish with solid fill">
                  <a:extLst>
                    <a:ext uri="{FF2B5EF4-FFF2-40B4-BE49-F238E27FC236}">
                      <a16:creationId xmlns:a16="http://schemas.microsoft.com/office/drawing/2014/main" id="{CC29BA94-AD84-3025-725F-B3324D87D4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88992" y="4976431"/>
                  <a:ext cx="113478" cy="38619"/>
                </a:xfrm>
                <a:custGeom>
                  <a:avLst/>
                  <a:gdLst>
                    <a:gd name="connsiteX0" fmla="*/ 287630 w 346731"/>
                    <a:gd name="connsiteY0" fmla="*/ 57918 h 128028"/>
                    <a:gd name="connsiteX1" fmla="*/ 279750 w 346731"/>
                    <a:gd name="connsiteY1" fmla="*/ 51821 h 128028"/>
                    <a:gd name="connsiteX2" fmla="*/ 287630 w 346731"/>
                    <a:gd name="connsiteY2" fmla="*/ 45724 h 128028"/>
                    <a:gd name="connsiteX3" fmla="*/ 295510 w 346731"/>
                    <a:gd name="connsiteY3" fmla="*/ 51821 h 128028"/>
                    <a:gd name="connsiteX4" fmla="*/ 287630 w 346731"/>
                    <a:gd name="connsiteY4" fmla="*/ 57918 h 128028"/>
                    <a:gd name="connsiteX5" fmla="*/ 220648 w 346731"/>
                    <a:gd name="connsiteY5" fmla="*/ 21338 h 128028"/>
                    <a:gd name="connsiteX6" fmla="*/ 190703 w 346731"/>
                    <a:gd name="connsiteY6" fmla="*/ 23167 h 128028"/>
                    <a:gd name="connsiteX7" fmla="*/ 133965 w 346731"/>
                    <a:gd name="connsiteY7" fmla="*/ 0 h 128028"/>
                    <a:gd name="connsiteX8" fmla="*/ 142633 w 346731"/>
                    <a:gd name="connsiteY8" fmla="*/ 31093 h 128028"/>
                    <a:gd name="connsiteX9" fmla="*/ 55162 w 346731"/>
                    <a:gd name="connsiteY9" fmla="*/ 45724 h 128028"/>
                    <a:gd name="connsiteX10" fmla="*/ 0 w 346731"/>
                    <a:gd name="connsiteY10" fmla="*/ 21338 h 128028"/>
                    <a:gd name="connsiteX11" fmla="*/ 11820 w 346731"/>
                    <a:gd name="connsiteY11" fmla="*/ 64014 h 128028"/>
                    <a:gd name="connsiteX12" fmla="*/ 0 w 346731"/>
                    <a:gd name="connsiteY12" fmla="*/ 106690 h 128028"/>
                    <a:gd name="connsiteX13" fmla="*/ 55162 w 346731"/>
                    <a:gd name="connsiteY13" fmla="*/ 82304 h 128028"/>
                    <a:gd name="connsiteX14" fmla="*/ 142633 w 346731"/>
                    <a:gd name="connsiteY14" fmla="*/ 96936 h 128028"/>
                    <a:gd name="connsiteX15" fmla="*/ 133965 w 346731"/>
                    <a:gd name="connsiteY15" fmla="*/ 128028 h 128028"/>
                    <a:gd name="connsiteX16" fmla="*/ 190703 w 346731"/>
                    <a:gd name="connsiteY16" fmla="*/ 104861 h 128028"/>
                    <a:gd name="connsiteX17" fmla="*/ 220648 w 346731"/>
                    <a:gd name="connsiteY17" fmla="*/ 106690 h 128028"/>
                    <a:gd name="connsiteX18" fmla="*/ 346732 w 346731"/>
                    <a:gd name="connsiteY18" fmla="*/ 64014 h 128028"/>
                    <a:gd name="connsiteX19" fmla="*/ 220648 w 346731"/>
                    <a:gd name="connsiteY19" fmla="*/ 21338 h 128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6731" h="128028">
                      <a:moveTo>
                        <a:pt x="287630" y="57918"/>
                      </a:moveTo>
                      <a:cubicBezTo>
                        <a:pt x="283296" y="57918"/>
                        <a:pt x="279750" y="55174"/>
                        <a:pt x="279750" y="51821"/>
                      </a:cubicBezTo>
                      <a:cubicBezTo>
                        <a:pt x="279750" y="48468"/>
                        <a:pt x="283296" y="45724"/>
                        <a:pt x="287630" y="45724"/>
                      </a:cubicBezTo>
                      <a:cubicBezTo>
                        <a:pt x="291964" y="45724"/>
                        <a:pt x="295510" y="48468"/>
                        <a:pt x="295510" y="51821"/>
                      </a:cubicBezTo>
                      <a:cubicBezTo>
                        <a:pt x="295510" y="55174"/>
                        <a:pt x="291964" y="57918"/>
                        <a:pt x="287630" y="57918"/>
                      </a:cubicBezTo>
                      <a:close/>
                      <a:moveTo>
                        <a:pt x="220648" y="21338"/>
                      </a:moveTo>
                      <a:cubicBezTo>
                        <a:pt x="211191" y="21338"/>
                        <a:pt x="200947" y="21948"/>
                        <a:pt x="190703" y="23167"/>
                      </a:cubicBezTo>
                      <a:lnTo>
                        <a:pt x="133965" y="0"/>
                      </a:lnTo>
                      <a:cubicBezTo>
                        <a:pt x="133965" y="0"/>
                        <a:pt x="134359" y="17680"/>
                        <a:pt x="142633" y="31093"/>
                      </a:cubicBezTo>
                      <a:cubicBezTo>
                        <a:pt x="108748" y="37799"/>
                        <a:pt x="76833" y="45724"/>
                        <a:pt x="55162" y="45724"/>
                      </a:cubicBezTo>
                      <a:lnTo>
                        <a:pt x="0" y="21338"/>
                      </a:lnTo>
                      <a:cubicBezTo>
                        <a:pt x="0" y="38104"/>
                        <a:pt x="11820" y="64014"/>
                        <a:pt x="11820" y="64014"/>
                      </a:cubicBezTo>
                      <a:cubicBezTo>
                        <a:pt x="11820" y="64014"/>
                        <a:pt x="0" y="89925"/>
                        <a:pt x="0" y="106690"/>
                      </a:cubicBezTo>
                      <a:lnTo>
                        <a:pt x="55162" y="82304"/>
                      </a:lnTo>
                      <a:cubicBezTo>
                        <a:pt x="76833" y="82304"/>
                        <a:pt x="108748" y="90229"/>
                        <a:pt x="142633" y="96936"/>
                      </a:cubicBezTo>
                      <a:cubicBezTo>
                        <a:pt x="134359" y="110348"/>
                        <a:pt x="133965" y="128028"/>
                        <a:pt x="133965" y="128028"/>
                      </a:cubicBezTo>
                      <a:lnTo>
                        <a:pt x="190703" y="104861"/>
                      </a:lnTo>
                      <a:cubicBezTo>
                        <a:pt x="200947" y="106081"/>
                        <a:pt x="211191" y="106690"/>
                        <a:pt x="220648" y="106690"/>
                      </a:cubicBezTo>
                      <a:cubicBezTo>
                        <a:pt x="270687" y="106690"/>
                        <a:pt x="346732" y="77731"/>
                        <a:pt x="346732" y="64014"/>
                      </a:cubicBezTo>
                      <a:cubicBezTo>
                        <a:pt x="346732" y="50297"/>
                        <a:pt x="270687" y="21338"/>
                        <a:pt x="220648" y="21338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00" name="Graphic 67" descr="Seaweed with solid fill">
                  <a:extLst>
                    <a:ext uri="{FF2B5EF4-FFF2-40B4-BE49-F238E27FC236}">
                      <a16:creationId xmlns:a16="http://schemas.microsoft.com/office/drawing/2014/main" id="{AB19E1B6-E7F3-664A-2EAC-3E65BFCFC2D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048896" y="4951062"/>
                  <a:ext cx="115176" cy="134527"/>
                  <a:chOff x="12402968" y="16246241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1617" name="Freeform: Shape 1616">
                    <a:extLst>
                      <a:ext uri="{FF2B5EF4-FFF2-40B4-BE49-F238E27FC236}">
                        <a16:creationId xmlns:a16="http://schemas.microsoft.com/office/drawing/2014/main" id="{EB6F9CDA-D5D5-BAA8-CE3B-14B53B8223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4" y="16246241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8" name="Freeform: Shape 1617">
                    <a:extLst>
                      <a:ext uri="{FF2B5EF4-FFF2-40B4-BE49-F238E27FC236}">
                        <a16:creationId xmlns:a16="http://schemas.microsoft.com/office/drawing/2014/main" id="{FDBF5C13-3920-7215-E254-93B6FBDBB2A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68" y="16441320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9" name="Freeform: Shape 1618">
                    <a:extLst>
                      <a:ext uri="{FF2B5EF4-FFF2-40B4-BE49-F238E27FC236}">
                        <a16:creationId xmlns:a16="http://schemas.microsoft.com/office/drawing/2014/main" id="{60A3391B-9E76-6A6D-86F2-DEB812DFDD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5" y="16413634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0" name="Freeform: Shape 1619">
                    <a:extLst>
                      <a:ext uri="{FF2B5EF4-FFF2-40B4-BE49-F238E27FC236}">
                        <a16:creationId xmlns:a16="http://schemas.microsoft.com/office/drawing/2014/main" id="{5E9FB2FF-2E6B-C1D4-CE11-B211381F1D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3" y="16277098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1" name="Freeform: Shape 1620">
                    <a:extLst>
                      <a:ext uri="{FF2B5EF4-FFF2-40B4-BE49-F238E27FC236}">
                        <a16:creationId xmlns:a16="http://schemas.microsoft.com/office/drawing/2014/main" id="{536DCDDE-E1C6-2EBC-42F8-8657EF3872C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4" y="16326816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2" name="Freeform: Shape 1621">
                    <a:extLst>
                      <a:ext uri="{FF2B5EF4-FFF2-40B4-BE49-F238E27FC236}">
                        <a16:creationId xmlns:a16="http://schemas.microsoft.com/office/drawing/2014/main" id="{B9515CD9-22FB-2BBC-88A7-70FE85D4BD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6" y="16384802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01" name="Graphic 64" descr="Seaweed with solid fill">
                  <a:extLst>
                    <a:ext uri="{FF2B5EF4-FFF2-40B4-BE49-F238E27FC236}">
                      <a16:creationId xmlns:a16="http://schemas.microsoft.com/office/drawing/2014/main" id="{F45D25A6-4BCF-3121-C8F0-7172488F73B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7856975" y="4822938"/>
                  <a:ext cx="109340" cy="216665"/>
                  <a:chOff x="11816555" y="15821490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611" name="Freeform: Shape 1610">
                    <a:extLst>
                      <a:ext uri="{FF2B5EF4-FFF2-40B4-BE49-F238E27FC236}">
                        <a16:creationId xmlns:a16="http://schemas.microsoft.com/office/drawing/2014/main" id="{9CABCAF6-2685-0C2E-C9A7-6D6CA5D2EB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5" y="15821490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2" name="Freeform: Shape 1611">
                    <a:extLst>
                      <a:ext uri="{FF2B5EF4-FFF2-40B4-BE49-F238E27FC236}">
                        <a16:creationId xmlns:a16="http://schemas.microsoft.com/office/drawing/2014/main" id="{3F98821A-AF8B-992C-AE71-28B061ECA3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5" y="16135679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3" name="Freeform: Shape 1612">
                    <a:extLst>
                      <a:ext uri="{FF2B5EF4-FFF2-40B4-BE49-F238E27FC236}">
                        <a16:creationId xmlns:a16="http://schemas.microsoft.com/office/drawing/2014/main" id="{43EB9CDA-C37D-B89F-E9D3-E69D2C2522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7" y="16091090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4" name="Freeform: Shape 1613">
                    <a:extLst>
                      <a:ext uri="{FF2B5EF4-FFF2-40B4-BE49-F238E27FC236}">
                        <a16:creationId xmlns:a16="http://schemas.microsoft.com/office/drawing/2014/main" id="{320BD9D5-062E-79CE-E199-C44C70A111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1" y="15871189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5" name="Freeform: Shape 1614">
                    <a:extLst>
                      <a:ext uri="{FF2B5EF4-FFF2-40B4-BE49-F238E27FC236}">
                        <a16:creationId xmlns:a16="http://schemas.microsoft.com/office/drawing/2014/main" id="{CC8799AA-F0AD-F19E-95D1-933EECFEAE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1" y="15951262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6" name="Freeform: Shape 1615">
                    <a:extLst>
                      <a:ext uri="{FF2B5EF4-FFF2-40B4-BE49-F238E27FC236}">
                        <a16:creationId xmlns:a16="http://schemas.microsoft.com/office/drawing/2014/main" id="{2C7D52C2-E824-552C-29A6-623E4FFEED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4" y="16044653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02" name="Freeform: Shape 1601">
                  <a:extLst>
                    <a:ext uri="{FF2B5EF4-FFF2-40B4-BE49-F238E27FC236}">
                      <a16:creationId xmlns:a16="http://schemas.microsoft.com/office/drawing/2014/main" id="{2EDB0AAC-ED3B-F54F-F292-4FAE723830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81786" y="4968202"/>
                  <a:ext cx="27259" cy="21656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3" name="Freeform: Shape 1602">
                  <a:extLst>
                    <a:ext uri="{FF2B5EF4-FFF2-40B4-BE49-F238E27FC236}">
                      <a16:creationId xmlns:a16="http://schemas.microsoft.com/office/drawing/2014/main" id="{47F62C7E-A3DA-D7B4-D115-C22F913FE869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603265" y="4979780"/>
                  <a:ext cx="5327" cy="481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4" name="Freeform: Shape 1603">
                  <a:extLst>
                    <a:ext uri="{FF2B5EF4-FFF2-40B4-BE49-F238E27FC236}">
                      <a16:creationId xmlns:a16="http://schemas.microsoft.com/office/drawing/2014/main" id="{0B162620-78DB-1262-AD04-662914D56457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96142" y="4975116"/>
                  <a:ext cx="12594" cy="13366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5" name="Freeform: Shape 1604">
                  <a:extLst>
                    <a:ext uri="{FF2B5EF4-FFF2-40B4-BE49-F238E27FC236}">
                      <a16:creationId xmlns:a16="http://schemas.microsoft.com/office/drawing/2014/main" id="{82000DB8-F6F3-638D-482E-8D0FFD45D714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63302" y="4972007"/>
                  <a:ext cx="49794" cy="20895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6" name="Freeform: Shape 1605">
                  <a:extLst>
                    <a:ext uri="{FF2B5EF4-FFF2-40B4-BE49-F238E27FC236}">
                      <a16:creationId xmlns:a16="http://schemas.microsoft.com/office/drawing/2014/main" id="{E9565A02-B07C-20C4-0C96-EA693D1D481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39552" y="5100915"/>
                  <a:ext cx="25124" cy="23497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7" name="Freeform: Shape 1606">
                  <a:extLst>
                    <a:ext uri="{FF2B5EF4-FFF2-40B4-BE49-F238E27FC236}">
                      <a16:creationId xmlns:a16="http://schemas.microsoft.com/office/drawing/2014/main" id="{16668C2A-D676-B209-4A65-160BBAA0C24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43680" y="5118623"/>
                  <a:ext cx="4910" cy="522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8" name="Freeform: Shape 1607">
                  <a:extLst>
                    <a:ext uri="{FF2B5EF4-FFF2-40B4-BE49-F238E27FC236}">
                      <a16:creationId xmlns:a16="http://schemas.microsoft.com/office/drawing/2014/main" id="{774B3964-1D14-C27D-30C2-269998229D6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41624" y="5110972"/>
                  <a:ext cx="11607" cy="14502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9" name="Freeform: Shape 1608">
                  <a:extLst>
                    <a:ext uri="{FF2B5EF4-FFF2-40B4-BE49-F238E27FC236}">
                      <a16:creationId xmlns:a16="http://schemas.microsoft.com/office/drawing/2014/main" id="{4AE7A361-FD45-607F-B916-7926DCFC647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27403" y="5094026"/>
                  <a:ext cx="45894" cy="22671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0" name="Freeform: Shape 1609">
                  <a:extLst>
                    <a:ext uri="{FF2B5EF4-FFF2-40B4-BE49-F238E27FC236}">
                      <a16:creationId xmlns:a16="http://schemas.microsoft.com/office/drawing/2014/main" id="{910E8B5A-B2D9-4FD3-81BC-304D01DEA5B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34003">
                  <a:off x="7397379" y="5021532"/>
                  <a:ext cx="1479223" cy="333103"/>
                </a:xfrm>
                <a:custGeom>
                  <a:avLst/>
                  <a:gdLst>
                    <a:gd name="connsiteX0" fmla="*/ 0 w 4330700"/>
                    <a:gd name="connsiteY0" fmla="*/ 0 h 1225550"/>
                    <a:gd name="connsiteX1" fmla="*/ 615950 w 4330700"/>
                    <a:gd name="connsiteY1" fmla="*/ 19050 h 1225550"/>
                    <a:gd name="connsiteX2" fmla="*/ 1708150 w 4330700"/>
                    <a:gd name="connsiteY2" fmla="*/ 215900 h 1225550"/>
                    <a:gd name="connsiteX3" fmla="*/ 2724150 w 4330700"/>
                    <a:gd name="connsiteY3" fmla="*/ 501650 h 1225550"/>
                    <a:gd name="connsiteX4" fmla="*/ 3683000 w 4330700"/>
                    <a:gd name="connsiteY4" fmla="*/ 889000 h 1225550"/>
                    <a:gd name="connsiteX5" fmla="*/ 4330700 w 4330700"/>
                    <a:gd name="connsiteY5" fmla="*/ 1225550 h 1225550"/>
                    <a:gd name="connsiteX0" fmla="*/ 0 w 4330700"/>
                    <a:gd name="connsiteY0" fmla="*/ 1905 h 1227455"/>
                    <a:gd name="connsiteX1" fmla="*/ 13165 w 4330700"/>
                    <a:gd name="connsiteY1" fmla="*/ 0 h 1227455"/>
                    <a:gd name="connsiteX2" fmla="*/ 615950 w 4330700"/>
                    <a:gd name="connsiteY2" fmla="*/ 20955 h 1227455"/>
                    <a:gd name="connsiteX3" fmla="*/ 1708150 w 4330700"/>
                    <a:gd name="connsiteY3" fmla="*/ 217805 h 1227455"/>
                    <a:gd name="connsiteX4" fmla="*/ 2724150 w 4330700"/>
                    <a:gd name="connsiteY4" fmla="*/ 503555 h 1227455"/>
                    <a:gd name="connsiteX5" fmla="*/ 3683000 w 4330700"/>
                    <a:gd name="connsiteY5" fmla="*/ 890905 h 1227455"/>
                    <a:gd name="connsiteX6" fmla="*/ 4330700 w 4330700"/>
                    <a:gd name="connsiteY6" fmla="*/ 1227455 h 1227455"/>
                    <a:gd name="connsiteX0" fmla="*/ 0 w 4330700"/>
                    <a:gd name="connsiteY0" fmla="*/ 116205 h 1341755"/>
                    <a:gd name="connsiteX1" fmla="*/ 6815 w 4330700"/>
                    <a:gd name="connsiteY1" fmla="*/ 0 h 1341755"/>
                    <a:gd name="connsiteX2" fmla="*/ 615950 w 4330700"/>
                    <a:gd name="connsiteY2" fmla="*/ 135255 h 1341755"/>
                    <a:gd name="connsiteX3" fmla="*/ 1708150 w 4330700"/>
                    <a:gd name="connsiteY3" fmla="*/ 332105 h 1341755"/>
                    <a:gd name="connsiteX4" fmla="*/ 2724150 w 4330700"/>
                    <a:gd name="connsiteY4" fmla="*/ 617855 h 1341755"/>
                    <a:gd name="connsiteX5" fmla="*/ 3683000 w 4330700"/>
                    <a:gd name="connsiteY5" fmla="*/ 1005205 h 1341755"/>
                    <a:gd name="connsiteX6" fmla="*/ 4330700 w 4330700"/>
                    <a:gd name="connsiteY6" fmla="*/ 1341755 h 1341755"/>
                    <a:gd name="connsiteX0" fmla="*/ 0 w 4330700"/>
                    <a:gd name="connsiteY0" fmla="*/ 0 h 1225550"/>
                    <a:gd name="connsiteX1" fmla="*/ 44915 w 4330700"/>
                    <a:gd name="connsiteY1" fmla="*/ 74295 h 1225550"/>
                    <a:gd name="connsiteX2" fmla="*/ 615950 w 4330700"/>
                    <a:gd name="connsiteY2" fmla="*/ 19050 h 1225550"/>
                    <a:gd name="connsiteX3" fmla="*/ 1708150 w 4330700"/>
                    <a:gd name="connsiteY3" fmla="*/ 215900 h 1225550"/>
                    <a:gd name="connsiteX4" fmla="*/ 2724150 w 4330700"/>
                    <a:gd name="connsiteY4" fmla="*/ 501650 h 1225550"/>
                    <a:gd name="connsiteX5" fmla="*/ 3683000 w 4330700"/>
                    <a:gd name="connsiteY5" fmla="*/ 889000 h 1225550"/>
                    <a:gd name="connsiteX6" fmla="*/ 4330700 w 4330700"/>
                    <a:gd name="connsiteY6" fmla="*/ 1225550 h 1225550"/>
                    <a:gd name="connsiteX0" fmla="*/ 0 w 4324350"/>
                    <a:gd name="connsiteY0" fmla="*/ 0 h 1333500"/>
                    <a:gd name="connsiteX1" fmla="*/ 38565 w 4324350"/>
                    <a:gd name="connsiteY1" fmla="*/ 182245 h 1333500"/>
                    <a:gd name="connsiteX2" fmla="*/ 609600 w 4324350"/>
                    <a:gd name="connsiteY2" fmla="*/ 127000 h 1333500"/>
                    <a:gd name="connsiteX3" fmla="*/ 1701800 w 4324350"/>
                    <a:gd name="connsiteY3" fmla="*/ 323850 h 1333500"/>
                    <a:gd name="connsiteX4" fmla="*/ 2717800 w 4324350"/>
                    <a:gd name="connsiteY4" fmla="*/ 609600 h 1333500"/>
                    <a:gd name="connsiteX5" fmla="*/ 3676650 w 4324350"/>
                    <a:gd name="connsiteY5" fmla="*/ 996950 h 1333500"/>
                    <a:gd name="connsiteX6" fmla="*/ 4324350 w 4324350"/>
                    <a:gd name="connsiteY6" fmla="*/ 1333500 h 1333500"/>
                    <a:gd name="connsiteX0" fmla="*/ 5885 w 4330235"/>
                    <a:gd name="connsiteY0" fmla="*/ 0 h 1333500"/>
                    <a:gd name="connsiteX1" fmla="*/ 0 w 4330235"/>
                    <a:gd name="connsiteY1" fmla="*/ 118745 h 1333500"/>
                    <a:gd name="connsiteX2" fmla="*/ 615485 w 4330235"/>
                    <a:gd name="connsiteY2" fmla="*/ 127000 h 1333500"/>
                    <a:gd name="connsiteX3" fmla="*/ 1707685 w 4330235"/>
                    <a:gd name="connsiteY3" fmla="*/ 323850 h 1333500"/>
                    <a:gd name="connsiteX4" fmla="*/ 2723685 w 4330235"/>
                    <a:gd name="connsiteY4" fmla="*/ 609600 h 1333500"/>
                    <a:gd name="connsiteX5" fmla="*/ 3682535 w 4330235"/>
                    <a:gd name="connsiteY5" fmla="*/ 996950 h 1333500"/>
                    <a:gd name="connsiteX6" fmla="*/ 4330235 w 4330235"/>
                    <a:gd name="connsiteY6" fmla="*/ 1333500 h 1333500"/>
                    <a:gd name="connsiteX0" fmla="*/ 12234 w 4336584"/>
                    <a:gd name="connsiteY0" fmla="*/ 1905 h 1335405"/>
                    <a:gd name="connsiteX1" fmla="*/ 0 w 4336584"/>
                    <a:gd name="connsiteY1" fmla="*/ 0 h 1335405"/>
                    <a:gd name="connsiteX2" fmla="*/ 6349 w 4336584"/>
                    <a:gd name="connsiteY2" fmla="*/ 120650 h 1335405"/>
                    <a:gd name="connsiteX3" fmla="*/ 621834 w 4336584"/>
                    <a:gd name="connsiteY3" fmla="*/ 128905 h 1335405"/>
                    <a:gd name="connsiteX4" fmla="*/ 1714034 w 4336584"/>
                    <a:gd name="connsiteY4" fmla="*/ 325755 h 1335405"/>
                    <a:gd name="connsiteX5" fmla="*/ 2730034 w 4336584"/>
                    <a:gd name="connsiteY5" fmla="*/ 611505 h 1335405"/>
                    <a:gd name="connsiteX6" fmla="*/ 3688884 w 4336584"/>
                    <a:gd name="connsiteY6" fmla="*/ 998855 h 1335405"/>
                    <a:gd name="connsiteX7" fmla="*/ 4336584 w 4336584"/>
                    <a:gd name="connsiteY7" fmla="*/ 1335405 h 1335405"/>
                    <a:gd name="connsiteX0" fmla="*/ 5885 w 4330235"/>
                    <a:gd name="connsiteY0" fmla="*/ 1905 h 1335405"/>
                    <a:gd name="connsiteX1" fmla="*/ 482601 w 4330235"/>
                    <a:gd name="connsiteY1" fmla="*/ 0 h 1335405"/>
                    <a:gd name="connsiteX2" fmla="*/ 0 w 4330235"/>
                    <a:gd name="connsiteY2" fmla="*/ 120650 h 1335405"/>
                    <a:gd name="connsiteX3" fmla="*/ 615485 w 4330235"/>
                    <a:gd name="connsiteY3" fmla="*/ 128905 h 1335405"/>
                    <a:gd name="connsiteX4" fmla="*/ 1707685 w 4330235"/>
                    <a:gd name="connsiteY4" fmla="*/ 325755 h 1335405"/>
                    <a:gd name="connsiteX5" fmla="*/ 2723685 w 4330235"/>
                    <a:gd name="connsiteY5" fmla="*/ 611505 h 1335405"/>
                    <a:gd name="connsiteX6" fmla="*/ 3682535 w 4330235"/>
                    <a:gd name="connsiteY6" fmla="*/ 998855 h 1335405"/>
                    <a:gd name="connsiteX7" fmla="*/ 4330235 w 4330235"/>
                    <a:gd name="connsiteY7" fmla="*/ 1335405 h 1335405"/>
                    <a:gd name="connsiteX0" fmla="*/ 240834 w 4565184"/>
                    <a:gd name="connsiteY0" fmla="*/ 190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1022350 w 4565184"/>
                    <a:gd name="connsiteY1" fmla="*/ 1905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996484 w 4565184"/>
                    <a:gd name="connsiteY0" fmla="*/ 2095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1993900 w 4565184"/>
                    <a:gd name="connsiteY1" fmla="*/ 19050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1993434 w 4565184"/>
                    <a:gd name="connsiteY0" fmla="*/ 20510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2952750 w 4565184"/>
                    <a:gd name="connsiteY1" fmla="*/ 50165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2945934 w 4565184"/>
                    <a:gd name="connsiteY0" fmla="*/ 47815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565184"/>
                    <a:gd name="connsiteY0" fmla="*/ 63690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608457"/>
                    <a:gd name="connsiteY0" fmla="*/ 636905 h 1361718"/>
                    <a:gd name="connsiteX1" fmla="*/ 2889250 w 4608457"/>
                    <a:gd name="connsiteY1" fmla="*/ 444501 h 1361718"/>
                    <a:gd name="connsiteX2" fmla="*/ 1879600 w 4608457"/>
                    <a:gd name="connsiteY2" fmla="*/ 184151 h 1361718"/>
                    <a:gd name="connsiteX3" fmla="*/ 933450 w 4608457"/>
                    <a:gd name="connsiteY3" fmla="*/ 25401 h 1361718"/>
                    <a:gd name="connsiteX4" fmla="*/ 0 w 4608457"/>
                    <a:gd name="connsiteY4" fmla="*/ 0 h 1361718"/>
                    <a:gd name="connsiteX5" fmla="*/ 234949 w 4608457"/>
                    <a:gd name="connsiteY5" fmla="*/ 120650 h 1361718"/>
                    <a:gd name="connsiteX6" fmla="*/ 850434 w 4608457"/>
                    <a:gd name="connsiteY6" fmla="*/ 128905 h 1361718"/>
                    <a:gd name="connsiteX7" fmla="*/ 1942634 w 4608457"/>
                    <a:gd name="connsiteY7" fmla="*/ 325755 h 1361718"/>
                    <a:gd name="connsiteX8" fmla="*/ 2958634 w 4608457"/>
                    <a:gd name="connsiteY8" fmla="*/ 611505 h 1361718"/>
                    <a:gd name="connsiteX9" fmla="*/ 3917484 w 4608457"/>
                    <a:gd name="connsiteY9" fmla="*/ 998855 h 1361718"/>
                    <a:gd name="connsiteX10" fmla="*/ 4565184 w 4608457"/>
                    <a:gd name="connsiteY10" fmla="*/ 1335405 h 1361718"/>
                    <a:gd name="connsiteX11" fmla="*/ 4547823 w 4608457"/>
                    <a:gd name="connsiteY11" fmla="*/ 1340078 h 1361718"/>
                    <a:gd name="connsiteX0" fmla="*/ 3511084 w 4608457"/>
                    <a:gd name="connsiteY0" fmla="*/ 636905 h 1340078"/>
                    <a:gd name="connsiteX1" fmla="*/ 2889250 w 4608457"/>
                    <a:gd name="connsiteY1" fmla="*/ 444501 h 1340078"/>
                    <a:gd name="connsiteX2" fmla="*/ 1879600 w 4608457"/>
                    <a:gd name="connsiteY2" fmla="*/ 184151 h 1340078"/>
                    <a:gd name="connsiteX3" fmla="*/ 933450 w 4608457"/>
                    <a:gd name="connsiteY3" fmla="*/ 25401 h 1340078"/>
                    <a:gd name="connsiteX4" fmla="*/ 0 w 4608457"/>
                    <a:gd name="connsiteY4" fmla="*/ 0 h 1340078"/>
                    <a:gd name="connsiteX5" fmla="*/ 234949 w 4608457"/>
                    <a:gd name="connsiteY5" fmla="*/ 120650 h 1340078"/>
                    <a:gd name="connsiteX6" fmla="*/ 850434 w 4608457"/>
                    <a:gd name="connsiteY6" fmla="*/ 128905 h 1340078"/>
                    <a:gd name="connsiteX7" fmla="*/ 1942634 w 4608457"/>
                    <a:gd name="connsiteY7" fmla="*/ 325755 h 1340078"/>
                    <a:gd name="connsiteX8" fmla="*/ 2958634 w 4608457"/>
                    <a:gd name="connsiteY8" fmla="*/ 611505 h 1340078"/>
                    <a:gd name="connsiteX9" fmla="*/ 3917484 w 4608457"/>
                    <a:gd name="connsiteY9" fmla="*/ 998855 h 1340078"/>
                    <a:gd name="connsiteX10" fmla="*/ 4565184 w 4608457"/>
                    <a:gd name="connsiteY10" fmla="*/ 1176655 h 1340078"/>
                    <a:gd name="connsiteX11" fmla="*/ 4547823 w 4608457"/>
                    <a:gd name="connsiteY11" fmla="*/ 1340078 h 1340078"/>
                    <a:gd name="connsiteX0" fmla="*/ 3511084 w 4548753"/>
                    <a:gd name="connsiteY0" fmla="*/ 636905 h 1353134"/>
                    <a:gd name="connsiteX1" fmla="*/ 2889250 w 4548753"/>
                    <a:gd name="connsiteY1" fmla="*/ 444501 h 1353134"/>
                    <a:gd name="connsiteX2" fmla="*/ 1879600 w 4548753"/>
                    <a:gd name="connsiteY2" fmla="*/ 184151 h 1353134"/>
                    <a:gd name="connsiteX3" fmla="*/ 933450 w 4548753"/>
                    <a:gd name="connsiteY3" fmla="*/ 25401 h 1353134"/>
                    <a:gd name="connsiteX4" fmla="*/ 0 w 4548753"/>
                    <a:gd name="connsiteY4" fmla="*/ 0 h 1353134"/>
                    <a:gd name="connsiteX5" fmla="*/ 234949 w 4548753"/>
                    <a:gd name="connsiteY5" fmla="*/ 120650 h 1353134"/>
                    <a:gd name="connsiteX6" fmla="*/ 850434 w 4548753"/>
                    <a:gd name="connsiteY6" fmla="*/ 128905 h 1353134"/>
                    <a:gd name="connsiteX7" fmla="*/ 1942634 w 4548753"/>
                    <a:gd name="connsiteY7" fmla="*/ 325755 h 1353134"/>
                    <a:gd name="connsiteX8" fmla="*/ 2958634 w 4548753"/>
                    <a:gd name="connsiteY8" fmla="*/ 611505 h 1353134"/>
                    <a:gd name="connsiteX9" fmla="*/ 3917484 w 4548753"/>
                    <a:gd name="connsiteY9" fmla="*/ 998855 h 1353134"/>
                    <a:gd name="connsiteX10" fmla="*/ 4444534 w 4548753"/>
                    <a:gd name="connsiteY10" fmla="*/ 1322705 h 1353134"/>
                    <a:gd name="connsiteX11" fmla="*/ 4547823 w 4548753"/>
                    <a:gd name="connsiteY11" fmla="*/ 1340078 h 1353134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12" fmla="*/ 3511084 w 4586146"/>
                    <a:gd name="connsiteY12" fmla="*/ 636905 h 1333198"/>
                    <a:gd name="connsiteX0" fmla="*/ 3419009 w 4494071"/>
                    <a:gd name="connsiteY0" fmla="*/ 668655 h 1364948"/>
                    <a:gd name="connsiteX1" fmla="*/ 2797175 w 4494071"/>
                    <a:gd name="connsiteY1" fmla="*/ 476251 h 1364948"/>
                    <a:gd name="connsiteX2" fmla="*/ 1787525 w 4494071"/>
                    <a:gd name="connsiteY2" fmla="*/ 215901 h 1364948"/>
                    <a:gd name="connsiteX3" fmla="*/ 841375 w 4494071"/>
                    <a:gd name="connsiteY3" fmla="*/ 57151 h 1364948"/>
                    <a:gd name="connsiteX4" fmla="*/ 0 w 4494071"/>
                    <a:gd name="connsiteY4" fmla="*/ 0 h 1364948"/>
                    <a:gd name="connsiteX5" fmla="*/ 142874 w 4494071"/>
                    <a:gd name="connsiteY5" fmla="*/ 152400 h 1364948"/>
                    <a:gd name="connsiteX6" fmla="*/ 758359 w 4494071"/>
                    <a:gd name="connsiteY6" fmla="*/ 160655 h 1364948"/>
                    <a:gd name="connsiteX7" fmla="*/ 1850559 w 4494071"/>
                    <a:gd name="connsiteY7" fmla="*/ 357505 h 1364948"/>
                    <a:gd name="connsiteX8" fmla="*/ 2866559 w 4494071"/>
                    <a:gd name="connsiteY8" fmla="*/ 643255 h 1364948"/>
                    <a:gd name="connsiteX9" fmla="*/ 3825409 w 4494071"/>
                    <a:gd name="connsiteY9" fmla="*/ 1030605 h 1364948"/>
                    <a:gd name="connsiteX10" fmla="*/ 4352459 w 4494071"/>
                    <a:gd name="connsiteY10" fmla="*/ 1354455 h 1364948"/>
                    <a:gd name="connsiteX11" fmla="*/ 4493848 w 4494071"/>
                    <a:gd name="connsiteY11" fmla="*/ 1219428 h 1364948"/>
                    <a:gd name="connsiteX12" fmla="*/ 3419009 w 4494071"/>
                    <a:gd name="connsiteY12" fmla="*/ 668655 h 1364948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6049 w 4494071"/>
                    <a:gd name="connsiteY5" fmla="*/ 1014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387259 w 4462321"/>
                    <a:gd name="connsiteY0" fmla="*/ 695537 h 1391830"/>
                    <a:gd name="connsiteX1" fmla="*/ 2765425 w 4462321"/>
                    <a:gd name="connsiteY1" fmla="*/ 503133 h 1391830"/>
                    <a:gd name="connsiteX2" fmla="*/ 1755775 w 4462321"/>
                    <a:gd name="connsiteY2" fmla="*/ 242783 h 1391830"/>
                    <a:gd name="connsiteX3" fmla="*/ 809625 w 4462321"/>
                    <a:gd name="connsiteY3" fmla="*/ 84033 h 1391830"/>
                    <a:gd name="connsiteX4" fmla="*/ 0 w 4462321"/>
                    <a:gd name="connsiteY4" fmla="*/ 7832 h 1391830"/>
                    <a:gd name="connsiteX5" fmla="*/ 114299 w 4462321"/>
                    <a:gd name="connsiteY5" fmla="*/ 118957 h 1391830"/>
                    <a:gd name="connsiteX6" fmla="*/ 726609 w 4462321"/>
                    <a:gd name="connsiteY6" fmla="*/ 187537 h 1391830"/>
                    <a:gd name="connsiteX7" fmla="*/ 1818809 w 4462321"/>
                    <a:gd name="connsiteY7" fmla="*/ 384387 h 1391830"/>
                    <a:gd name="connsiteX8" fmla="*/ 2834809 w 4462321"/>
                    <a:gd name="connsiteY8" fmla="*/ 670137 h 1391830"/>
                    <a:gd name="connsiteX9" fmla="*/ 3793659 w 4462321"/>
                    <a:gd name="connsiteY9" fmla="*/ 1057487 h 1391830"/>
                    <a:gd name="connsiteX10" fmla="*/ 4320709 w 4462321"/>
                    <a:gd name="connsiteY10" fmla="*/ 1381337 h 1391830"/>
                    <a:gd name="connsiteX11" fmla="*/ 4462098 w 4462321"/>
                    <a:gd name="connsiteY11" fmla="*/ 1246310 h 1391830"/>
                    <a:gd name="connsiteX12" fmla="*/ 3387259 w 4462321"/>
                    <a:gd name="connsiteY12" fmla="*/ 695537 h 1391830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26609 w 4462321"/>
                    <a:gd name="connsiteY6" fmla="*/ 19038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697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705424 h 1357039"/>
                    <a:gd name="connsiteX1" fmla="*/ 2765425 w 4462870"/>
                    <a:gd name="connsiteY1" fmla="*/ 516195 h 1357039"/>
                    <a:gd name="connsiteX2" fmla="*/ 1755775 w 4462870"/>
                    <a:gd name="connsiteY2" fmla="*/ 255845 h 1357039"/>
                    <a:gd name="connsiteX3" fmla="*/ 822325 w 4462870"/>
                    <a:gd name="connsiteY3" fmla="*/ 65345 h 1357039"/>
                    <a:gd name="connsiteX4" fmla="*/ 0 w 4462870"/>
                    <a:gd name="connsiteY4" fmla="*/ 20894 h 1357039"/>
                    <a:gd name="connsiteX5" fmla="*/ 117829 w 4462870"/>
                    <a:gd name="connsiteY5" fmla="*/ 110836 h 1357039"/>
                    <a:gd name="connsiteX6" fmla="*/ 745659 w 4462870"/>
                    <a:gd name="connsiteY6" fmla="*/ 241874 h 1357039"/>
                    <a:gd name="connsiteX7" fmla="*/ 1831509 w 4462870"/>
                    <a:gd name="connsiteY7" fmla="*/ 435549 h 1357039"/>
                    <a:gd name="connsiteX8" fmla="*/ 2834809 w 4462870"/>
                    <a:gd name="connsiteY8" fmla="*/ 683199 h 1357039"/>
                    <a:gd name="connsiteX9" fmla="*/ 3793659 w 4462870"/>
                    <a:gd name="connsiteY9" fmla="*/ 1070549 h 1357039"/>
                    <a:gd name="connsiteX10" fmla="*/ 4355634 w 4462870"/>
                    <a:gd name="connsiteY10" fmla="*/ 1343599 h 1357039"/>
                    <a:gd name="connsiteX11" fmla="*/ 4462098 w 4462870"/>
                    <a:gd name="connsiteY11" fmla="*/ 1259372 h 1357039"/>
                    <a:gd name="connsiteX12" fmla="*/ 3279309 w 4462870"/>
                    <a:gd name="connsiteY12" fmla="*/ 705424 h 1357039"/>
                    <a:gd name="connsiteX0" fmla="*/ 3291288 w 4474849"/>
                    <a:gd name="connsiteY0" fmla="*/ 705424 h 1357039"/>
                    <a:gd name="connsiteX1" fmla="*/ 2777404 w 4474849"/>
                    <a:gd name="connsiteY1" fmla="*/ 516195 h 1357039"/>
                    <a:gd name="connsiteX2" fmla="*/ 1767754 w 4474849"/>
                    <a:gd name="connsiteY2" fmla="*/ 255845 h 1357039"/>
                    <a:gd name="connsiteX3" fmla="*/ 834304 w 4474849"/>
                    <a:gd name="connsiteY3" fmla="*/ 65345 h 1357039"/>
                    <a:gd name="connsiteX4" fmla="*/ 11979 w 4474849"/>
                    <a:gd name="connsiteY4" fmla="*/ 20894 h 1357039"/>
                    <a:gd name="connsiteX5" fmla="*/ 129808 w 4474849"/>
                    <a:gd name="connsiteY5" fmla="*/ 110836 h 1357039"/>
                    <a:gd name="connsiteX6" fmla="*/ 757638 w 4474849"/>
                    <a:gd name="connsiteY6" fmla="*/ 241874 h 1357039"/>
                    <a:gd name="connsiteX7" fmla="*/ 1843488 w 4474849"/>
                    <a:gd name="connsiteY7" fmla="*/ 435549 h 1357039"/>
                    <a:gd name="connsiteX8" fmla="*/ 2846788 w 4474849"/>
                    <a:gd name="connsiteY8" fmla="*/ 683199 h 1357039"/>
                    <a:gd name="connsiteX9" fmla="*/ 3805638 w 4474849"/>
                    <a:gd name="connsiteY9" fmla="*/ 1070549 h 1357039"/>
                    <a:gd name="connsiteX10" fmla="*/ 4367613 w 4474849"/>
                    <a:gd name="connsiteY10" fmla="*/ 1343599 h 1357039"/>
                    <a:gd name="connsiteX11" fmla="*/ 4474077 w 4474849"/>
                    <a:gd name="connsiteY11" fmla="*/ 1259372 h 1357039"/>
                    <a:gd name="connsiteX12" fmla="*/ 3291288 w 4474849"/>
                    <a:gd name="connsiteY12" fmla="*/ 705424 h 1357039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767754 w 4474849"/>
                    <a:gd name="connsiteY2" fmla="*/ 26991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1491 w 4474849"/>
                    <a:gd name="connsiteY6" fmla="*/ 249329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9777 w 4474849"/>
                    <a:gd name="connsiteY6" fmla="*/ 21977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3032 w 4474849"/>
                    <a:gd name="connsiteY1" fmla="*/ 509605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86157 w 4474849"/>
                    <a:gd name="connsiteY8" fmla="*/ 619395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30576 w 4474849"/>
                    <a:gd name="connsiteY2" fmla="*/ 213374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471975 w 4474849"/>
                    <a:gd name="connsiteY0" fmla="*/ 709025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471975 w 4474849"/>
                    <a:gd name="connsiteY12" fmla="*/ 709025 h 1393798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33781 w 4515650"/>
                    <a:gd name="connsiteY9" fmla="*/ 11056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63584 w 4515650"/>
                    <a:gd name="connsiteY9" fmla="*/ 10537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872819 w 4516886"/>
                    <a:gd name="connsiteY7" fmla="*/ 377567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908861 w 4516886"/>
                    <a:gd name="connsiteY7" fmla="*/ 307182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23778 h 1351910"/>
                    <a:gd name="connsiteX1" fmla="*/ 2885001 w 4516886"/>
                    <a:gd name="connsiteY1" fmla="*/ 457643 h 1351910"/>
                    <a:gd name="connsiteX2" fmla="*/ 1878934 w 4516886"/>
                    <a:gd name="connsiteY2" fmla="*/ 183640 h 1351910"/>
                    <a:gd name="connsiteX3" fmla="*/ 1004665 w 4516886"/>
                    <a:gd name="connsiteY3" fmla="*/ 6200 h 1351910"/>
                    <a:gd name="connsiteX4" fmla="*/ 11979 w 4516886"/>
                    <a:gd name="connsiteY4" fmla="*/ 72406 h 1351910"/>
                    <a:gd name="connsiteX5" fmla="*/ 129808 w 4516886"/>
                    <a:gd name="connsiteY5" fmla="*/ 162348 h 1351910"/>
                    <a:gd name="connsiteX6" fmla="*/ 802135 w 4516886"/>
                    <a:gd name="connsiteY6" fmla="*/ 226845 h 1351910"/>
                    <a:gd name="connsiteX7" fmla="*/ 1908861 w 4516886"/>
                    <a:gd name="connsiteY7" fmla="*/ 321935 h 1351910"/>
                    <a:gd name="connsiteX8" fmla="*/ 2886157 w 4516886"/>
                    <a:gd name="connsiteY8" fmla="*/ 656838 h 1351910"/>
                    <a:gd name="connsiteX9" fmla="*/ 3863584 w 4516886"/>
                    <a:gd name="connsiteY9" fmla="*/ 1068535 h 1351910"/>
                    <a:gd name="connsiteX10" fmla="*/ 4418844 w 4516886"/>
                    <a:gd name="connsiteY10" fmla="*/ 1336915 h 1351910"/>
                    <a:gd name="connsiteX11" fmla="*/ 4515455 w 4516886"/>
                    <a:gd name="connsiteY11" fmla="*/ 1271476 h 1351910"/>
                    <a:gd name="connsiteX12" fmla="*/ 3471975 w 4516886"/>
                    <a:gd name="connsiteY12" fmla="*/ 723778 h 1351910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22743 w 4516886"/>
                    <a:gd name="connsiteY6" fmla="*/ 112097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270 w 4516181"/>
                    <a:gd name="connsiteY0" fmla="*/ 696072 h 1324204"/>
                    <a:gd name="connsiteX1" fmla="*/ 2884296 w 4516181"/>
                    <a:gd name="connsiteY1" fmla="*/ 429937 h 1324204"/>
                    <a:gd name="connsiteX2" fmla="*/ 1878229 w 4516181"/>
                    <a:gd name="connsiteY2" fmla="*/ 155934 h 1324204"/>
                    <a:gd name="connsiteX3" fmla="*/ 995093 w 4516181"/>
                    <a:gd name="connsiteY3" fmla="*/ 15159 h 1324204"/>
                    <a:gd name="connsiteX4" fmla="*/ 11274 w 4516181"/>
                    <a:gd name="connsiteY4" fmla="*/ 44700 h 1324204"/>
                    <a:gd name="connsiteX5" fmla="*/ 134111 w 4516181"/>
                    <a:gd name="connsiteY5" fmla="*/ 93812 h 1324204"/>
                    <a:gd name="connsiteX6" fmla="*/ 822038 w 4516181"/>
                    <a:gd name="connsiteY6" fmla="*/ 112097 h 1324204"/>
                    <a:gd name="connsiteX7" fmla="*/ 1908156 w 4516181"/>
                    <a:gd name="connsiteY7" fmla="*/ 294229 h 1324204"/>
                    <a:gd name="connsiteX8" fmla="*/ 2885452 w 4516181"/>
                    <a:gd name="connsiteY8" fmla="*/ 629132 h 1324204"/>
                    <a:gd name="connsiteX9" fmla="*/ 3862879 w 4516181"/>
                    <a:gd name="connsiteY9" fmla="*/ 1040829 h 1324204"/>
                    <a:gd name="connsiteX10" fmla="*/ 4418139 w 4516181"/>
                    <a:gd name="connsiteY10" fmla="*/ 1309209 h 1324204"/>
                    <a:gd name="connsiteX11" fmla="*/ 4514750 w 4516181"/>
                    <a:gd name="connsiteY11" fmla="*/ 1243770 h 1324204"/>
                    <a:gd name="connsiteX12" fmla="*/ 3471270 w 4516181"/>
                    <a:gd name="connsiteY12" fmla="*/ 696072 h 1324204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834226 w 4464955"/>
                    <a:gd name="connsiteY8" fmla="*/ 647504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6392 w 4464955"/>
                    <a:gd name="connsiteY8" fmla="*/ 574072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47981 w 4464955"/>
                    <a:gd name="connsiteY7" fmla="*/ 281928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14548 w 4459459"/>
                    <a:gd name="connsiteY0" fmla="*/ 718205 h 1346337"/>
                    <a:gd name="connsiteX1" fmla="*/ 2827574 w 4459459"/>
                    <a:gd name="connsiteY1" fmla="*/ 452070 h 1346337"/>
                    <a:gd name="connsiteX2" fmla="*/ 1831852 w 4459459"/>
                    <a:gd name="connsiteY2" fmla="*/ 168217 h 1346337"/>
                    <a:gd name="connsiteX3" fmla="*/ 938371 w 4459459"/>
                    <a:gd name="connsiteY3" fmla="*/ 37292 h 1346337"/>
                    <a:gd name="connsiteX4" fmla="*/ 35913 w 4459459"/>
                    <a:gd name="connsiteY4" fmla="*/ 28545 h 1346337"/>
                    <a:gd name="connsiteX5" fmla="*/ 77389 w 4459459"/>
                    <a:gd name="connsiteY5" fmla="*/ 115945 h 1346337"/>
                    <a:gd name="connsiteX6" fmla="*/ 765316 w 4459459"/>
                    <a:gd name="connsiteY6" fmla="*/ 134230 h 1346337"/>
                    <a:gd name="connsiteX7" fmla="*/ 1842485 w 4459459"/>
                    <a:gd name="connsiteY7" fmla="*/ 285689 h 1346337"/>
                    <a:gd name="connsiteX8" fmla="*/ 2902370 w 4459459"/>
                    <a:gd name="connsiteY8" fmla="*/ 604646 h 1346337"/>
                    <a:gd name="connsiteX9" fmla="*/ 3810181 w 4459459"/>
                    <a:gd name="connsiteY9" fmla="*/ 1004257 h 1346337"/>
                    <a:gd name="connsiteX10" fmla="*/ 4361417 w 4459459"/>
                    <a:gd name="connsiteY10" fmla="*/ 1331342 h 1346337"/>
                    <a:gd name="connsiteX11" fmla="*/ 4458028 w 4459459"/>
                    <a:gd name="connsiteY11" fmla="*/ 1265903 h 1346337"/>
                    <a:gd name="connsiteX12" fmla="*/ 3414548 w 4459459"/>
                    <a:gd name="connsiteY12" fmla="*/ 718205 h 1346337"/>
                    <a:gd name="connsiteX0" fmla="*/ 3411476 w 4456387"/>
                    <a:gd name="connsiteY0" fmla="*/ 718205 h 1346337"/>
                    <a:gd name="connsiteX1" fmla="*/ 2824502 w 4456387"/>
                    <a:gd name="connsiteY1" fmla="*/ 452070 h 1346337"/>
                    <a:gd name="connsiteX2" fmla="*/ 1828780 w 4456387"/>
                    <a:gd name="connsiteY2" fmla="*/ 168217 h 1346337"/>
                    <a:gd name="connsiteX3" fmla="*/ 935299 w 4456387"/>
                    <a:gd name="connsiteY3" fmla="*/ 37292 h 1346337"/>
                    <a:gd name="connsiteX4" fmla="*/ 32841 w 4456387"/>
                    <a:gd name="connsiteY4" fmla="*/ 28545 h 1346337"/>
                    <a:gd name="connsiteX5" fmla="*/ 80558 w 4456387"/>
                    <a:gd name="connsiteY5" fmla="*/ 97460 h 1346337"/>
                    <a:gd name="connsiteX6" fmla="*/ 762244 w 4456387"/>
                    <a:gd name="connsiteY6" fmla="*/ 134230 h 1346337"/>
                    <a:gd name="connsiteX7" fmla="*/ 1839413 w 4456387"/>
                    <a:gd name="connsiteY7" fmla="*/ 285689 h 1346337"/>
                    <a:gd name="connsiteX8" fmla="*/ 2899298 w 4456387"/>
                    <a:gd name="connsiteY8" fmla="*/ 604646 h 1346337"/>
                    <a:gd name="connsiteX9" fmla="*/ 3807109 w 4456387"/>
                    <a:gd name="connsiteY9" fmla="*/ 1004257 h 1346337"/>
                    <a:gd name="connsiteX10" fmla="*/ 4358345 w 4456387"/>
                    <a:gd name="connsiteY10" fmla="*/ 1331342 h 1346337"/>
                    <a:gd name="connsiteX11" fmla="*/ 4454956 w 4456387"/>
                    <a:gd name="connsiteY11" fmla="*/ 1265903 h 1346337"/>
                    <a:gd name="connsiteX12" fmla="*/ 3411476 w 4456387"/>
                    <a:gd name="connsiteY12" fmla="*/ 718205 h 1346337"/>
                    <a:gd name="connsiteX0" fmla="*/ 3411476 w 4456387"/>
                    <a:gd name="connsiteY0" fmla="*/ 718828 h 1346960"/>
                    <a:gd name="connsiteX1" fmla="*/ 2824502 w 4456387"/>
                    <a:gd name="connsiteY1" fmla="*/ 452693 h 1346960"/>
                    <a:gd name="connsiteX2" fmla="*/ 1828780 w 4456387"/>
                    <a:gd name="connsiteY2" fmla="*/ 168840 h 1346960"/>
                    <a:gd name="connsiteX3" fmla="*/ 960586 w 4456387"/>
                    <a:gd name="connsiteY3" fmla="*/ 35782 h 1346960"/>
                    <a:gd name="connsiteX4" fmla="*/ 32841 w 4456387"/>
                    <a:gd name="connsiteY4" fmla="*/ 29168 h 1346960"/>
                    <a:gd name="connsiteX5" fmla="*/ 80558 w 4456387"/>
                    <a:gd name="connsiteY5" fmla="*/ 98083 h 1346960"/>
                    <a:gd name="connsiteX6" fmla="*/ 762244 w 4456387"/>
                    <a:gd name="connsiteY6" fmla="*/ 134853 h 1346960"/>
                    <a:gd name="connsiteX7" fmla="*/ 1839413 w 4456387"/>
                    <a:gd name="connsiteY7" fmla="*/ 286312 h 1346960"/>
                    <a:gd name="connsiteX8" fmla="*/ 2899298 w 4456387"/>
                    <a:gd name="connsiteY8" fmla="*/ 605269 h 1346960"/>
                    <a:gd name="connsiteX9" fmla="*/ 3807109 w 4456387"/>
                    <a:gd name="connsiteY9" fmla="*/ 1004880 h 1346960"/>
                    <a:gd name="connsiteX10" fmla="*/ 4358345 w 4456387"/>
                    <a:gd name="connsiteY10" fmla="*/ 1331965 h 1346960"/>
                    <a:gd name="connsiteX11" fmla="*/ 4454956 w 4456387"/>
                    <a:gd name="connsiteY11" fmla="*/ 1266526 h 1346960"/>
                    <a:gd name="connsiteX12" fmla="*/ 3411476 w 4456387"/>
                    <a:gd name="connsiteY12" fmla="*/ 718828 h 1346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6387" h="1346960">
                      <a:moveTo>
                        <a:pt x="3411476" y="718828"/>
                      </a:moveTo>
                      <a:cubicBezTo>
                        <a:pt x="3412612" y="722744"/>
                        <a:pt x="3002224" y="501694"/>
                        <a:pt x="2824502" y="452693"/>
                      </a:cubicBezTo>
                      <a:cubicBezTo>
                        <a:pt x="2646780" y="403692"/>
                        <a:pt x="2165330" y="248215"/>
                        <a:pt x="1828780" y="168840"/>
                      </a:cubicBezTo>
                      <a:cubicBezTo>
                        <a:pt x="1512355" y="90136"/>
                        <a:pt x="1290186" y="63273"/>
                        <a:pt x="960586" y="35782"/>
                      </a:cubicBezTo>
                      <a:cubicBezTo>
                        <a:pt x="680128" y="16732"/>
                        <a:pt x="357063" y="-30470"/>
                        <a:pt x="32841" y="29168"/>
                      </a:cubicBezTo>
                      <a:cubicBezTo>
                        <a:pt x="355" y="97240"/>
                        <a:pt x="-38008" y="70930"/>
                        <a:pt x="80558" y="98083"/>
                      </a:cubicBezTo>
                      <a:cubicBezTo>
                        <a:pt x="322761" y="145285"/>
                        <a:pt x="529566" y="94001"/>
                        <a:pt x="762244" y="134853"/>
                      </a:cubicBezTo>
                      <a:cubicBezTo>
                        <a:pt x="1128427" y="161311"/>
                        <a:pt x="1476405" y="209054"/>
                        <a:pt x="1839413" y="286312"/>
                      </a:cubicBezTo>
                      <a:cubicBezTo>
                        <a:pt x="2177021" y="349812"/>
                        <a:pt x="2558515" y="490969"/>
                        <a:pt x="2899298" y="605269"/>
                      </a:cubicBezTo>
                      <a:cubicBezTo>
                        <a:pt x="3260190" y="708986"/>
                        <a:pt x="3487492" y="837663"/>
                        <a:pt x="3807109" y="1004880"/>
                      </a:cubicBezTo>
                      <a:cubicBezTo>
                        <a:pt x="4038884" y="1083197"/>
                        <a:pt x="4171020" y="1240948"/>
                        <a:pt x="4358345" y="1331965"/>
                      </a:cubicBezTo>
                      <a:cubicBezTo>
                        <a:pt x="4463402" y="1388836"/>
                        <a:pt x="4458573" y="1265553"/>
                        <a:pt x="4454956" y="1266526"/>
                      </a:cubicBezTo>
                      <a:cubicBezTo>
                        <a:pt x="4096676" y="1082935"/>
                        <a:pt x="3811031" y="889719"/>
                        <a:pt x="3411476" y="718828"/>
                      </a:cubicBezTo>
                      <a:close/>
                    </a:path>
                  </a:pathLst>
                </a:custGeom>
                <a:solidFill>
                  <a:srgbClr val="543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1DC9FFFC-A5F8-EA66-3928-061CD3FB6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5775" y="1718365"/>
                <a:ext cx="3986505" cy="1208216"/>
              </a:xfrm>
              <a:custGeom>
                <a:avLst/>
                <a:gdLst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9531350 w 17189450"/>
                  <a:gd name="connsiteY5" fmla="*/ 1473200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7189450 w 17189450"/>
                  <a:gd name="connsiteY7" fmla="*/ 2965450 h 3841750"/>
                  <a:gd name="connsiteX8" fmla="*/ 17189450 w 17189450"/>
                  <a:gd name="connsiteY8" fmla="*/ 3841750 h 3841750"/>
                  <a:gd name="connsiteX9" fmla="*/ 14916150 w 17189450"/>
                  <a:gd name="connsiteY9" fmla="*/ 3822700 h 3841750"/>
                  <a:gd name="connsiteX10" fmla="*/ 13379450 w 17189450"/>
                  <a:gd name="connsiteY10" fmla="*/ 3771900 h 3841750"/>
                  <a:gd name="connsiteX11" fmla="*/ 12179300 w 17189450"/>
                  <a:gd name="connsiteY11" fmla="*/ 3689350 h 3841750"/>
                  <a:gd name="connsiteX12" fmla="*/ 11442700 w 17189450"/>
                  <a:gd name="connsiteY12" fmla="*/ 3600450 h 3841750"/>
                  <a:gd name="connsiteX13" fmla="*/ 10369550 w 17189450"/>
                  <a:gd name="connsiteY13" fmla="*/ 3416300 h 3841750"/>
                  <a:gd name="connsiteX14" fmla="*/ 9404350 w 17189450"/>
                  <a:gd name="connsiteY14" fmla="*/ 3079750 h 3841750"/>
                  <a:gd name="connsiteX15" fmla="*/ 8705850 w 17189450"/>
                  <a:gd name="connsiteY15" fmla="*/ 2686050 h 3841750"/>
                  <a:gd name="connsiteX16" fmla="*/ 7912100 w 17189450"/>
                  <a:gd name="connsiteY16" fmla="*/ 2273300 h 3841750"/>
                  <a:gd name="connsiteX17" fmla="*/ 7232650 w 17189450"/>
                  <a:gd name="connsiteY17" fmla="*/ 1962150 h 3841750"/>
                  <a:gd name="connsiteX18" fmla="*/ 6616700 w 17189450"/>
                  <a:gd name="connsiteY18" fmla="*/ 1758950 h 3841750"/>
                  <a:gd name="connsiteX19" fmla="*/ 5657850 w 17189450"/>
                  <a:gd name="connsiteY19" fmla="*/ 1536700 h 3841750"/>
                  <a:gd name="connsiteX20" fmla="*/ 4933950 w 17189450"/>
                  <a:gd name="connsiteY20" fmla="*/ 1422400 h 3841750"/>
                  <a:gd name="connsiteX21" fmla="*/ 4127500 w 17189450"/>
                  <a:gd name="connsiteY21" fmla="*/ 1409700 h 3841750"/>
                  <a:gd name="connsiteX22" fmla="*/ 2559050 w 17189450"/>
                  <a:gd name="connsiteY22" fmla="*/ 1327150 h 3841750"/>
                  <a:gd name="connsiteX23" fmla="*/ 12700 w 17189450"/>
                  <a:gd name="connsiteY23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189450 w 17189450"/>
                  <a:gd name="connsiteY5" fmla="*/ 2965450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014522 w 17189450"/>
                  <a:gd name="connsiteY5" fmla="*/ 285861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8036560 w 17189450"/>
                  <a:gd name="connsiteY4" fmla="*/ 444609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18162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26945 h 3841750"/>
                  <a:gd name="connsiteX4" fmla="*/ 9276964 w 17189450"/>
                  <a:gd name="connsiteY4" fmla="*/ 94366 h 3841750"/>
                  <a:gd name="connsiteX5" fmla="*/ 17184646 w 17189450"/>
                  <a:gd name="connsiteY5" fmla="*/ 227883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51610 w 17280739"/>
                  <a:gd name="connsiteY0" fmla="*/ 1136651 h 3803651"/>
                  <a:gd name="connsiteX1" fmla="*/ 0 w 17280739"/>
                  <a:gd name="connsiteY1" fmla="*/ 126255 h 3803651"/>
                  <a:gd name="connsiteX2" fmla="*/ 2826560 w 17280739"/>
                  <a:gd name="connsiteY2" fmla="*/ 1 h 3803651"/>
                  <a:gd name="connsiteX3" fmla="*/ 5703110 w 17280739"/>
                  <a:gd name="connsiteY3" fmla="*/ 88846 h 3803651"/>
                  <a:gd name="connsiteX4" fmla="*/ 9315874 w 17280739"/>
                  <a:gd name="connsiteY4" fmla="*/ 56267 h 3803651"/>
                  <a:gd name="connsiteX5" fmla="*/ 17280706 w 17280739"/>
                  <a:gd name="connsiteY5" fmla="*/ 56434 h 3803651"/>
                  <a:gd name="connsiteX6" fmla="*/ 17228360 w 17280739"/>
                  <a:gd name="connsiteY6" fmla="*/ 3803651 h 3803651"/>
                  <a:gd name="connsiteX7" fmla="*/ 14955060 w 17280739"/>
                  <a:gd name="connsiteY7" fmla="*/ 3784601 h 3803651"/>
                  <a:gd name="connsiteX8" fmla="*/ 13418360 w 17280739"/>
                  <a:gd name="connsiteY8" fmla="*/ 3733801 h 3803651"/>
                  <a:gd name="connsiteX9" fmla="*/ 12218210 w 17280739"/>
                  <a:gd name="connsiteY9" fmla="*/ 3651251 h 3803651"/>
                  <a:gd name="connsiteX10" fmla="*/ 11481610 w 17280739"/>
                  <a:gd name="connsiteY10" fmla="*/ 3562351 h 3803651"/>
                  <a:gd name="connsiteX11" fmla="*/ 10408460 w 17280739"/>
                  <a:gd name="connsiteY11" fmla="*/ 3378201 h 3803651"/>
                  <a:gd name="connsiteX12" fmla="*/ 9443260 w 17280739"/>
                  <a:gd name="connsiteY12" fmla="*/ 3041651 h 3803651"/>
                  <a:gd name="connsiteX13" fmla="*/ 8744760 w 17280739"/>
                  <a:gd name="connsiteY13" fmla="*/ 2647951 h 3803651"/>
                  <a:gd name="connsiteX14" fmla="*/ 7951010 w 17280739"/>
                  <a:gd name="connsiteY14" fmla="*/ 2235201 h 3803651"/>
                  <a:gd name="connsiteX15" fmla="*/ 7271560 w 17280739"/>
                  <a:gd name="connsiteY15" fmla="*/ 1924051 h 3803651"/>
                  <a:gd name="connsiteX16" fmla="*/ 6655610 w 17280739"/>
                  <a:gd name="connsiteY16" fmla="*/ 1720851 h 3803651"/>
                  <a:gd name="connsiteX17" fmla="*/ 5696760 w 17280739"/>
                  <a:gd name="connsiteY17" fmla="*/ 1498601 h 3803651"/>
                  <a:gd name="connsiteX18" fmla="*/ 4972860 w 17280739"/>
                  <a:gd name="connsiteY18" fmla="*/ 1384301 h 3803651"/>
                  <a:gd name="connsiteX19" fmla="*/ 4166410 w 17280739"/>
                  <a:gd name="connsiteY19" fmla="*/ 1371601 h 3803651"/>
                  <a:gd name="connsiteX20" fmla="*/ 2597960 w 17280739"/>
                  <a:gd name="connsiteY20" fmla="*/ 1289051 h 3803651"/>
                  <a:gd name="connsiteX21" fmla="*/ 51610 w 17280739"/>
                  <a:gd name="connsiteY21" fmla="*/ 1136651 h 3803651"/>
                  <a:gd name="connsiteX0" fmla="*/ 51610 w 17280739"/>
                  <a:gd name="connsiteY0" fmla="*/ 1080382 h 3747382"/>
                  <a:gd name="connsiteX1" fmla="*/ 0 w 17280739"/>
                  <a:gd name="connsiteY1" fmla="*/ 69986 h 3747382"/>
                  <a:gd name="connsiteX2" fmla="*/ 2943291 w 17280739"/>
                  <a:gd name="connsiteY2" fmla="*/ 169718 h 3747382"/>
                  <a:gd name="connsiteX3" fmla="*/ 5703110 w 17280739"/>
                  <a:gd name="connsiteY3" fmla="*/ 32577 h 3747382"/>
                  <a:gd name="connsiteX4" fmla="*/ 9315874 w 17280739"/>
                  <a:gd name="connsiteY4" fmla="*/ -2 h 3747382"/>
                  <a:gd name="connsiteX5" fmla="*/ 17280706 w 17280739"/>
                  <a:gd name="connsiteY5" fmla="*/ 165 h 3747382"/>
                  <a:gd name="connsiteX6" fmla="*/ 17228360 w 17280739"/>
                  <a:gd name="connsiteY6" fmla="*/ 3747382 h 3747382"/>
                  <a:gd name="connsiteX7" fmla="*/ 14955060 w 17280739"/>
                  <a:gd name="connsiteY7" fmla="*/ 3728332 h 3747382"/>
                  <a:gd name="connsiteX8" fmla="*/ 13418360 w 17280739"/>
                  <a:gd name="connsiteY8" fmla="*/ 3677532 h 3747382"/>
                  <a:gd name="connsiteX9" fmla="*/ 12218210 w 17280739"/>
                  <a:gd name="connsiteY9" fmla="*/ 3594982 h 3747382"/>
                  <a:gd name="connsiteX10" fmla="*/ 11481610 w 17280739"/>
                  <a:gd name="connsiteY10" fmla="*/ 3506082 h 3747382"/>
                  <a:gd name="connsiteX11" fmla="*/ 10408460 w 17280739"/>
                  <a:gd name="connsiteY11" fmla="*/ 3321932 h 3747382"/>
                  <a:gd name="connsiteX12" fmla="*/ 9443260 w 17280739"/>
                  <a:gd name="connsiteY12" fmla="*/ 2985382 h 3747382"/>
                  <a:gd name="connsiteX13" fmla="*/ 8744760 w 17280739"/>
                  <a:gd name="connsiteY13" fmla="*/ 2591682 h 3747382"/>
                  <a:gd name="connsiteX14" fmla="*/ 7951010 w 17280739"/>
                  <a:gd name="connsiteY14" fmla="*/ 2178932 h 3747382"/>
                  <a:gd name="connsiteX15" fmla="*/ 7271560 w 17280739"/>
                  <a:gd name="connsiteY15" fmla="*/ 1867782 h 3747382"/>
                  <a:gd name="connsiteX16" fmla="*/ 6655610 w 17280739"/>
                  <a:gd name="connsiteY16" fmla="*/ 1664582 h 3747382"/>
                  <a:gd name="connsiteX17" fmla="*/ 5696760 w 17280739"/>
                  <a:gd name="connsiteY17" fmla="*/ 1442332 h 3747382"/>
                  <a:gd name="connsiteX18" fmla="*/ 4972860 w 17280739"/>
                  <a:gd name="connsiteY18" fmla="*/ 1328032 h 3747382"/>
                  <a:gd name="connsiteX19" fmla="*/ 4166410 w 17280739"/>
                  <a:gd name="connsiteY19" fmla="*/ 1315332 h 3747382"/>
                  <a:gd name="connsiteX20" fmla="*/ 2597960 w 17280739"/>
                  <a:gd name="connsiteY20" fmla="*/ 1232782 h 3747382"/>
                  <a:gd name="connsiteX21" fmla="*/ 51610 w 17280739"/>
                  <a:gd name="connsiteY21" fmla="*/ 1080382 h 3747382"/>
                  <a:gd name="connsiteX0" fmla="*/ 51610 w 17280739"/>
                  <a:gd name="connsiteY0" fmla="*/ 1080385 h 3747385"/>
                  <a:gd name="connsiteX1" fmla="*/ 0 w 17280739"/>
                  <a:gd name="connsiteY1" fmla="*/ 69989 h 3747385"/>
                  <a:gd name="connsiteX2" fmla="*/ 2943291 w 17280739"/>
                  <a:gd name="connsiteY2" fmla="*/ 169721 h 3747385"/>
                  <a:gd name="connsiteX3" fmla="*/ 5780931 w 17280739"/>
                  <a:gd name="connsiteY3" fmla="*/ 279110 h 3747385"/>
                  <a:gd name="connsiteX4" fmla="*/ 9315874 w 17280739"/>
                  <a:gd name="connsiteY4" fmla="*/ 1 h 3747385"/>
                  <a:gd name="connsiteX5" fmla="*/ 17280706 w 17280739"/>
                  <a:gd name="connsiteY5" fmla="*/ 168 h 3747385"/>
                  <a:gd name="connsiteX6" fmla="*/ 17228360 w 17280739"/>
                  <a:gd name="connsiteY6" fmla="*/ 3747385 h 3747385"/>
                  <a:gd name="connsiteX7" fmla="*/ 14955060 w 17280739"/>
                  <a:gd name="connsiteY7" fmla="*/ 3728335 h 3747385"/>
                  <a:gd name="connsiteX8" fmla="*/ 13418360 w 17280739"/>
                  <a:gd name="connsiteY8" fmla="*/ 3677535 h 3747385"/>
                  <a:gd name="connsiteX9" fmla="*/ 12218210 w 17280739"/>
                  <a:gd name="connsiteY9" fmla="*/ 3594985 h 3747385"/>
                  <a:gd name="connsiteX10" fmla="*/ 11481610 w 17280739"/>
                  <a:gd name="connsiteY10" fmla="*/ 3506085 h 3747385"/>
                  <a:gd name="connsiteX11" fmla="*/ 10408460 w 17280739"/>
                  <a:gd name="connsiteY11" fmla="*/ 3321935 h 3747385"/>
                  <a:gd name="connsiteX12" fmla="*/ 9443260 w 17280739"/>
                  <a:gd name="connsiteY12" fmla="*/ 2985385 h 3747385"/>
                  <a:gd name="connsiteX13" fmla="*/ 8744760 w 17280739"/>
                  <a:gd name="connsiteY13" fmla="*/ 2591685 h 3747385"/>
                  <a:gd name="connsiteX14" fmla="*/ 7951010 w 17280739"/>
                  <a:gd name="connsiteY14" fmla="*/ 2178935 h 3747385"/>
                  <a:gd name="connsiteX15" fmla="*/ 7271560 w 17280739"/>
                  <a:gd name="connsiteY15" fmla="*/ 1867785 h 3747385"/>
                  <a:gd name="connsiteX16" fmla="*/ 6655610 w 17280739"/>
                  <a:gd name="connsiteY16" fmla="*/ 1664585 h 3747385"/>
                  <a:gd name="connsiteX17" fmla="*/ 5696760 w 17280739"/>
                  <a:gd name="connsiteY17" fmla="*/ 1442335 h 3747385"/>
                  <a:gd name="connsiteX18" fmla="*/ 4972860 w 17280739"/>
                  <a:gd name="connsiteY18" fmla="*/ 1328035 h 3747385"/>
                  <a:gd name="connsiteX19" fmla="*/ 4166410 w 17280739"/>
                  <a:gd name="connsiteY19" fmla="*/ 1315335 h 3747385"/>
                  <a:gd name="connsiteX20" fmla="*/ 2597960 w 17280739"/>
                  <a:gd name="connsiteY20" fmla="*/ 1232785 h 3747385"/>
                  <a:gd name="connsiteX21" fmla="*/ 51610 w 17280739"/>
                  <a:gd name="connsiteY21" fmla="*/ 1080385 h 3747385"/>
                  <a:gd name="connsiteX0" fmla="*/ 51610 w 17280739"/>
                  <a:gd name="connsiteY0" fmla="*/ 1080217 h 3747217"/>
                  <a:gd name="connsiteX1" fmla="*/ 0 w 17280739"/>
                  <a:gd name="connsiteY1" fmla="*/ 69821 h 3747217"/>
                  <a:gd name="connsiteX2" fmla="*/ 2943291 w 17280739"/>
                  <a:gd name="connsiteY2" fmla="*/ 169553 h 3747217"/>
                  <a:gd name="connsiteX3" fmla="*/ 5780931 w 17280739"/>
                  <a:gd name="connsiteY3" fmla="*/ 278942 h 3747217"/>
                  <a:gd name="connsiteX4" fmla="*/ 12701032 w 17280739"/>
                  <a:gd name="connsiteY4" fmla="*/ 328540 h 3747217"/>
                  <a:gd name="connsiteX5" fmla="*/ 17280706 w 17280739"/>
                  <a:gd name="connsiteY5" fmla="*/ 0 h 3747217"/>
                  <a:gd name="connsiteX6" fmla="*/ 17228360 w 17280739"/>
                  <a:gd name="connsiteY6" fmla="*/ 3747217 h 3747217"/>
                  <a:gd name="connsiteX7" fmla="*/ 14955060 w 17280739"/>
                  <a:gd name="connsiteY7" fmla="*/ 3728167 h 3747217"/>
                  <a:gd name="connsiteX8" fmla="*/ 13418360 w 17280739"/>
                  <a:gd name="connsiteY8" fmla="*/ 3677367 h 3747217"/>
                  <a:gd name="connsiteX9" fmla="*/ 12218210 w 17280739"/>
                  <a:gd name="connsiteY9" fmla="*/ 3594817 h 3747217"/>
                  <a:gd name="connsiteX10" fmla="*/ 11481610 w 17280739"/>
                  <a:gd name="connsiteY10" fmla="*/ 3505917 h 3747217"/>
                  <a:gd name="connsiteX11" fmla="*/ 10408460 w 17280739"/>
                  <a:gd name="connsiteY11" fmla="*/ 3321767 h 3747217"/>
                  <a:gd name="connsiteX12" fmla="*/ 9443260 w 17280739"/>
                  <a:gd name="connsiteY12" fmla="*/ 2985217 h 3747217"/>
                  <a:gd name="connsiteX13" fmla="*/ 8744760 w 17280739"/>
                  <a:gd name="connsiteY13" fmla="*/ 2591517 h 3747217"/>
                  <a:gd name="connsiteX14" fmla="*/ 7951010 w 17280739"/>
                  <a:gd name="connsiteY14" fmla="*/ 2178767 h 3747217"/>
                  <a:gd name="connsiteX15" fmla="*/ 7271560 w 17280739"/>
                  <a:gd name="connsiteY15" fmla="*/ 1867617 h 3747217"/>
                  <a:gd name="connsiteX16" fmla="*/ 6655610 w 17280739"/>
                  <a:gd name="connsiteY16" fmla="*/ 1664417 h 3747217"/>
                  <a:gd name="connsiteX17" fmla="*/ 5696760 w 17280739"/>
                  <a:gd name="connsiteY17" fmla="*/ 1442167 h 3747217"/>
                  <a:gd name="connsiteX18" fmla="*/ 4972860 w 17280739"/>
                  <a:gd name="connsiteY18" fmla="*/ 1327867 h 3747217"/>
                  <a:gd name="connsiteX19" fmla="*/ 4166410 w 17280739"/>
                  <a:gd name="connsiteY19" fmla="*/ 1315167 h 3747217"/>
                  <a:gd name="connsiteX20" fmla="*/ 2597960 w 17280739"/>
                  <a:gd name="connsiteY20" fmla="*/ 1232617 h 3747217"/>
                  <a:gd name="connsiteX21" fmla="*/ 51610 w 17280739"/>
                  <a:gd name="connsiteY21" fmla="*/ 1080217 h 3747217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5780931 w 17280739"/>
                  <a:gd name="connsiteY3" fmla="*/ 209121 h 3677396"/>
                  <a:gd name="connsiteX4" fmla="*/ 12701032 w 17280739"/>
                  <a:gd name="connsiteY4" fmla="*/ 258719 h 3677396"/>
                  <a:gd name="connsiteX5" fmla="*/ 17280705 w 17280739"/>
                  <a:gd name="connsiteY5" fmla="*/ 341064 h 3677396"/>
                  <a:gd name="connsiteX6" fmla="*/ 17228360 w 17280739"/>
                  <a:gd name="connsiteY6" fmla="*/ 3677396 h 3677396"/>
                  <a:gd name="connsiteX7" fmla="*/ 14955060 w 17280739"/>
                  <a:gd name="connsiteY7" fmla="*/ 3658346 h 3677396"/>
                  <a:gd name="connsiteX8" fmla="*/ 13418360 w 17280739"/>
                  <a:gd name="connsiteY8" fmla="*/ 3607546 h 3677396"/>
                  <a:gd name="connsiteX9" fmla="*/ 12218210 w 17280739"/>
                  <a:gd name="connsiteY9" fmla="*/ 3524996 h 3677396"/>
                  <a:gd name="connsiteX10" fmla="*/ 11481610 w 17280739"/>
                  <a:gd name="connsiteY10" fmla="*/ 3436096 h 3677396"/>
                  <a:gd name="connsiteX11" fmla="*/ 10408460 w 17280739"/>
                  <a:gd name="connsiteY11" fmla="*/ 3251946 h 3677396"/>
                  <a:gd name="connsiteX12" fmla="*/ 9443260 w 17280739"/>
                  <a:gd name="connsiteY12" fmla="*/ 2915396 h 3677396"/>
                  <a:gd name="connsiteX13" fmla="*/ 8744760 w 17280739"/>
                  <a:gd name="connsiteY13" fmla="*/ 2521696 h 3677396"/>
                  <a:gd name="connsiteX14" fmla="*/ 7951010 w 17280739"/>
                  <a:gd name="connsiteY14" fmla="*/ 2108946 h 3677396"/>
                  <a:gd name="connsiteX15" fmla="*/ 7271560 w 17280739"/>
                  <a:gd name="connsiteY15" fmla="*/ 1797796 h 3677396"/>
                  <a:gd name="connsiteX16" fmla="*/ 6655610 w 17280739"/>
                  <a:gd name="connsiteY16" fmla="*/ 1594596 h 3677396"/>
                  <a:gd name="connsiteX17" fmla="*/ 5696760 w 17280739"/>
                  <a:gd name="connsiteY17" fmla="*/ 1372346 h 3677396"/>
                  <a:gd name="connsiteX18" fmla="*/ 4972860 w 17280739"/>
                  <a:gd name="connsiteY18" fmla="*/ 1258046 h 3677396"/>
                  <a:gd name="connsiteX19" fmla="*/ 4166410 w 17280739"/>
                  <a:gd name="connsiteY19" fmla="*/ 1245346 h 3677396"/>
                  <a:gd name="connsiteX20" fmla="*/ 2597960 w 17280739"/>
                  <a:gd name="connsiteY20" fmla="*/ 1162796 h 3677396"/>
                  <a:gd name="connsiteX21" fmla="*/ 51610 w 17280739"/>
                  <a:gd name="connsiteY21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2701032 w 17280739"/>
                  <a:gd name="connsiteY3" fmla="*/ 258719 h 3677396"/>
                  <a:gd name="connsiteX4" fmla="*/ 17280705 w 17280739"/>
                  <a:gd name="connsiteY4" fmla="*/ 341064 h 3677396"/>
                  <a:gd name="connsiteX5" fmla="*/ 17228360 w 17280739"/>
                  <a:gd name="connsiteY5" fmla="*/ 3677396 h 3677396"/>
                  <a:gd name="connsiteX6" fmla="*/ 14955060 w 17280739"/>
                  <a:gd name="connsiteY6" fmla="*/ 3658346 h 3677396"/>
                  <a:gd name="connsiteX7" fmla="*/ 13418360 w 17280739"/>
                  <a:gd name="connsiteY7" fmla="*/ 3607546 h 3677396"/>
                  <a:gd name="connsiteX8" fmla="*/ 12218210 w 17280739"/>
                  <a:gd name="connsiteY8" fmla="*/ 3524996 h 3677396"/>
                  <a:gd name="connsiteX9" fmla="*/ 11481610 w 17280739"/>
                  <a:gd name="connsiteY9" fmla="*/ 3436096 h 3677396"/>
                  <a:gd name="connsiteX10" fmla="*/ 10408460 w 17280739"/>
                  <a:gd name="connsiteY10" fmla="*/ 3251946 h 3677396"/>
                  <a:gd name="connsiteX11" fmla="*/ 9443260 w 17280739"/>
                  <a:gd name="connsiteY11" fmla="*/ 2915396 h 3677396"/>
                  <a:gd name="connsiteX12" fmla="*/ 8744760 w 17280739"/>
                  <a:gd name="connsiteY12" fmla="*/ 2521696 h 3677396"/>
                  <a:gd name="connsiteX13" fmla="*/ 7951010 w 17280739"/>
                  <a:gd name="connsiteY13" fmla="*/ 2108946 h 3677396"/>
                  <a:gd name="connsiteX14" fmla="*/ 7271560 w 17280739"/>
                  <a:gd name="connsiteY14" fmla="*/ 1797796 h 3677396"/>
                  <a:gd name="connsiteX15" fmla="*/ 6655610 w 17280739"/>
                  <a:gd name="connsiteY15" fmla="*/ 1594596 h 3677396"/>
                  <a:gd name="connsiteX16" fmla="*/ 5696760 w 17280739"/>
                  <a:gd name="connsiteY16" fmla="*/ 1372346 h 3677396"/>
                  <a:gd name="connsiteX17" fmla="*/ 4972860 w 17280739"/>
                  <a:gd name="connsiteY17" fmla="*/ 1258046 h 3677396"/>
                  <a:gd name="connsiteX18" fmla="*/ 4166410 w 17280739"/>
                  <a:gd name="connsiteY18" fmla="*/ 1245346 h 3677396"/>
                  <a:gd name="connsiteX19" fmla="*/ 2597960 w 17280739"/>
                  <a:gd name="connsiteY19" fmla="*/ 1162796 h 3677396"/>
                  <a:gd name="connsiteX20" fmla="*/ 51610 w 17280739"/>
                  <a:gd name="connsiteY20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7280705 w 17280739"/>
                  <a:gd name="connsiteY3" fmla="*/ 341064 h 3677396"/>
                  <a:gd name="connsiteX4" fmla="*/ 17228360 w 17280739"/>
                  <a:gd name="connsiteY4" fmla="*/ 3677396 h 3677396"/>
                  <a:gd name="connsiteX5" fmla="*/ 14955060 w 17280739"/>
                  <a:gd name="connsiteY5" fmla="*/ 3658346 h 3677396"/>
                  <a:gd name="connsiteX6" fmla="*/ 13418360 w 17280739"/>
                  <a:gd name="connsiteY6" fmla="*/ 3607546 h 3677396"/>
                  <a:gd name="connsiteX7" fmla="*/ 12218210 w 17280739"/>
                  <a:gd name="connsiteY7" fmla="*/ 3524996 h 3677396"/>
                  <a:gd name="connsiteX8" fmla="*/ 11481610 w 17280739"/>
                  <a:gd name="connsiteY8" fmla="*/ 3436096 h 3677396"/>
                  <a:gd name="connsiteX9" fmla="*/ 10408460 w 17280739"/>
                  <a:gd name="connsiteY9" fmla="*/ 3251946 h 3677396"/>
                  <a:gd name="connsiteX10" fmla="*/ 9443260 w 17280739"/>
                  <a:gd name="connsiteY10" fmla="*/ 2915396 h 3677396"/>
                  <a:gd name="connsiteX11" fmla="*/ 8744760 w 17280739"/>
                  <a:gd name="connsiteY11" fmla="*/ 2521696 h 3677396"/>
                  <a:gd name="connsiteX12" fmla="*/ 7951010 w 17280739"/>
                  <a:gd name="connsiteY12" fmla="*/ 2108946 h 3677396"/>
                  <a:gd name="connsiteX13" fmla="*/ 7271560 w 17280739"/>
                  <a:gd name="connsiteY13" fmla="*/ 1797796 h 3677396"/>
                  <a:gd name="connsiteX14" fmla="*/ 6655610 w 17280739"/>
                  <a:gd name="connsiteY14" fmla="*/ 1594596 h 3677396"/>
                  <a:gd name="connsiteX15" fmla="*/ 5696760 w 17280739"/>
                  <a:gd name="connsiteY15" fmla="*/ 1372346 h 3677396"/>
                  <a:gd name="connsiteX16" fmla="*/ 4972860 w 17280739"/>
                  <a:gd name="connsiteY16" fmla="*/ 1258046 h 3677396"/>
                  <a:gd name="connsiteX17" fmla="*/ 4166410 w 17280739"/>
                  <a:gd name="connsiteY17" fmla="*/ 1245346 h 3677396"/>
                  <a:gd name="connsiteX18" fmla="*/ 2597960 w 17280739"/>
                  <a:gd name="connsiteY18" fmla="*/ 1162796 h 3677396"/>
                  <a:gd name="connsiteX19" fmla="*/ 51610 w 17280739"/>
                  <a:gd name="connsiteY19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17280705 w 17280739"/>
                  <a:gd name="connsiteY2" fmla="*/ 341064 h 3677396"/>
                  <a:gd name="connsiteX3" fmla="*/ 17228360 w 17280739"/>
                  <a:gd name="connsiteY3" fmla="*/ 3677396 h 3677396"/>
                  <a:gd name="connsiteX4" fmla="*/ 14955060 w 17280739"/>
                  <a:gd name="connsiteY4" fmla="*/ 3658346 h 3677396"/>
                  <a:gd name="connsiteX5" fmla="*/ 13418360 w 17280739"/>
                  <a:gd name="connsiteY5" fmla="*/ 3607546 h 3677396"/>
                  <a:gd name="connsiteX6" fmla="*/ 12218210 w 17280739"/>
                  <a:gd name="connsiteY6" fmla="*/ 3524996 h 3677396"/>
                  <a:gd name="connsiteX7" fmla="*/ 11481610 w 17280739"/>
                  <a:gd name="connsiteY7" fmla="*/ 3436096 h 3677396"/>
                  <a:gd name="connsiteX8" fmla="*/ 10408460 w 17280739"/>
                  <a:gd name="connsiteY8" fmla="*/ 3251946 h 3677396"/>
                  <a:gd name="connsiteX9" fmla="*/ 9443260 w 17280739"/>
                  <a:gd name="connsiteY9" fmla="*/ 2915396 h 3677396"/>
                  <a:gd name="connsiteX10" fmla="*/ 8744760 w 17280739"/>
                  <a:gd name="connsiteY10" fmla="*/ 2521696 h 3677396"/>
                  <a:gd name="connsiteX11" fmla="*/ 7951010 w 17280739"/>
                  <a:gd name="connsiteY11" fmla="*/ 2108946 h 3677396"/>
                  <a:gd name="connsiteX12" fmla="*/ 7271560 w 17280739"/>
                  <a:gd name="connsiteY12" fmla="*/ 1797796 h 3677396"/>
                  <a:gd name="connsiteX13" fmla="*/ 6655610 w 17280739"/>
                  <a:gd name="connsiteY13" fmla="*/ 1594596 h 3677396"/>
                  <a:gd name="connsiteX14" fmla="*/ 5696760 w 17280739"/>
                  <a:gd name="connsiteY14" fmla="*/ 1372346 h 3677396"/>
                  <a:gd name="connsiteX15" fmla="*/ 4972860 w 17280739"/>
                  <a:gd name="connsiteY15" fmla="*/ 1258046 h 3677396"/>
                  <a:gd name="connsiteX16" fmla="*/ 4166410 w 17280739"/>
                  <a:gd name="connsiteY16" fmla="*/ 1245346 h 3677396"/>
                  <a:gd name="connsiteX17" fmla="*/ 2597960 w 17280739"/>
                  <a:gd name="connsiteY17" fmla="*/ 1162796 h 3677396"/>
                  <a:gd name="connsiteX18" fmla="*/ 51610 w 17280739"/>
                  <a:gd name="connsiteY18" fmla="*/ 1010396 h 3677396"/>
                  <a:gd name="connsiteX0" fmla="*/ 51610 w 17319634"/>
                  <a:gd name="connsiteY0" fmla="*/ 1010396 h 3677396"/>
                  <a:gd name="connsiteX1" fmla="*/ 0 w 17319634"/>
                  <a:gd name="connsiteY1" fmla="*/ 0 h 3677396"/>
                  <a:gd name="connsiteX2" fmla="*/ 17319615 w 17319634"/>
                  <a:gd name="connsiteY2" fmla="*/ 587595 h 3677396"/>
                  <a:gd name="connsiteX3" fmla="*/ 17228360 w 17319634"/>
                  <a:gd name="connsiteY3" fmla="*/ 3677396 h 3677396"/>
                  <a:gd name="connsiteX4" fmla="*/ 14955060 w 17319634"/>
                  <a:gd name="connsiteY4" fmla="*/ 3658346 h 3677396"/>
                  <a:gd name="connsiteX5" fmla="*/ 13418360 w 17319634"/>
                  <a:gd name="connsiteY5" fmla="*/ 3607546 h 3677396"/>
                  <a:gd name="connsiteX6" fmla="*/ 12218210 w 17319634"/>
                  <a:gd name="connsiteY6" fmla="*/ 3524996 h 3677396"/>
                  <a:gd name="connsiteX7" fmla="*/ 11481610 w 17319634"/>
                  <a:gd name="connsiteY7" fmla="*/ 3436096 h 3677396"/>
                  <a:gd name="connsiteX8" fmla="*/ 10408460 w 17319634"/>
                  <a:gd name="connsiteY8" fmla="*/ 3251946 h 3677396"/>
                  <a:gd name="connsiteX9" fmla="*/ 9443260 w 17319634"/>
                  <a:gd name="connsiteY9" fmla="*/ 2915396 h 3677396"/>
                  <a:gd name="connsiteX10" fmla="*/ 8744760 w 17319634"/>
                  <a:gd name="connsiteY10" fmla="*/ 2521696 h 3677396"/>
                  <a:gd name="connsiteX11" fmla="*/ 7951010 w 17319634"/>
                  <a:gd name="connsiteY11" fmla="*/ 2108946 h 3677396"/>
                  <a:gd name="connsiteX12" fmla="*/ 7271560 w 17319634"/>
                  <a:gd name="connsiteY12" fmla="*/ 1797796 h 3677396"/>
                  <a:gd name="connsiteX13" fmla="*/ 6655610 w 17319634"/>
                  <a:gd name="connsiteY13" fmla="*/ 1594596 h 3677396"/>
                  <a:gd name="connsiteX14" fmla="*/ 5696760 w 17319634"/>
                  <a:gd name="connsiteY14" fmla="*/ 1372346 h 3677396"/>
                  <a:gd name="connsiteX15" fmla="*/ 4972860 w 17319634"/>
                  <a:gd name="connsiteY15" fmla="*/ 1258046 h 3677396"/>
                  <a:gd name="connsiteX16" fmla="*/ 4166410 w 17319634"/>
                  <a:gd name="connsiteY16" fmla="*/ 1245346 h 3677396"/>
                  <a:gd name="connsiteX17" fmla="*/ 2597960 w 17319634"/>
                  <a:gd name="connsiteY17" fmla="*/ 1162796 h 3677396"/>
                  <a:gd name="connsiteX18" fmla="*/ 51610 w 17319634"/>
                  <a:gd name="connsiteY18" fmla="*/ 1010396 h 3677396"/>
                  <a:gd name="connsiteX0" fmla="*/ 12700 w 17280724"/>
                  <a:gd name="connsiteY0" fmla="*/ 825498 h 3492498"/>
                  <a:gd name="connsiteX1" fmla="*/ 0 w 17280724"/>
                  <a:gd name="connsiteY1" fmla="*/ 0 h 3492498"/>
                  <a:gd name="connsiteX2" fmla="*/ 17280705 w 17280724"/>
                  <a:gd name="connsiteY2" fmla="*/ 402697 h 3492498"/>
                  <a:gd name="connsiteX3" fmla="*/ 17189450 w 17280724"/>
                  <a:gd name="connsiteY3" fmla="*/ 3492498 h 3492498"/>
                  <a:gd name="connsiteX4" fmla="*/ 14916150 w 17280724"/>
                  <a:gd name="connsiteY4" fmla="*/ 3473448 h 3492498"/>
                  <a:gd name="connsiteX5" fmla="*/ 13379450 w 17280724"/>
                  <a:gd name="connsiteY5" fmla="*/ 3422648 h 3492498"/>
                  <a:gd name="connsiteX6" fmla="*/ 12179300 w 17280724"/>
                  <a:gd name="connsiteY6" fmla="*/ 3340098 h 3492498"/>
                  <a:gd name="connsiteX7" fmla="*/ 11442700 w 17280724"/>
                  <a:gd name="connsiteY7" fmla="*/ 3251198 h 3492498"/>
                  <a:gd name="connsiteX8" fmla="*/ 10369550 w 17280724"/>
                  <a:gd name="connsiteY8" fmla="*/ 3067048 h 3492498"/>
                  <a:gd name="connsiteX9" fmla="*/ 9404350 w 17280724"/>
                  <a:gd name="connsiteY9" fmla="*/ 2730498 h 3492498"/>
                  <a:gd name="connsiteX10" fmla="*/ 8705850 w 17280724"/>
                  <a:gd name="connsiteY10" fmla="*/ 2336798 h 3492498"/>
                  <a:gd name="connsiteX11" fmla="*/ 7912100 w 17280724"/>
                  <a:gd name="connsiteY11" fmla="*/ 1924048 h 3492498"/>
                  <a:gd name="connsiteX12" fmla="*/ 7232650 w 17280724"/>
                  <a:gd name="connsiteY12" fmla="*/ 1612898 h 3492498"/>
                  <a:gd name="connsiteX13" fmla="*/ 6616700 w 17280724"/>
                  <a:gd name="connsiteY13" fmla="*/ 1409698 h 3492498"/>
                  <a:gd name="connsiteX14" fmla="*/ 5657850 w 17280724"/>
                  <a:gd name="connsiteY14" fmla="*/ 1187448 h 3492498"/>
                  <a:gd name="connsiteX15" fmla="*/ 4933950 w 17280724"/>
                  <a:gd name="connsiteY15" fmla="*/ 1073148 h 3492498"/>
                  <a:gd name="connsiteX16" fmla="*/ 4127500 w 17280724"/>
                  <a:gd name="connsiteY16" fmla="*/ 1060448 h 3492498"/>
                  <a:gd name="connsiteX17" fmla="*/ 2559050 w 17280724"/>
                  <a:gd name="connsiteY17" fmla="*/ 977898 h 3492498"/>
                  <a:gd name="connsiteX18" fmla="*/ 12700 w 17280724"/>
                  <a:gd name="connsiteY18" fmla="*/ 825498 h 3492498"/>
                  <a:gd name="connsiteX0" fmla="*/ -2 w 17268022"/>
                  <a:gd name="connsiteY0" fmla="*/ 1280151 h 3947151"/>
                  <a:gd name="connsiteX1" fmla="*/ 42485 w 17268022"/>
                  <a:gd name="connsiteY1" fmla="*/ 0 h 3947151"/>
                  <a:gd name="connsiteX2" fmla="*/ 17268003 w 17268022"/>
                  <a:gd name="connsiteY2" fmla="*/ 857350 h 3947151"/>
                  <a:gd name="connsiteX3" fmla="*/ 17176748 w 17268022"/>
                  <a:gd name="connsiteY3" fmla="*/ 3947151 h 3947151"/>
                  <a:gd name="connsiteX4" fmla="*/ 14903448 w 17268022"/>
                  <a:gd name="connsiteY4" fmla="*/ 3928101 h 3947151"/>
                  <a:gd name="connsiteX5" fmla="*/ 13366748 w 17268022"/>
                  <a:gd name="connsiteY5" fmla="*/ 3877301 h 3947151"/>
                  <a:gd name="connsiteX6" fmla="*/ 12166598 w 17268022"/>
                  <a:gd name="connsiteY6" fmla="*/ 3794751 h 3947151"/>
                  <a:gd name="connsiteX7" fmla="*/ 11429998 w 17268022"/>
                  <a:gd name="connsiteY7" fmla="*/ 3705851 h 3947151"/>
                  <a:gd name="connsiteX8" fmla="*/ 10356848 w 17268022"/>
                  <a:gd name="connsiteY8" fmla="*/ 3521701 h 3947151"/>
                  <a:gd name="connsiteX9" fmla="*/ 9391648 w 17268022"/>
                  <a:gd name="connsiteY9" fmla="*/ 3185151 h 3947151"/>
                  <a:gd name="connsiteX10" fmla="*/ 8693148 w 17268022"/>
                  <a:gd name="connsiteY10" fmla="*/ 2791451 h 3947151"/>
                  <a:gd name="connsiteX11" fmla="*/ 7899398 w 17268022"/>
                  <a:gd name="connsiteY11" fmla="*/ 2378701 h 3947151"/>
                  <a:gd name="connsiteX12" fmla="*/ 7219948 w 17268022"/>
                  <a:gd name="connsiteY12" fmla="*/ 2067551 h 3947151"/>
                  <a:gd name="connsiteX13" fmla="*/ 6603998 w 17268022"/>
                  <a:gd name="connsiteY13" fmla="*/ 1864351 h 3947151"/>
                  <a:gd name="connsiteX14" fmla="*/ 5645148 w 17268022"/>
                  <a:gd name="connsiteY14" fmla="*/ 1642101 h 3947151"/>
                  <a:gd name="connsiteX15" fmla="*/ 4921248 w 17268022"/>
                  <a:gd name="connsiteY15" fmla="*/ 1527801 h 3947151"/>
                  <a:gd name="connsiteX16" fmla="*/ 4114798 w 17268022"/>
                  <a:gd name="connsiteY16" fmla="*/ 1515101 h 3947151"/>
                  <a:gd name="connsiteX17" fmla="*/ 2546348 w 17268022"/>
                  <a:gd name="connsiteY17" fmla="*/ 1432551 h 3947151"/>
                  <a:gd name="connsiteX18" fmla="*/ -2 w 17268022"/>
                  <a:gd name="connsiteY18" fmla="*/ 1280151 h 3947151"/>
                  <a:gd name="connsiteX0" fmla="*/ -2 w 17295611"/>
                  <a:gd name="connsiteY0" fmla="*/ 1280151 h 3947151"/>
                  <a:gd name="connsiteX1" fmla="*/ 42485 w 17295611"/>
                  <a:gd name="connsiteY1" fmla="*/ 0 h 3947151"/>
                  <a:gd name="connsiteX2" fmla="*/ 17295598 w 17295611"/>
                  <a:gd name="connsiteY2" fmla="*/ 49077 h 3947151"/>
                  <a:gd name="connsiteX3" fmla="*/ 17176748 w 17295611"/>
                  <a:gd name="connsiteY3" fmla="*/ 3947151 h 3947151"/>
                  <a:gd name="connsiteX4" fmla="*/ 14903448 w 17295611"/>
                  <a:gd name="connsiteY4" fmla="*/ 3928101 h 3947151"/>
                  <a:gd name="connsiteX5" fmla="*/ 13366748 w 17295611"/>
                  <a:gd name="connsiteY5" fmla="*/ 3877301 h 3947151"/>
                  <a:gd name="connsiteX6" fmla="*/ 12166598 w 17295611"/>
                  <a:gd name="connsiteY6" fmla="*/ 3794751 h 3947151"/>
                  <a:gd name="connsiteX7" fmla="*/ 11429998 w 17295611"/>
                  <a:gd name="connsiteY7" fmla="*/ 3705851 h 3947151"/>
                  <a:gd name="connsiteX8" fmla="*/ 10356848 w 17295611"/>
                  <a:gd name="connsiteY8" fmla="*/ 3521701 h 3947151"/>
                  <a:gd name="connsiteX9" fmla="*/ 9391648 w 17295611"/>
                  <a:gd name="connsiteY9" fmla="*/ 3185151 h 3947151"/>
                  <a:gd name="connsiteX10" fmla="*/ 8693148 w 17295611"/>
                  <a:gd name="connsiteY10" fmla="*/ 2791451 h 3947151"/>
                  <a:gd name="connsiteX11" fmla="*/ 7899398 w 17295611"/>
                  <a:gd name="connsiteY11" fmla="*/ 2378701 h 3947151"/>
                  <a:gd name="connsiteX12" fmla="*/ 7219948 w 17295611"/>
                  <a:gd name="connsiteY12" fmla="*/ 2067551 h 3947151"/>
                  <a:gd name="connsiteX13" fmla="*/ 6603998 w 17295611"/>
                  <a:gd name="connsiteY13" fmla="*/ 1864351 h 3947151"/>
                  <a:gd name="connsiteX14" fmla="*/ 5645148 w 17295611"/>
                  <a:gd name="connsiteY14" fmla="*/ 1642101 h 3947151"/>
                  <a:gd name="connsiteX15" fmla="*/ 4921248 w 17295611"/>
                  <a:gd name="connsiteY15" fmla="*/ 1527801 h 3947151"/>
                  <a:gd name="connsiteX16" fmla="*/ 4114798 w 17295611"/>
                  <a:gd name="connsiteY16" fmla="*/ 1515101 h 3947151"/>
                  <a:gd name="connsiteX17" fmla="*/ 2546348 w 17295611"/>
                  <a:gd name="connsiteY17" fmla="*/ 1432551 h 3947151"/>
                  <a:gd name="connsiteX18" fmla="*/ -2 w 17295611"/>
                  <a:gd name="connsiteY18" fmla="*/ 1280151 h 3947151"/>
                  <a:gd name="connsiteX0" fmla="*/ -2 w 17295611"/>
                  <a:gd name="connsiteY0" fmla="*/ 1407883 h 4074883"/>
                  <a:gd name="connsiteX1" fmla="*/ 42485 w 17295611"/>
                  <a:gd name="connsiteY1" fmla="*/ 127732 h 4074883"/>
                  <a:gd name="connsiteX2" fmla="*/ 17295598 w 17295611"/>
                  <a:gd name="connsiteY2" fmla="*/ 0 h 4074883"/>
                  <a:gd name="connsiteX3" fmla="*/ 17176748 w 17295611"/>
                  <a:gd name="connsiteY3" fmla="*/ 4074883 h 4074883"/>
                  <a:gd name="connsiteX4" fmla="*/ 14903448 w 17295611"/>
                  <a:gd name="connsiteY4" fmla="*/ 4055833 h 4074883"/>
                  <a:gd name="connsiteX5" fmla="*/ 13366748 w 17295611"/>
                  <a:gd name="connsiteY5" fmla="*/ 4005033 h 4074883"/>
                  <a:gd name="connsiteX6" fmla="*/ 12166598 w 17295611"/>
                  <a:gd name="connsiteY6" fmla="*/ 3922483 h 4074883"/>
                  <a:gd name="connsiteX7" fmla="*/ 11429998 w 17295611"/>
                  <a:gd name="connsiteY7" fmla="*/ 3833583 h 4074883"/>
                  <a:gd name="connsiteX8" fmla="*/ 10356848 w 17295611"/>
                  <a:gd name="connsiteY8" fmla="*/ 3649433 h 4074883"/>
                  <a:gd name="connsiteX9" fmla="*/ 9391648 w 17295611"/>
                  <a:gd name="connsiteY9" fmla="*/ 3312883 h 4074883"/>
                  <a:gd name="connsiteX10" fmla="*/ 8693148 w 17295611"/>
                  <a:gd name="connsiteY10" fmla="*/ 2919183 h 4074883"/>
                  <a:gd name="connsiteX11" fmla="*/ 7899398 w 17295611"/>
                  <a:gd name="connsiteY11" fmla="*/ 2506433 h 4074883"/>
                  <a:gd name="connsiteX12" fmla="*/ 7219948 w 17295611"/>
                  <a:gd name="connsiteY12" fmla="*/ 2195283 h 4074883"/>
                  <a:gd name="connsiteX13" fmla="*/ 6603998 w 17295611"/>
                  <a:gd name="connsiteY13" fmla="*/ 1992083 h 4074883"/>
                  <a:gd name="connsiteX14" fmla="*/ 5645148 w 17295611"/>
                  <a:gd name="connsiteY14" fmla="*/ 1769833 h 4074883"/>
                  <a:gd name="connsiteX15" fmla="*/ 4921248 w 17295611"/>
                  <a:gd name="connsiteY15" fmla="*/ 1655533 h 4074883"/>
                  <a:gd name="connsiteX16" fmla="*/ 4114798 w 17295611"/>
                  <a:gd name="connsiteY16" fmla="*/ 1642833 h 4074883"/>
                  <a:gd name="connsiteX17" fmla="*/ 2546348 w 17295611"/>
                  <a:gd name="connsiteY17" fmla="*/ 1560283 h 4074883"/>
                  <a:gd name="connsiteX18" fmla="*/ -2 w 17295611"/>
                  <a:gd name="connsiteY18" fmla="*/ 1407883 h 4074883"/>
                  <a:gd name="connsiteX0" fmla="*/ -2 w 17295611"/>
                  <a:gd name="connsiteY0" fmla="*/ 1734803 h 4401803"/>
                  <a:gd name="connsiteX1" fmla="*/ 14892 w 17295611"/>
                  <a:gd name="connsiteY1" fmla="*/ 0 h 4401803"/>
                  <a:gd name="connsiteX2" fmla="*/ 17295598 w 17295611"/>
                  <a:gd name="connsiteY2" fmla="*/ 326920 h 4401803"/>
                  <a:gd name="connsiteX3" fmla="*/ 17176748 w 17295611"/>
                  <a:gd name="connsiteY3" fmla="*/ 4401803 h 4401803"/>
                  <a:gd name="connsiteX4" fmla="*/ 14903448 w 17295611"/>
                  <a:gd name="connsiteY4" fmla="*/ 4382753 h 4401803"/>
                  <a:gd name="connsiteX5" fmla="*/ 13366748 w 17295611"/>
                  <a:gd name="connsiteY5" fmla="*/ 4331953 h 4401803"/>
                  <a:gd name="connsiteX6" fmla="*/ 12166598 w 17295611"/>
                  <a:gd name="connsiteY6" fmla="*/ 4249403 h 4401803"/>
                  <a:gd name="connsiteX7" fmla="*/ 11429998 w 17295611"/>
                  <a:gd name="connsiteY7" fmla="*/ 4160503 h 4401803"/>
                  <a:gd name="connsiteX8" fmla="*/ 10356848 w 17295611"/>
                  <a:gd name="connsiteY8" fmla="*/ 3976353 h 4401803"/>
                  <a:gd name="connsiteX9" fmla="*/ 9391648 w 17295611"/>
                  <a:gd name="connsiteY9" fmla="*/ 3639803 h 4401803"/>
                  <a:gd name="connsiteX10" fmla="*/ 8693148 w 17295611"/>
                  <a:gd name="connsiteY10" fmla="*/ 3246103 h 4401803"/>
                  <a:gd name="connsiteX11" fmla="*/ 7899398 w 17295611"/>
                  <a:gd name="connsiteY11" fmla="*/ 2833353 h 4401803"/>
                  <a:gd name="connsiteX12" fmla="*/ 7219948 w 17295611"/>
                  <a:gd name="connsiteY12" fmla="*/ 2522203 h 4401803"/>
                  <a:gd name="connsiteX13" fmla="*/ 6603998 w 17295611"/>
                  <a:gd name="connsiteY13" fmla="*/ 2319003 h 4401803"/>
                  <a:gd name="connsiteX14" fmla="*/ 5645148 w 17295611"/>
                  <a:gd name="connsiteY14" fmla="*/ 2096753 h 4401803"/>
                  <a:gd name="connsiteX15" fmla="*/ 4921248 w 17295611"/>
                  <a:gd name="connsiteY15" fmla="*/ 1982453 h 4401803"/>
                  <a:gd name="connsiteX16" fmla="*/ 4114798 w 17295611"/>
                  <a:gd name="connsiteY16" fmla="*/ 1969753 h 4401803"/>
                  <a:gd name="connsiteX17" fmla="*/ 2546348 w 17295611"/>
                  <a:gd name="connsiteY17" fmla="*/ 1887203 h 4401803"/>
                  <a:gd name="connsiteX18" fmla="*/ -2 w 17295611"/>
                  <a:gd name="connsiteY18" fmla="*/ 1734803 h 4401803"/>
                  <a:gd name="connsiteX0" fmla="*/ -2 w 17323205"/>
                  <a:gd name="connsiteY0" fmla="*/ 2089862 h 4756862"/>
                  <a:gd name="connsiteX1" fmla="*/ 14892 w 17323205"/>
                  <a:gd name="connsiteY1" fmla="*/ 355059 h 4756862"/>
                  <a:gd name="connsiteX2" fmla="*/ 17323192 w 17323205"/>
                  <a:gd name="connsiteY2" fmla="*/ 0 h 4756862"/>
                  <a:gd name="connsiteX3" fmla="*/ 17176748 w 17323205"/>
                  <a:gd name="connsiteY3" fmla="*/ 4756862 h 4756862"/>
                  <a:gd name="connsiteX4" fmla="*/ 14903448 w 17323205"/>
                  <a:gd name="connsiteY4" fmla="*/ 4737812 h 4756862"/>
                  <a:gd name="connsiteX5" fmla="*/ 13366748 w 17323205"/>
                  <a:gd name="connsiteY5" fmla="*/ 4687012 h 4756862"/>
                  <a:gd name="connsiteX6" fmla="*/ 12166598 w 17323205"/>
                  <a:gd name="connsiteY6" fmla="*/ 4604462 h 4756862"/>
                  <a:gd name="connsiteX7" fmla="*/ 11429998 w 17323205"/>
                  <a:gd name="connsiteY7" fmla="*/ 4515562 h 4756862"/>
                  <a:gd name="connsiteX8" fmla="*/ 10356848 w 17323205"/>
                  <a:gd name="connsiteY8" fmla="*/ 4331412 h 4756862"/>
                  <a:gd name="connsiteX9" fmla="*/ 9391648 w 17323205"/>
                  <a:gd name="connsiteY9" fmla="*/ 3994862 h 4756862"/>
                  <a:gd name="connsiteX10" fmla="*/ 8693148 w 17323205"/>
                  <a:gd name="connsiteY10" fmla="*/ 3601162 h 4756862"/>
                  <a:gd name="connsiteX11" fmla="*/ 7899398 w 17323205"/>
                  <a:gd name="connsiteY11" fmla="*/ 3188412 h 4756862"/>
                  <a:gd name="connsiteX12" fmla="*/ 7219948 w 17323205"/>
                  <a:gd name="connsiteY12" fmla="*/ 2877262 h 4756862"/>
                  <a:gd name="connsiteX13" fmla="*/ 6603998 w 17323205"/>
                  <a:gd name="connsiteY13" fmla="*/ 2674062 h 4756862"/>
                  <a:gd name="connsiteX14" fmla="*/ 5645148 w 17323205"/>
                  <a:gd name="connsiteY14" fmla="*/ 2451812 h 4756862"/>
                  <a:gd name="connsiteX15" fmla="*/ 4921248 w 17323205"/>
                  <a:gd name="connsiteY15" fmla="*/ 2337512 h 4756862"/>
                  <a:gd name="connsiteX16" fmla="*/ 4114798 w 17323205"/>
                  <a:gd name="connsiteY16" fmla="*/ 2324812 h 4756862"/>
                  <a:gd name="connsiteX17" fmla="*/ 2546348 w 17323205"/>
                  <a:gd name="connsiteY17" fmla="*/ 2242262 h 4756862"/>
                  <a:gd name="connsiteX18" fmla="*/ -2 w 17323205"/>
                  <a:gd name="connsiteY18" fmla="*/ 2089862 h 4756862"/>
                  <a:gd name="connsiteX0" fmla="*/ -2 w 17323205"/>
                  <a:gd name="connsiteY0" fmla="*/ 2138939 h 4805939"/>
                  <a:gd name="connsiteX1" fmla="*/ 42486 w 17323205"/>
                  <a:gd name="connsiteY1" fmla="*/ 0 h 4805939"/>
                  <a:gd name="connsiteX2" fmla="*/ 17323192 w 17323205"/>
                  <a:gd name="connsiteY2" fmla="*/ 49077 h 4805939"/>
                  <a:gd name="connsiteX3" fmla="*/ 17176748 w 17323205"/>
                  <a:gd name="connsiteY3" fmla="*/ 4805939 h 4805939"/>
                  <a:gd name="connsiteX4" fmla="*/ 14903448 w 17323205"/>
                  <a:gd name="connsiteY4" fmla="*/ 4786889 h 4805939"/>
                  <a:gd name="connsiteX5" fmla="*/ 13366748 w 17323205"/>
                  <a:gd name="connsiteY5" fmla="*/ 4736089 h 4805939"/>
                  <a:gd name="connsiteX6" fmla="*/ 12166598 w 17323205"/>
                  <a:gd name="connsiteY6" fmla="*/ 4653539 h 4805939"/>
                  <a:gd name="connsiteX7" fmla="*/ 11429998 w 17323205"/>
                  <a:gd name="connsiteY7" fmla="*/ 4564639 h 4805939"/>
                  <a:gd name="connsiteX8" fmla="*/ 10356848 w 17323205"/>
                  <a:gd name="connsiteY8" fmla="*/ 4380489 h 4805939"/>
                  <a:gd name="connsiteX9" fmla="*/ 9391648 w 17323205"/>
                  <a:gd name="connsiteY9" fmla="*/ 4043939 h 4805939"/>
                  <a:gd name="connsiteX10" fmla="*/ 8693148 w 17323205"/>
                  <a:gd name="connsiteY10" fmla="*/ 3650239 h 4805939"/>
                  <a:gd name="connsiteX11" fmla="*/ 7899398 w 17323205"/>
                  <a:gd name="connsiteY11" fmla="*/ 3237489 h 4805939"/>
                  <a:gd name="connsiteX12" fmla="*/ 7219948 w 17323205"/>
                  <a:gd name="connsiteY12" fmla="*/ 2926339 h 4805939"/>
                  <a:gd name="connsiteX13" fmla="*/ 6603998 w 17323205"/>
                  <a:gd name="connsiteY13" fmla="*/ 2723139 h 4805939"/>
                  <a:gd name="connsiteX14" fmla="*/ 5645148 w 17323205"/>
                  <a:gd name="connsiteY14" fmla="*/ 2500889 h 4805939"/>
                  <a:gd name="connsiteX15" fmla="*/ 4921248 w 17323205"/>
                  <a:gd name="connsiteY15" fmla="*/ 2386589 h 4805939"/>
                  <a:gd name="connsiteX16" fmla="*/ 4114798 w 17323205"/>
                  <a:gd name="connsiteY16" fmla="*/ 2373889 h 4805939"/>
                  <a:gd name="connsiteX17" fmla="*/ 2546348 w 17323205"/>
                  <a:gd name="connsiteY17" fmla="*/ 2291339 h 4805939"/>
                  <a:gd name="connsiteX18" fmla="*/ -2 w 17323205"/>
                  <a:gd name="connsiteY18" fmla="*/ 2138939 h 480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23205" h="4805939">
                    <a:moveTo>
                      <a:pt x="-2" y="2138939"/>
                    </a:moveTo>
                    <a:lnTo>
                      <a:pt x="42486" y="0"/>
                    </a:lnTo>
                    <a:lnTo>
                      <a:pt x="17323192" y="49077"/>
                    </a:lnTo>
                    <a:cubicBezTo>
                      <a:pt x="17324793" y="1253699"/>
                      <a:pt x="17175147" y="3601317"/>
                      <a:pt x="17176748" y="4805939"/>
                    </a:cubicBezTo>
                    <a:lnTo>
                      <a:pt x="14903448" y="4786889"/>
                    </a:lnTo>
                    <a:lnTo>
                      <a:pt x="13366748" y="4736089"/>
                    </a:lnTo>
                    <a:lnTo>
                      <a:pt x="12166598" y="4653539"/>
                    </a:lnTo>
                    <a:lnTo>
                      <a:pt x="11429998" y="4564639"/>
                    </a:lnTo>
                    <a:lnTo>
                      <a:pt x="10356848" y="4380489"/>
                    </a:lnTo>
                    <a:lnTo>
                      <a:pt x="9391648" y="4043939"/>
                    </a:lnTo>
                    <a:lnTo>
                      <a:pt x="8693148" y="3650239"/>
                    </a:lnTo>
                    <a:lnTo>
                      <a:pt x="7899398" y="3237489"/>
                    </a:lnTo>
                    <a:lnTo>
                      <a:pt x="7219948" y="2926339"/>
                    </a:lnTo>
                    <a:lnTo>
                      <a:pt x="6603998" y="2723139"/>
                    </a:lnTo>
                    <a:lnTo>
                      <a:pt x="5645148" y="2500889"/>
                    </a:lnTo>
                    <a:lnTo>
                      <a:pt x="4921248" y="2386589"/>
                    </a:lnTo>
                    <a:lnTo>
                      <a:pt x="4114798" y="2373889"/>
                    </a:lnTo>
                    <a:lnTo>
                      <a:pt x="2546348" y="2291339"/>
                    </a:lnTo>
                    <a:lnTo>
                      <a:pt x="-2" y="2138939"/>
                    </a:lnTo>
                    <a:close/>
                  </a:path>
                </a:pathLst>
              </a:custGeom>
              <a:solidFill>
                <a:srgbClr val="7F6000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07" name="Rectangle 1906">
              <a:extLst>
                <a:ext uri="{FF2B5EF4-FFF2-40B4-BE49-F238E27FC236}">
                  <a16:creationId xmlns:a16="http://schemas.microsoft.com/office/drawing/2014/main" id="{E316E16D-6EE9-3B5D-2A56-8AA1BC1E29EF}"/>
                </a:ext>
              </a:extLst>
            </p:cNvPr>
            <p:cNvSpPr>
              <a:spLocks/>
            </p:cNvSpPr>
            <p:nvPr/>
          </p:nvSpPr>
          <p:spPr>
            <a:xfrm>
              <a:off x="8036759" y="1613363"/>
              <a:ext cx="261270" cy="151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Sun 1908">
              <a:extLst>
                <a:ext uri="{FF2B5EF4-FFF2-40B4-BE49-F238E27FC236}">
                  <a16:creationId xmlns:a16="http://schemas.microsoft.com/office/drawing/2014/main" id="{6FF0068A-0E07-41A2-2A89-F01ACD9349A7}"/>
                </a:ext>
              </a:extLst>
            </p:cNvPr>
            <p:cNvSpPr>
              <a:spLocks/>
            </p:cNvSpPr>
            <p:nvPr/>
          </p:nvSpPr>
          <p:spPr>
            <a:xfrm>
              <a:off x="10493021" y="948768"/>
              <a:ext cx="586783" cy="555740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6" name="Straight Arrow Connector 1945">
              <a:extLst>
                <a:ext uri="{FF2B5EF4-FFF2-40B4-BE49-F238E27FC236}">
                  <a16:creationId xmlns:a16="http://schemas.microsoft.com/office/drawing/2014/main" id="{93123ABB-8885-CACF-8175-60B12927B72B}"/>
                </a:ext>
              </a:extLst>
            </p:cNvPr>
            <p:cNvCxnSpPr>
              <a:cxnSpLocks/>
            </p:cNvCxnSpPr>
            <p:nvPr/>
          </p:nvCxnSpPr>
          <p:spPr>
            <a:xfrm>
              <a:off x="8603870" y="2228803"/>
              <a:ext cx="0" cy="4038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8" name="Straight Arrow Connector 1947">
              <a:extLst>
                <a:ext uri="{FF2B5EF4-FFF2-40B4-BE49-F238E27FC236}">
                  <a16:creationId xmlns:a16="http://schemas.microsoft.com/office/drawing/2014/main" id="{0D89679B-BB14-F64B-C6FB-5A8361BFC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39" y="2183716"/>
              <a:ext cx="474873" cy="9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0" name="Straight Arrow Connector 1949">
              <a:extLst>
                <a:ext uri="{FF2B5EF4-FFF2-40B4-BE49-F238E27FC236}">
                  <a16:creationId xmlns:a16="http://schemas.microsoft.com/office/drawing/2014/main" id="{302F2468-5FBD-E889-A1D3-2583AB074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2413" y="2194082"/>
              <a:ext cx="474873" cy="9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6" name="TextBox 1975">
              <a:extLst>
                <a:ext uri="{FF2B5EF4-FFF2-40B4-BE49-F238E27FC236}">
                  <a16:creationId xmlns:a16="http://schemas.microsoft.com/office/drawing/2014/main" id="{33F0513B-337E-76D5-933C-391E268FF70F}"/>
                </a:ext>
              </a:extLst>
            </p:cNvPr>
            <p:cNvSpPr txBox="1">
              <a:spLocks/>
            </p:cNvSpPr>
            <p:nvPr/>
          </p:nvSpPr>
          <p:spPr>
            <a:xfrm>
              <a:off x="9029060" y="3048311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reversal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6C1DFA-93A5-2E00-0139-AC95839DBC92}"/>
              </a:ext>
            </a:extLst>
          </p:cNvPr>
          <p:cNvGrpSpPr>
            <a:grpSpLocks/>
          </p:cNvGrpSpPr>
          <p:nvPr/>
        </p:nvGrpSpPr>
        <p:grpSpPr>
          <a:xfrm>
            <a:off x="-35759" y="996662"/>
            <a:ext cx="3976729" cy="2404214"/>
            <a:chOff x="5225" y="1417957"/>
            <a:chExt cx="3976729" cy="240421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5C1D1D-8AEC-03C8-83BC-CC0F470C87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5225" y="2083880"/>
              <a:ext cx="3976729" cy="1517047"/>
              <a:chOff x="-228175" y="2639206"/>
              <a:chExt cx="3976729" cy="15170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FE83EF-9248-70FF-8C60-3D72D74C3C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6616" y="2639206"/>
                <a:ext cx="507231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E1DAA0C-9D67-1FBF-35B4-89BFB041682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-228175" y="2671978"/>
                <a:ext cx="3976729" cy="1484275"/>
                <a:chOff x="-131882" y="1581380"/>
                <a:chExt cx="3976729" cy="148427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D6F0A37-0170-9DAC-5B83-3E6FC6BC84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22085" y="1619628"/>
                  <a:ext cx="32234" cy="716372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A8EC048-A02F-0B46-9F1B-2CBFFC8066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263" y="1619629"/>
                  <a:ext cx="32234" cy="712786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E1CFD681-9E70-EDD1-4919-9C24B23C37D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-131882" y="2214536"/>
                  <a:ext cx="3949089" cy="665990"/>
                  <a:chOff x="6146358" y="16083051"/>
                  <a:chExt cx="17114285" cy="2714481"/>
                </a:xfrm>
              </p:grpSpPr>
              <p:sp>
                <p:nvSpPr>
                  <p:cNvPr id="2034" name="Rectangle 2033">
                    <a:extLst>
                      <a:ext uri="{FF2B5EF4-FFF2-40B4-BE49-F238E27FC236}">
                        <a16:creationId xmlns:a16="http://schemas.microsoft.com/office/drawing/2014/main" id="{430882CE-716B-8200-5907-2351870C15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867409" y="18140395"/>
                    <a:ext cx="7393234" cy="6542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5" name="Rectangle 2034">
                    <a:extLst>
                      <a:ext uri="{FF2B5EF4-FFF2-40B4-BE49-F238E27FC236}">
                        <a16:creationId xmlns:a16="http://schemas.microsoft.com/office/drawing/2014/main" id="{F9CF00BA-581B-ECDB-6490-DCDFF5122C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14573799" y="17488763"/>
                    <a:ext cx="1439833" cy="117770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6" name="Rectangle 2035">
                    <a:extLst>
                      <a:ext uri="{FF2B5EF4-FFF2-40B4-BE49-F238E27FC236}">
                        <a16:creationId xmlns:a16="http://schemas.microsoft.com/office/drawing/2014/main" id="{9E0F7258-1543-6DC1-EE1B-09119D8322F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6581" y="16737495"/>
                    <a:ext cx="1488464" cy="2057171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7" name="Rectangle 2036">
                    <a:extLst>
                      <a:ext uri="{FF2B5EF4-FFF2-40B4-BE49-F238E27FC236}">
                        <a16:creationId xmlns:a16="http://schemas.microsoft.com/office/drawing/2014/main" id="{DA82429D-1105-7F77-74BA-E6E41CDB66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6146358" y="16083051"/>
                    <a:ext cx="7080720" cy="271161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4" name="Graphic 12" descr="Filter with solid fill">
                  <a:extLst>
                    <a:ext uri="{FF2B5EF4-FFF2-40B4-BE49-F238E27FC236}">
                      <a16:creationId xmlns:a16="http://schemas.microsoft.com/office/drawing/2014/main" id="{6F8476A5-296C-AE62-715A-C2403F4EF4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345" y="2160887"/>
                  <a:ext cx="222017" cy="904768"/>
                </a:xfrm>
                <a:custGeom>
                  <a:avLst/>
                  <a:gdLst>
                    <a:gd name="connsiteX0" fmla="*/ 962164 w 962163"/>
                    <a:gd name="connsiteY0" fmla="*/ 0 h 3687708"/>
                    <a:gd name="connsiteX1" fmla="*/ 0 w 962163"/>
                    <a:gd name="connsiteY1" fmla="*/ 0 h 3687708"/>
                    <a:gd name="connsiteX2" fmla="*/ 424484 w 962163"/>
                    <a:gd name="connsiteY2" fmla="*/ 1626930 h 3687708"/>
                    <a:gd name="connsiteX3" fmla="*/ 424484 w 962163"/>
                    <a:gd name="connsiteY3" fmla="*/ 3253860 h 3687708"/>
                    <a:gd name="connsiteX4" fmla="*/ 424484 w 962163"/>
                    <a:gd name="connsiteY4" fmla="*/ 3687708 h 3687708"/>
                    <a:gd name="connsiteX5" fmla="*/ 537680 w 962163"/>
                    <a:gd name="connsiteY5" fmla="*/ 3253860 h 3687708"/>
                    <a:gd name="connsiteX6" fmla="*/ 537680 w 962163"/>
                    <a:gd name="connsiteY6" fmla="*/ 1626930 h 368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163" h="3687708">
                      <a:moveTo>
                        <a:pt x="962164" y="0"/>
                      </a:moveTo>
                      <a:lnTo>
                        <a:pt x="0" y="0"/>
                      </a:lnTo>
                      <a:lnTo>
                        <a:pt x="424484" y="1626930"/>
                      </a:lnTo>
                      <a:lnTo>
                        <a:pt x="424484" y="3253860"/>
                      </a:lnTo>
                      <a:lnTo>
                        <a:pt x="424484" y="3687708"/>
                      </a:lnTo>
                      <a:lnTo>
                        <a:pt x="537680" y="3253860"/>
                      </a:lnTo>
                      <a:lnTo>
                        <a:pt x="537680" y="1626930"/>
                      </a:lnTo>
                      <a:close/>
                    </a:path>
                  </a:pathLst>
                </a:custGeom>
                <a:solidFill>
                  <a:srgbClr val="58C4D4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7E8993A-827B-A233-8EFD-4A879B45C6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-131882" y="2006715"/>
                  <a:ext cx="3976729" cy="878016"/>
                </a:xfrm>
                <a:custGeom>
                  <a:avLst/>
                  <a:gdLst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7670800 w 17189450"/>
                    <a:gd name="connsiteY4" fmla="*/ 603250 h 3841750"/>
                    <a:gd name="connsiteX5" fmla="*/ 9531350 w 17189450"/>
                    <a:gd name="connsiteY5" fmla="*/ 1473200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7670800 w 17189450"/>
                    <a:gd name="connsiteY4" fmla="*/ 603250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1322050 w 17189450"/>
                    <a:gd name="connsiteY6" fmla="*/ 2355850 h 3841750"/>
                    <a:gd name="connsiteX7" fmla="*/ 12490450 w 17189450"/>
                    <a:gd name="connsiteY7" fmla="*/ 2698750 h 3841750"/>
                    <a:gd name="connsiteX8" fmla="*/ 14046200 w 17189450"/>
                    <a:gd name="connsiteY8" fmla="*/ 2794000 h 3841750"/>
                    <a:gd name="connsiteX9" fmla="*/ 15906750 w 17189450"/>
                    <a:gd name="connsiteY9" fmla="*/ 2876550 h 3841750"/>
                    <a:gd name="connsiteX10" fmla="*/ 17189450 w 17189450"/>
                    <a:gd name="connsiteY10" fmla="*/ 2965450 h 3841750"/>
                    <a:gd name="connsiteX11" fmla="*/ 17189450 w 17189450"/>
                    <a:gd name="connsiteY11" fmla="*/ 3841750 h 3841750"/>
                    <a:gd name="connsiteX12" fmla="*/ 14916150 w 17189450"/>
                    <a:gd name="connsiteY12" fmla="*/ 3822700 h 3841750"/>
                    <a:gd name="connsiteX13" fmla="*/ 13379450 w 17189450"/>
                    <a:gd name="connsiteY13" fmla="*/ 3771900 h 3841750"/>
                    <a:gd name="connsiteX14" fmla="*/ 12179300 w 17189450"/>
                    <a:gd name="connsiteY14" fmla="*/ 3689350 h 3841750"/>
                    <a:gd name="connsiteX15" fmla="*/ 11442700 w 17189450"/>
                    <a:gd name="connsiteY15" fmla="*/ 3600450 h 3841750"/>
                    <a:gd name="connsiteX16" fmla="*/ 10369550 w 17189450"/>
                    <a:gd name="connsiteY16" fmla="*/ 3416300 h 3841750"/>
                    <a:gd name="connsiteX17" fmla="*/ 9404350 w 17189450"/>
                    <a:gd name="connsiteY17" fmla="*/ 3079750 h 3841750"/>
                    <a:gd name="connsiteX18" fmla="*/ 8705850 w 17189450"/>
                    <a:gd name="connsiteY18" fmla="*/ 2686050 h 3841750"/>
                    <a:gd name="connsiteX19" fmla="*/ 7912100 w 17189450"/>
                    <a:gd name="connsiteY19" fmla="*/ 2273300 h 3841750"/>
                    <a:gd name="connsiteX20" fmla="*/ 7232650 w 17189450"/>
                    <a:gd name="connsiteY20" fmla="*/ 1962150 h 3841750"/>
                    <a:gd name="connsiteX21" fmla="*/ 6616700 w 17189450"/>
                    <a:gd name="connsiteY21" fmla="*/ 1758950 h 3841750"/>
                    <a:gd name="connsiteX22" fmla="*/ 5657850 w 17189450"/>
                    <a:gd name="connsiteY22" fmla="*/ 1536700 h 3841750"/>
                    <a:gd name="connsiteX23" fmla="*/ 4933950 w 17189450"/>
                    <a:gd name="connsiteY23" fmla="*/ 1422400 h 3841750"/>
                    <a:gd name="connsiteX24" fmla="*/ 4127500 w 17189450"/>
                    <a:gd name="connsiteY24" fmla="*/ 1409700 h 3841750"/>
                    <a:gd name="connsiteX25" fmla="*/ 2559050 w 17189450"/>
                    <a:gd name="connsiteY25" fmla="*/ 1327150 h 3841750"/>
                    <a:gd name="connsiteX26" fmla="*/ 12700 w 17189450"/>
                    <a:gd name="connsiteY26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1322050 w 17189450"/>
                    <a:gd name="connsiteY6" fmla="*/ 2355850 h 3841750"/>
                    <a:gd name="connsiteX7" fmla="*/ 12490450 w 17189450"/>
                    <a:gd name="connsiteY7" fmla="*/ 2698750 h 3841750"/>
                    <a:gd name="connsiteX8" fmla="*/ 14046200 w 17189450"/>
                    <a:gd name="connsiteY8" fmla="*/ 2794000 h 3841750"/>
                    <a:gd name="connsiteX9" fmla="*/ 15906750 w 17189450"/>
                    <a:gd name="connsiteY9" fmla="*/ 2876550 h 3841750"/>
                    <a:gd name="connsiteX10" fmla="*/ 17189450 w 17189450"/>
                    <a:gd name="connsiteY10" fmla="*/ 2965450 h 3841750"/>
                    <a:gd name="connsiteX11" fmla="*/ 17189450 w 17189450"/>
                    <a:gd name="connsiteY11" fmla="*/ 3841750 h 3841750"/>
                    <a:gd name="connsiteX12" fmla="*/ 14916150 w 17189450"/>
                    <a:gd name="connsiteY12" fmla="*/ 3822700 h 3841750"/>
                    <a:gd name="connsiteX13" fmla="*/ 13379450 w 17189450"/>
                    <a:gd name="connsiteY13" fmla="*/ 3771900 h 3841750"/>
                    <a:gd name="connsiteX14" fmla="*/ 12179300 w 17189450"/>
                    <a:gd name="connsiteY14" fmla="*/ 3689350 h 3841750"/>
                    <a:gd name="connsiteX15" fmla="*/ 11442700 w 17189450"/>
                    <a:gd name="connsiteY15" fmla="*/ 3600450 h 3841750"/>
                    <a:gd name="connsiteX16" fmla="*/ 10369550 w 17189450"/>
                    <a:gd name="connsiteY16" fmla="*/ 3416300 h 3841750"/>
                    <a:gd name="connsiteX17" fmla="*/ 9404350 w 17189450"/>
                    <a:gd name="connsiteY17" fmla="*/ 3079750 h 3841750"/>
                    <a:gd name="connsiteX18" fmla="*/ 8705850 w 17189450"/>
                    <a:gd name="connsiteY18" fmla="*/ 2686050 h 3841750"/>
                    <a:gd name="connsiteX19" fmla="*/ 7912100 w 17189450"/>
                    <a:gd name="connsiteY19" fmla="*/ 2273300 h 3841750"/>
                    <a:gd name="connsiteX20" fmla="*/ 7232650 w 17189450"/>
                    <a:gd name="connsiteY20" fmla="*/ 1962150 h 3841750"/>
                    <a:gd name="connsiteX21" fmla="*/ 6616700 w 17189450"/>
                    <a:gd name="connsiteY21" fmla="*/ 1758950 h 3841750"/>
                    <a:gd name="connsiteX22" fmla="*/ 5657850 w 17189450"/>
                    <a:gd name="connsiteY22" fmla="*/ 1536700 h 3841750"/>
                    <a:gd name="connsiteX23" fmla="*/ 4933950 w 17189450"/>
                    <a:gd name="connsiteY23" fmla="*/ 1422400 h 3841750"/>
                    <a:gd name="connsiteX24" fmla="*/ 4127500 w 17189450"/>
                    <a:gd name="connsiteY24" fmla="*/ 1409700 h 3841750"/>
                    <a:gd name="connsiteX25" fmla="*/ 2559050 w 17189450"/>
                    <a:gd name="connsiteY25" fmla="*/ 1327150 h 3841750"/>
                    <a:gd name="connsiteX26" fmla="*/ 12700 w 17189450"/>
                    <a:gd name="connsiteY26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5906750 w 17189450"/>
                    <a:gd name="connsiteY8" fmla="*/ 2876550 h 3841750"/>
                    <a:gd name="connsiteX9" fmla="*/ 17189450 w 17189450"/>
                    <a:gd name="connsiteY9" fmla="*/ 2965450 h 3841750"/>
                    <a:gd name="connsiteX10" fmla="*/ 17189450 w 17189450"/>
                    <a:gd name="connsiteY10" fmla="*/ 3841750 h 3841750"/>
                    <a:gd name="connsiteX11" fmla="*/ 14916150 w 17189450"/>
                    <a:gd name="connsiteY11" fmla="*/ 3822700 h 3841750"/>
                    <a:gd name="connsiteX12" fmla="*/ 13379450 w 17189450"/>
                    <a:gd name="connsiteY12" fmla="*/ 3771900 h 3841750"/>
                    <a:gd name="connsiteX13" fmla="*/ 12179300 w 17189450"/>
                    <a:gd name="connsiteY13" fmla="*/ 3689350 h 3841750"/>
                    <a:gd name="connsiteX14" fmla="*/ 11442700 w 17189450"/>
                    <a:gd name="connsiteY14" fmla="*/ 3600450 h 3841750"/>
                    <a:gd name="connsiteX15" fmla="*/ 10369550 w 17189450"/>
                    <a:gd name="connsiteY15" fmla="*/ 3416300 h 3841750"/>
                    <a:gd name="connsiteX16" fmla="*/ 9404350 w 17189450"/>
                    <a:gd name="connsiteY16" fmla="*/ 3079750 h 3841750"/>
                    <a:gd name="connsiteX17" fmla="*/ 8705850 w 17189450"/>
                    <a:gd name="connsiteY17" fmla="*/ 2686050 h 3841750"/>
                    <a:gd name="connsiteX18" fmla="*/ 7912100 w 17189450"/>
                    <a:gd name="connsiteY18" fmla="*/ 2273300 h 3841750"/>
                    <a:gd name="connsiteX19" fmla="*/ 7232650 w 17189450"/>
                    <a:gd name="connsiteY19" fmla="*/ 1962150 h 3841750"/>
                    <a:gd name="connsiteX20" fmla="*/ 6616700 w 17189450"/>
                    <a:gd name="connsiteY20" fmla="*/ 1758950 h 3841750"/>
                    <a:gd name="connsiteX21" fmla="*/ 5657850 w 17189450"/>
                    <a:gd name="connsiteY21" fmla="*/ 1536700 h 3841750"/>
                    <a:gd name="connsiteX22" fmla="*/ 4933950 w 17189450"/>
                    <a:gd name="connsiteY22" fmla="*/ 1422400 h 3841750"/>
                    <a:gd name="connsiteX23" fmla="*/ 4127500 w 17189450"/>
                    <a:gd name="connsiteY23" fmla="*/ 1409700 h 3841750"/>
                    <a:gd name="connsiteX24" fmla="*/ 2559050 w 17189450"/>
                    <a:gd name="connsiteY24" fmla="*/ 1327150 h 3841750"/>
                    <a:gd name="connsiteX25" fmla="*/ 12700 w 17189450"/>
                    <a:gd name="connsiteY25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5906750 w 17189450"/>
                    <a:gd name="connsiteY8" fmla="*/ 2876550 h 3841750"/>
                    <a:gd name="connsiteX9" fmla="*/ 17189450 w 17189450"/>
                    <a:gd name="connsiteY9" fmla="*/ 2965450 h 3841750"/>
                    <a:gd name="connsiteX10" fmla="*/ 17189450 w 17189450"/>
                    <a:gd name="connsiteY10" fmla="*/ 3841750 h 3841750"/>
                    <a:gd name="connsiteX11" fmla="*/ 14916150 w 17189450"/>
                    <a:gd name="connsiteY11" fmla="*/ 3822700 h 3841750"/>
                    <a:gd name="connsiteX12" fmla="*/ 13379450 w 17189450"/>
                    <a:gd name="connsiteY12" fmla="*/ 3771900 h 3841750"/>
                    <a:gd name="connsiteX13" fmla="*/ 12179300 w 17189450"/>
                    <a:gd name="connsiteY13" fmla="*/ 3689350 h 3841750"/>
                    <a:gd name="connsiteX14" fmla="*/ 11442700 w 17189450"/>
                    <a:gd name="connsiteY14" fmla="*/ 3600450 h 3841750"/>
                    <a:gd name="connsiteX15" fmla="*/ 10369550 w 17189450"/>
                    <a:gd name="connsiteY15" fmla="*/ 3416300 h 3841750"/>
                    <a:gd name="connsiteX16" fmla="*/ 9404350 w 17189450"/>
                    <a:gd name="connsiteY16" fmla="*/ 3079750 h 3841750"/>
                    <a:gd name="connsiteX17" fmla="*/ 8705850 w 17189450"/>
                    <a:gd name="connsiteY17" fmla="*/ 2686050 h 3841750"/>
                    <a:gd name="connsiteX18" fmla="*/ 7912100 w 17189450"/>
                    <a:gd name="connsiteY18" fmla="*/ 2273300 h 3841750"/>
                    <a:gd name="connsiteX19" fmla="*/ 7232650 w 17189450"/>
                    <a:gd name="connsiteY19" fmla="*/ 1962150 h 3841750"/>
                    <a:gd name="connsiteX20" fmla="*/ 6616700 w 17189450"/>
                    <a:gd name="connsiteY20" fmla="*/ 1758950 h 3841750"/>
                    <a:gd name="connsiteX21" fmla="*/ 5657850 w 17189450"/>
                    <a:gd name="connsiteY21" fmla="*/ 1536700 h 3841750"/>
                    <a:gd name="connsiteX22" fmla="*/ 4933950 w 17189450"/>
                    <a:gd name="connsiteY22" fmla="*/ 1422400 h 3841750"/>
                    <a:gd name="connsiteX23" fmla="*/ 4127500 w 17189450"/>
                    <a:gd name="connsiteY23" fmla="*/ 1409700 h 3841750"/>
                    <a:gd name="connsiteX24" fmla="*/ 2559050 w 17189450"/>
                    <a:gd name="connsiteY24" fmla="*/ 1327150 h 3841750"/>
                    <a:gd name="connsiteX25" fmla="*/ 12700 w 17189450"/>
                    <a:gd name="connsiteY25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7189450 w 17189450"/>
                    <a:gd name="connsiteY8" fmla="*/ 2965450 h 3841750"/>
                    <a:gd name="connsiteX9" fmla="*/ 17189450 w 17189450"/>
                    <a:gd name="connsiteY9" fmla="*/ 3841750 h 3841750"/>
                    <a:gd name="connsiteX10" fmla="*/ 14916150 w 17189450"/>
                    <a:gd name="connsiteY10" fmla="*/ 3822700 h 3841750"/>
                    <a:gd name="connsiteX11" fmla="*/ 13379450 w 17189450"/>
                    <a:gd name="connsiteY11" fmla="*/ 3771900 h 3841750"/>
                    <a:gd name="connsiteX12" fmla="*/ 12179300 w 17189450"/>
                    <a:gd name="connsiteY12" fmla="*/ 3689350 h 3841750"/>
                    <a:gd name="connsiteX13" fmla="*/ 11442700 w 17189450"/>
                    <a:gd name="connsiteY13" fmla="*/ 3600450 h 3841750"/>
                    <a:gd name="connsiteX14" fmla="*/ 10369550 w 17189450"/>
                    <a:gd name="connsiteY14" fmla="*/ 3416300 h 3841750"/>
                    <a:gd name="connsiteX15" fmla="*/ 9404350 w 17189450"/>
                    <a:gd name="connsiteY15" fmla="*/ 3079750 h 3841750"/>
                    <a:gd name="connsiteX16" fmla="*/ 8705850 w 17189450"/>
                    <a:gd name="connsiteY16" fmla="*/ 2686050 h 3841750"/>
                    <a:gd name="connsiteX17" fmla="*/ 7912100 w 17189450"/>
                    <a:gd name="connsiteY17" fmla="*/ 2273300 h 3841750"/>
                    <a:gd name="connsiteX18" fmla="*/ 7232650 w 17189450"/>
                    <a:gd name="connsiteY18" fmla="*/ 1962150 h 3841750"/>
                    <a:gd name="connsiteX19" fmla="*/ 6616700 w 17189450"/>
                    <a:gd name="connsiteY19" fmla="*/ 1758950 h 3841750"/>
                    <a:gd name="connsiteX20" fmla="*/ 5657850 w 17189450"/>
                    <a:gd name="connsiteY20" fmla="*/ 1536700 h 3841750"/>
                    <a:gd name="connsiteX21" fmla="*/ 4933950 w 17189450"/>
                    <a:gd name="connsiteY21" fmla="*/ 1422400 h 3841750"/>
                    <a:gd name="connsiteX22" fmla="*/ 4127500 w 17189450"/>
                    <a:gd name="connsiteY22" fmla="*/ 1409700 h 3841750"/>
                    <a:gd name="connsiteX23" fmla="*/ 2559050 w 17189450"/>
                    <a:gd name="connsiteY23" fmla="*/ 1327150 h 3841750"/>
                    <a:gd name="connsiteX24" fmla="*/ 12700 w 17189450"/>
                    <a:gd name="connsiteY24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7189450 w 17189450"/>
                    <a:gd name="connsiteY8" fmla="*/ 2965450 h 3841750"/>
                    <a:gd name="connsiteX9" fmla="*/ 17189450 w 17189450"/>
                    <a:gd name="connsiteY9" fmla="*/ 3841750 h 3841750"/>
                    <a:gd name="connsiteX10" fmla="*/ 14916150 w 17189450"/>
                    <a:gd name="connsiteY10" fmla="*/ 3822700 h 3841750"/>
                    <a:gd name="connsiteX11" fmla="*/ 13379450 w 17189450"/>
                    <a:gd name="connsiteY11" fmla="*/ 3771900 h 3841750"/>
                    <a:gd name="connsiteX12" fmla="*/ 12179300 w 17189450"/>
                    <a:gd name="connsiteY12" fmla="*/ 3689350 h 3841750"/>
                    <a:gd name="connsiteX13" fmla="*/ 11442700 w 17189450"/>
                    <a:gd name="connsiteY13" fmla="*/ 3600450 h 3841750"/>
                    <a:gd name="connsiteX14" fmla="*/ 10369550 w 17189450"/>
                    <a:gd name="connsiteY14" fmla="*/ 3416300 h 3841750"/>
                    <a:gd name="connsiteX15" fmla="*/ 9404350 w 17189450"/>
                    <a:gd name="connsiteY15" fmla="*/ 3079750 h 3841750"/>
                    <a:gd name="connsiteX16" fmla="*/ 8705850 w 17189450"/>
                    <a:gd name="connsiteY16" fmla="*/ 2686050 h 3841750"/>
                    <a:gd name="connsiteX17" fmla="*/ 7912100 w 17189450"/>
                    <a:gd name="connsiteY17" fmla="*/ 2273300 h 3841750"/>
                    <a:gd name="connsiteX18" fmla="*/ 7232650 w 17189450"/>
                    <a:gd name="connsiteY18" fmla="*/ 1962150 h 3841750"/>
                    <a:gd name="connsiteX19" fmla="*/ 6616700 w 17189450"/>
                    <a:gd name="connsiteY19" fmla="*/ 1758950 h 3841750"/>
                    <a:gd name="connsiteX20" fmla="*/ 5657850 w 17189450"/>
                    <a:gd name="connsiteY20" fmla="*/ 1536700 h 3841750"/>
                    <a:gd name="connsiteX21" fmla="*/ 4933950 w 17189450"/>
                    <a:gd name="connsiteY21" fmla="*/ 1422400 h 3841750"/>
                    <a:gd name="connsiteX22" fmla="*/ 4127500 w 17189450"/>
                    <a:gd name="connsiteY22" fmla="*/ 1409700 h 3841750"/>
                    <a:gd name="connsiteX23" fmla="*/ 2559050 w 17189450"/>
                    <a:gd name="connsiteY23" fmla="*/ 1327150 h 3841750"/>
                    <a:gd name="connsiteX24" fmla="*/ 12700 w 17189450"/>
                    <a:gd name="connsiteY24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7189450 w 17189450"/>
                    <a:gd name="connsiteY7" fmla="*/ 2965450 h 3841750"/>
                    <a:gd name="connsiteX8" fmla="*/ 17189450 w 17189450"/>
                    <a:gd name="connsiteY8" fmla="*/ 3841750 h 3841750"/>
                    <a:gd name="connsiteX9" fmla="*/ 14916150 w 17189450"/>
                    <a:gd name="connsiteY9" fmla="*/ 3822700 h 3841750"/>
                    <a:gd name="connsiteX10" fmla="*/ 13379450 w 17189450"/>
                    <a:gd name="connsiteY10" fmla="*/ 3771900 h 3841750"/>
                    <a:gd name="connsiteX11" fmla="*/ 12179300 w 17189450"/>
                    <a:gd name="connsiteY11" fmla="*/ 3689350 h 3841750"/>
                    <a:gd name="connsiteX12" fmla="*/ 11442700 w 17189450"/>
                    <a:gd name="connsiteY12" fmla="*/ 3600450 h 3841750"/>
                    <a:gd name="connsiteX13" fmla="*/ 10369550 w 17189450"/>
                    <a:gd name="connsiteY13" fmla="*/ 3416300 h 3841750"/>
                    <a:gd name="connsiteX14" fmla="*/ 9404350 w 17189450"/>
                    <a:gd name="connsiteY14" fmla="*/ 3079750 h 3841750"/>
                    <a:gd name="connsiteX15" fmla="*/ 8705850 w 17189450"/>
                    <a:gd name="connsiteY15" fmla="*/ 2686050 h 3841750"/>
                    <a:gd name="connsiteX16" fmla="*/ 7912100 w 17189450"/>
                    <a:gd name="connsiteY16" fmla="*/ 2273300 h 3841750"/>
                    <a:gd name="connsiteX17" fmla="*/ 7232650 w 17189450"/>
                    <a:gd name="connsiteY17" fmla="*/ 1962150 h 3841750"/>
                    <a:gd name="connsiteX18" fmla="*/ 6616700 w 17189450"/>
                    <a:gd name="connsiteY18" fmla="*/ 1758950 h 3841750"/>
                    <a:gd name="connsiteX19" fmla="*/ 5657850 w 17189450"/>
                    <a:gd name="connsiteY19" fmla="*/ 1536700 h 3841750"/>
                    <a:gd name="connsiteX20" fmla="*/ 4933950 w 17189450"/>
                    <a:gd name="connsiteY20" fmla="*/ 1422400 h 3841750"/>
                    <a:gd name="connsiteX21" fmla="*/ 4127500 w 17189450"/>
                    <a:gd name="connsiteY21" fmla="*/ 1409700 h 3841750"/>
                    <a:gd name="connsiteX22" fmla="*/ 2559050 w 17189450"/>
                    <a:gd name="connsiteY22" fmla="*/ 1327150 h 3841750"/>
                    <a:gd name="connsiteX23" fmla="*/ 12700 w 17189450"/>
                    <a:gd name="connsiteY23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2490450 w 17189450"/>
                    <a:gd name="connsiteY5" fmla="*/ 2698750 h 3841750"/>
                    <a:gd name="connsiteX6" fmla="*/ 17189450 w 17189450"/>
                    <a:gd name="connsiteY6" fmla="*/ 2965450 h 3841750"/>
                    <a:gd name="connsiteX7" fmla="*/ 17189450 w 17189450"/>
                    <a:gd name="connsiteY7" fmla="*/ 3841750 h 3841750"/>
                    <a:gd name="connsiteX8" fmla="*/ 14916150 w 17189450"/>
                    <a:gd name="connsiteY8" fmla="*/ 3822700 h 3841750"/>
                    <a:gd name="connsiteX9" fmla="*/ 13379450 w 17189450"/>
                    <a:gd name="connsiteY9" fmla="*/ 3771900 h 3841750"/>
                    <a:gd name="connsiteX10" fmla="*/ 12179300 w 17189450"/>
                    <a:gd name="connsiteY10" fmla="*/ 3689350 h 3841750"/>
                    <a:gd name="connsiteX11" fmla="*/ 11442700 w 17189450"/>
                    <a:gd name="connsiteY11" fmla="*/ 3600450 h 3841750"/>
                    <a:gd name="connsiteX12" fmla="*/ 10369550 w 17189450"/>
                    <a:gd name="connsiteY12" fmla="*/ 3416300 h 3841750"/>
                    <a:gd name="connsiteX13" fmla="*/ 9404350 w 17189450"/>
                    <a:gd name="connsiteY13" fmla="*/ 3079750 h 3841750"/>
                    <a:gd name="connsiteX14" fmla="*/ 8705850 w 17189450"/>
                    <a:gd name="connsiteY14" fmla="*/ 2686050 h 3841750"/>
                    <a:gd name="connsiteX15" fmla="*/ 7912100 w 17189450"/>
                    <a:gd name="connsiteY15" fmla="*/ 2273300 h 3841750"/>
                    <a:gd name="connsiteX16" fmla="*/ 7232650 w 17189450"/>
                    <a:gd name="connsiteY16" fmla="*/ 1962150 h 3841750"/>
                    <a:gd name="connsiteX17" fmla="*/ 6616700 w 17189450"/>
                    <a:gd name="connsiteY17" fmla="*/ 1758950 h 3841750"/>
                    <a:gd name="connsiteX18" fmla="*/ 5657850 w 17189450"/>
                    <a:gd name="connsiteY18" fmla="*/ 1536700 h 3841750"/>
                    <a:gd name="connsiteX19" fmla="*/ 4933950 w 17189450"/>
                    <a:gd name="connsiteY19" fmla="*/ 1422400 h 3841750"/>
                    <a:gd name="connsiteX20" fmla="*/ 4127500 w 17189450"/>
                    <a:gd name="connsiteY20" fmla="*/ 1409700 h 3841750"/>
                    <a:gd name="connsiteX21" fmla="*/ 2559050 w 17189450"/>
                    <a:gd name="connsiteY21" fmla="*/ 1327150 h 3841750"/>
                    <a:gd name="connsiteX22" fmla="*/ 12700 w 17189450"/>
                    <a:gd name="connsiteY22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2490450 w 17189450"/>
                    <a:gd name="connsiteY5" fmla="*/ 2698750 h 3841750"/>
                    <a:gd name="connsiteX6" fmla="*/ 17189450 w 17189450"/>
                    <a:gd name="connsiteY6" fmla="*/ 2965450 h 3841750"/>
                    <a:gd name="connsiteX7" fmla="*/ 17189450 w 17189450"/>
                    <a:gd name="connsiteY7" fmla="*/ 3841750 h 3841750"/>
                    <a:gd name="connsiteX8" fmla="*/ 14916150 w 17189450"/>
                    <a:gd name="connsiteY8" fmla="*/ 3822700 h 3841750"/>
                    <a:gd name="connsiteX9" fmla="*/ 13379450 w 17189450"/>
                    <a:gd name="connsiteY9" fmla="*/ 3771900 h 3841750"/>
                    <a:gd name="connsiteX10" fmla="*/ 12179300 w 17189450"/>
                    <a:gd name="connsiteY10" fmla="*/ 3689350 h 3841750"/>
                    <a:gd name="connsiteX11" fmla="*/ 11442700 w 17189450"/>
                    <a:gd name="connsiteY11" fmla="*/ 3600450 h 3841750"/>
                    <a:gd name="connsiteX12" fmla="*/ 10369550 w 17189450"/>
                    <a:gd name="connsiteY12" fmla="*/ 3416300 h 3841750"/>
                    <a:gd name="connsiteX13" fmla="*/ 9404350 w 17189450"/>
                    <a:gd name="connsiteY13" fmla="*/ 3079750 h 3841750"/>
                    <a:gd name="connsiteX14" fmla="*/ 8705850 w 17189450"/>
                    <a:gd name="connsiteY14" fmla="*/ 2686050 h 3841750"/>
                    <a:gd name="connsiteX15" fmla="*/ 7912100 w 17189450"/>
                    <a:gd name="connsiteY15" fmla="*/ 2273300 h 3841750"/>
                    <a:gd name="connsiteX16" fmla="*/ 7232650 w 17189450"/>
                    <a:gd name="connsiteY16" fmla="*/ 1962150 h 3841750"/>
                    <a:gd name="connsiteX17" fmla="*/ 6616700 w 17189450"/>
                    <a:gd name="connsiteY17" fmla="*/ 1758950 h 3841750"/>
                    <a:gd name="connsiteX18" fmla="*/ 5657850 w 17189450"/>
                    <a:gd name="connsiteY18" fmla="*/ 1536700 h 3841750"/>
                    <a:gd name="connsiteX19" fmla="*/ 4933950 w 17189450"/>
                    <a:gd name="connsiteY19" fmla="*/ 1422400 h 3841750"/>
                    <a:gd name="connsiteX20" fmla="*/ 4127500 w 17189450"/>
                    <a:gd name="connsiteY20" fmla="*/ 1409700 h 3841750"/>
                    <a:gd name="connsiteX21" fmla="*/ 2559050 w 17189450"/>
                    <a:gd name="connsiteY21" fmla="*/ 1327150 h 3841750"/>
                    <a:gd name="connsiteX22" fmla="*/ 12700 w 17189450"/>
                    <a:gd name="connsiteY22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7189450 w 17189450"/>
                    <a:gd name="connsiteY5" fmla="*/ 2965450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7014522 w 17189450"/>
                    <a:gd name="connsiteY5" fmla="*/ 285861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49967 h 4032967"/>
                    <a:gd name="connsiteX4" fmla="*/ 8036560 w 17189450"/>
                    <a:gd name="connsiteY4" fmla="*/ 444609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49967 h 4032967"/>
                    <a:gd name="connsiteX4" fmla="*/ 9276964 w 17189450"/>
                    <a:gd name="connsiteY4" fmla="*/ 285583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18162 h 4032967"/>
                    <a:gd name="connsiteX4" fmla="*/ 9276964 w 17189450"/>
                    <a:gd name="connsiteY4" fmla="*/ 285583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26945 h 3841750"/>
                    <a:gd name="connsiteX4" fmla="*/ 9276964 w 17189450"/>
                    <a:gd name="connsiteY4" fmla="*/ 94366 h 3841750"/>
                    <a:gd name="connsiteX5" fmla="*/ 17184646 w 17189450"/>
                    <a:gd name="connsiteY5" fmla="*/ 227883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241829"/>
                    <a:gd name="connsiteY0" fmla="*/ 1174750 h 3841750"/>
                    <a:gd name="connsiteX1" fmla="*/ 0 w 17241829"/>
                    <a:gd name="connsiteY1" fmla="*/ 0 h 3841750"/>
                    <a:gd name="connsiteX2" fmla="*/ 2787650 w 17241829"/>
                    <a:gd name="connsiteY2" fmla="*/ 38100 h 3841750"/>
                    <a:gd name="connsiteX3" fmla="*/ 5664200 w 17241829"/>
                    <a:gd name="connsiteY3" fmla="*/ 126945 h 3841750"/>
                    <a:gd name="connsiteX4" fmla="*/ 9276964 w 17241829"/>
                    <a:gd name="connsiteY4" fmla="*/ 94366 h 3841750"/>
                    <a:gd name="connsiteX5" fmla="*/ 17241796 w 17241829"/>
                    <a:gd name="connsiteY5" fmla="*/ 94533 h 3841750"/>
                    <a:gd name="connsiteX6" fmla="*/ 17189450 w 17241829"/>
                    <a:gd name="connsiteY6" fmla="*/ 3841750 h 3841750"/>
                    <a:gd name="connsiteX7" fmla="*/ 14916150 w 17241829"/>
                    <a:gd name="connsiteY7" fmla="*/ 3822700 h 3841750"/>
                    <a:gd name="connsiteX8" fmla="*/ 13379450 w 17241829"/>
                    <a:gd name="connsiteY8" fmla="*/ 3771900 h 3841750"/>
                    <a:gd name="connsiteX9" fmla="*/ 12179300 w 17241829"/>
                    <a:gd name="connsiteY9" fmla="*/ 3689350 h 3841750"/>
                    <a:gd name="connsiteX10" fmla="*/ 11442700 w 17241829"/>
                    <a:gd name="connsiteY10" fmla="*/ 3600450 h 3841750"/>
                    <a:gd name="connsiteX11" fmla="*/ 10369550 w 17241829"/>
                    <a:gd name="connsiteY11" fmla="*/ 3416300 h 3841750"/>
                    <a:gd name="connsiteX12" fmla="*/ 9404350 w 17241829"/>
                    <a:gd name="connsiteY12" fmla="*/ 3079750 h 3841750"/>
                    <a:gd name="connsiteX13" fmla="*/ 8705850 w 17241829"/>
                    <a:gd name="connsiteY13" fmla="*/ 2686050 h 3841750"/>
                    <a:gd name="connsiteX14" fmla="*/ 7912100 w 17241829"/>
                    <a:gd name="connsiteY14" fmla="*/ 2273300 h 3841750"/>
                    <a:gd name="connsiteX15" fmla="*/ 7232650 w 17241829"/>
                    <a:gd name="connsiteY15" fmla="*/ 1962150 h 3841750"/>
                    <a:gd name="connsiteX16" fmla="*/ 6616700 w 17241829"/>
                    <a:gd name="connsiteY16" fmla="*/ 1758950 h 3841750"/>
                    <a:gd name="connsiteX17" fmla="*/ 5657850 w 17241829"/>
                    <a:gd name="connsiteY17" fmla="*/ 1536700 h 3841750"/>
                    <a:gd name="connsiteX18" fmla="*/ 4933950 w 17241829"/>
                    <a:gd name="connsiteY18" fmla="*/ 1422400 h 3841750"/>
                    <a:gd name="connsiteX19" fmla="*/ 4127500 w 17241829"/>
                    <a:gd name="connsiteY19" fmla="*/ 1409700 h 3841750"/>
                    <a:gd name="connsiteX20" fmla="*/ 2559050 w 17241829"/>
                    <a:gd name="connsiteY20" fmla="*/ 1327150 h 3841750"/>
                    <a:gd name="connsiteX21" fmla="*/ 12700 w 17241829"/>
                    <a:gd name="connsiteY21" fmla="*/ 1174750 h 3841750"/>
                    <a:gd name="connsiteX0" fmla="*/ 12700 w 17241829"/>
                    <a:gd name="connsiteY0" fmla="*/ 1174750 h 3841750"/>
                    <a:gd name="connsiteX1" fmla="*/ 0 w 17241829"/>
                    <a:gd name="connsiteY1" fmla="*/ 0 h 3841750"/>
                    <a:gd name="connsiteX2" fmla="*/ 2787650 w 17241829"/>
                    <a:gd name="connsiteY2" fmla="*/ 38100 h 3841750"/>
                    <a:gd name="connsiteX3" fmla="*/ 5664200 w 17241829"/>
                    <a:gd name="connsiteY3" fmla="*/ 126945 h 3841750"/>
                    <a:gd name="connsiteX4" fmla="*/ 9276964 w 17241829"/>
                    <a:gd name="connsiteY4" fmla="*/ 94366 h 3841750"/>
                    <a:gd name="connsiteX5" fmla="*/ 17241796 w 17241829"/>
                    <a:gd name="connsiteY5" fmla="*/ 94533 h 3841750"/>
                    <a:gd name="connsiteX6" fmla="*/ 17189450 w 17241829"/>
                    <a:gd name="connsiteY6" fmla="*/ 3841750 h 3841750"/>
                    <a:gd name="connsiteX7" fmla="*/ 14916150 w 17241829"/>
                    <a:gd name="connsiteY7" fmla="*/ 3822700 h 3841750"/>
                    <a:gd name="connsiteX8" fmla="*/ 13379450 w 17241829"/>
                    <a:gd name="connsiteY8" fmla="*/ 3771900 h 3841750"/>
                    <a:gd name="connsiteX9" fmla="*/ 12179300 w 17241829"/>
                    <a:gd name="connsiteY9" fmla="*/ 3689350 h 3841750"/>
                    <a:gd name="connsiteX10" fmla="*/ 11442700 w 17241829"/>
                    <a:gd name="connsiteY10" fmla="*/ 3600450 h 3841750"/>
                    <a:gd name="connsiteX11" fmla="*/ 10369550 w 17241829"/>
                    <a:gd name="connsiteY11" fmla="*/ 3416300 h 3841750"/>
                    <a:gd name="connsiteX12" fmla="*/ 9404350 w 17241829"/>
                    <a:gd name="connsiteY12" fmla="*/ 3079750 h 3841750"/>
                    <a:gd name="connsiteX13" fmla="*/ 8705850 w 17241829"/>
                    <a:gd name="connsiteY13" fmla="*/ 2686050 h 3841750"/>
                    <a:gd name="connsiteX14" fmla="*/ 7912100 w 17241829"/>
                    <a:gd name="connsiteY14" fmla="*/ 2273300 h 3841750"/>
                    <a:gd name="connsiteX15" fmla="*/ 7232650 w 17241829"/>
                    <a:gd name="connsiteY15" fmla="*/ 1962150 h 3841750"/>
                    <a:gd name="connsiteX16" fmla="*/ 6616700 w 17241829"/>
                    <a:gd name="connsiteY16" fmla="*/ 1758950 h 3841750"/>
                    <a:gd name="connsiteX17" fmla="*/ 5657850 w 17241829"/>
                    <a:gd name="connsiteY17" fmla="*/ 1536700 h 3841750"/>
                    <a:gd name="connsiteX18" fmla="*/ 4933950 w 17241829"/>
                    <a:gd name="connsiteY18" fmla="*/ 1422400 h 3841750"/>
                    <a:gd name="connsiteX19" fmla="*/ 4127500 w 17241829"/>
                    <a:gd name="connsiteY19" fmla="*/ 1409700 h 3841750"/>
                    <a:gd name="connsiteX20" fmla="*/ 2559050 w 17241829"/>
                    <a:gd name="connsiteY20" fmla="*/ 1327150 h 3841750"/>
                    <a:gd name="connsiteX21" fmla="*/ 12700 w 17241829"/>
                    <a:gd name="connsiteY21" fmla="*/ 1174750 h 3841750"/>
                    <a:gd name="connsiteX0" fmla="*/ 51610 w 17280739"/>
                    <a:gd name="connsiteY0" fmla="*/ 1136651 h 3803651"/>
                    <a:gd name="connsiteX1" fmla="*/ 0 w 17280739"/>
                    <a:gd name="connsiteY1" fmla="*/ 126255 h 3803651"/>
                    <a:gd name="connsiteX2" fmla="*/ 2826560 w 17280739"/>
                    <a:gd name="connsiteY2" fmla="*/ 1 h 3803651"/>
                    <a:gd name="connsiteX3" fmla="*/ 5703110 w 17280739"/>
                    <a:gd name="connsiteY3" fmla="*/ 88846 h 3803651"/>
                    <a:gd name="connsiteX4" fmla="*/ 9315874 w 17280739"/>
                    <a:gd name="connsiteY4" fmla="*/ 56267 h 3803651"/>
                    <a:gd name="connsiteX5" fmla="*/ 17280706 w 17280739"/>
                    <a:gd name="connsiteY5" fmla="*/ 56434 h 3803651"/>
                    <a:gd name="connsiteX6" fmla="*/ 17228360 w 17280739"/>
                    <a:gd name="connsiteY6" fmla="*/ 3803651 h 3803651"/>
                    <a:gd name="connsiteX7" fmla="*/ 14955060 w 17280739"/>
                    <a:gd name="connsiteY7" fmla="*/ 3784601 h 3803651"/>
                    <a:gd name="connsiteX8" fmla="*/ 13418360 w 17280739"/>
                    <a:gd name="connsiteY8" fmla="*/ 3733801 h 3803651"/>
                    <a:gd name="connsiteX9" fmla="*/ 12218210 w 17280739"/>
                    <a:gd name="connsiteY9" fmla="*/ 3651251 h 3803651"/>
                    <a:gd name="connsiteX10" fmla="*/ 11481610 w 17280739"/>
                    <a:gd name="connsiteY10" fmla="*/ 3562351 h 3803651"/>
                    <a:gd name="connsiteX11" fmla="*/ 10408460 w 17280739"/>
                    <a:gd name="connsiteY11" fmla="*/ 3378201 h 3803651"/>
                    <a:gd name="connsiteX12" fmla="*/ 9443260 w 17280739"/>
                    <a:gd name="connsiteY12" fmla="*/ 3041651 h 3803651"/>
                    <a:gd name="connsiteX13" fmla="*/ 8744760 w 17280739"/>
                    <a:gd name="connsiteY13" fmla="*/ 2647951 h 3803651"/>
                    <a:gd name="connsiteX14" fmla="*/ 7951010 w 17280739"/>
                    <a:gd name="connsiteY14" fmla="*/ 2235201 h 3803651"/>
                    <a:gd name="connsiteX15" fmla="*/ 7271560 w 17280739"/>
                    <a:gd name="connsiteY15" fmla="*/ 1924051 h 3803651"/>
                    <a:gd name="connsiteX16" fmla="*/ 6655610 w 17280739"/>
                    <a:gd name="connsiteY16" fmla="*/ 1720851 h 3803651"/>
                    <a:gd name="connsiteX17" fmla="*/ 5696760 w 17280739"/>
                    <a:gd name="connsiteY17" fmla="*/ 1498601 h 3803651"/>
                    <a:gd name="connsiteX18" fmla="*/ 4972860 w 17280739"/>
                    <a:gd name="connsiteY18" fmla="*/ 1384301 h 3803651"/>
                    <a:gd name="connsiteX19" fmla="*/ 4166410 w 17280739"/>
                    <a:gd name="connsiteY19" fmla="*/ 1371601 h 3803651"/>
                    <a:gd name="connsiteX20" fmla="*/ 2597960 w 17280739"/>
                    <a:gd name="connsiteY20" fmla="*/ 1289051 h 3803651"/>
                    <a:gd name="connsiteX21" fmla="*/ 51610 w 17280739"/>
                    <a:gd name="connsiteY21" fmla="*/ 1136651 h 3803651"/>
                    <a:gd name="connsiteX0" fmla="*/ 51610 w 17280739"/>
                    <a:gd name="connsiteY0" fmla="*/ 1080382 h 3747382"/>
                    <a:gd name="connsiteX1" fmla="*/ 0 w 17280739"/>
                    <a:gd name="connsiteY1" fmla="*/ 69986 h 3747382"/>
                    <a:gd name="connsiteX2" fmla="*/ 2943291 w 17280739"/>
                    <a:gd name="connsiteY2" fmla="*/ 169718 h 3747382"/>
                    <a:gd name="connsiteX3" fmla="*/ 5703110 w 17280739"/>
                    <a:gd name="connsiteY3" fmla="*/ 32577 h 3747382"/>
                    <a:gd name="connsiteX4" fmla="*/ 9315874 w 17280739"/>
                    <a:gd name="connsiteY4" fmla="*/ -2 h 3747382"/>
                    <a:gd name="connsiteX5" fmla="*/ 17280706 w 17280739"/>
                    <a:gd name="connsiteY5" fmla="*/ 165 h 3747382"/>
                    <a:gd name="connsiteX6" fmla="*/ 17228360 w 17280739"/>
                    <a:gd name="connsiteY6" fmla="*/ 3747382 h 3747382"/>
                    <a:gd name="connsiteX7" fmla="*/ 14955060 w 17280739"/>
                    <a:gd name="connsiteY7" fmla="*/ 3728332 h 3747382"/>
                    <a:gd name="connsiteX8" fmla="*/ 13418360 w 17280739"/>
                    <a:gd name="connsiteY8" fmla="*/ 3677532 h 3747382"/>
                    <a:gd name="connsiteX9" fmla="*/ 12218210 w 17280739"/>
                    <a:gd name="connsiteY9" fmla="*/ 3594982 h 3747382"/>
                    <a:gd name="connsiteX10" fmla="*/ 11481610 w 17280739"/>
                    <a:gd name="connsiteY10" fmla="*/ 3506082 h 3747382"/>
                    <a:gd name="connsiteX11" fmla="*/ 10408460 w 17280739"/>
                    <a:gd name="connsiteY11" fmla="*/ 3321932 h 3747382"/>
                    <a:gd name="connsiteX12" fmla="*/ 9443260 w 17280739"/>
                    <a:gd name="connsiteY12" fmla="*/ 2985382 h 3747382"/>
                    <a:gd name="connsiteX13" fmla="*/ 8744760 w 17280739"/>
                    <a:gd name="connsiteY13" fmla="*/ 2591682 h 3747382"/>
                    <a:gd name="connsiteX14" fmla="*/ 7951010 w 17280739"/>
                    <a:gd name="connsiteY14" fmla="*/ 2178932 h 3747382"/>
                    <a:gd name="connsiteX15" fmla="*/ 7271560 w 17280739"/>
                    <a:gd name="connsiteY15" fmla="*/ 1867782 h 3747382"/>
                    <a:gd name="connsiteX16" fmla="*/ 6655610 w 17280739"/>
                    <a:gd name="connsiteY16" fmla="*/ 1664582 h 3747382"/>
                    <a:gd name="connsiteX17" fmla="*/ 5696760 w 17280739"/>
                    <a:gd name="connsiteY17" fmla="*/ 1442332 h 3747382"/>
                    <a:gd name="connsiteX18" fmla="*/ 4972860 w 17280739"/>
                    <a:gd name="connsiteY18" fmla="*/ 1328032 h 3747382"/>
                    <a:gd name="connsiteX19" fmla="*/ 4166410 w 17280739"/>
                    <a:gd name="connsiteY19" fmla="*/ 1315332 h 3747382"/>
                    <a:gd name="connsiteX20" fmla="*/ 2597960 w 17280739"/>
                    <a:gd name="connsiteY20" fmla="*/ 1232782 h 3747382"/>
                    <a:gd name="connsiteX21" fmla="*/ 51610 w 17280739"/>
                    <a:gd name="connsiteY21" fmla="*/ 1080382 h 3747382"/>
                    <a:gd name="connsiteX0" fmla="*/ 51610 w 17280739"/>
                    <a:gd name="connsiteY0" fmla="*/ 1080385 h 3747385"/>
                    <a:gd name="connsiteX1" fmla="*/ 0 w 17280739"/>
                    <a:gd name="connsiteY1" fmla="*/ 69989 h 3747385"/>
                    <a:gd name="connsiteX2" fmla="*/ 2943291 w 17280739"/>
                    <a:gd name="connsiteY2" fmla="*/ 169721 h 3747385"/>
                    <a:gd name="connsiteX3" fmla="*/ 5780931 w 17280739"/>
                    <a:gd name="connsiteY3" fmla="*/ 279110 h 3747385"/>
                    <a:gd name="connsiteX4" fmla="*/ 9315874 w 17280739"/>
                    <a:gd name="connsiteY4" fmla="*/ 1 h 3747385"/>
                    <a:gd name="connsiteX5" fmla="*/ 17280706 w 17280739"/>
                    <a:gd name="connsiteY5" fmla="*/ 168 h 3747385"/>
                    <a:gd name="connsiteX6" fmla="*/ 17228360 w 17280739"/>
                    <a:gd name="connsiteY6" fmla="*/ 3747385 h 3747385"/>
                    <a:gd name="connsiteX7" fmla="*/ 14955060 w 17280739"/>
                    <a:gd name="connsiteY7" fmla="*/ 3728335 h 3747385"/>
                    <a:gd name="connsiteX8" fmla="*/ 13418360 w 17280739"/>
                    <a:gd name="connsiteY8" fmla="*/ 3677535 h 3747385"/>
                    <a:gd name="connsiteX9" fmla="*/ 12218210 w 17280739"/>
                    <a:gd name="connsiteY9" fmla="*/ 3594985 h 3747385"/>
                    <a:gd name="connsiteX10" fmla="*/ 11481610 w 17280739"/>
                    <a:gd name="connsiteY10" fmla="*/ 3506085 h 3747385"/>
                    <a:gd name="connsiteX11" fmla="*/ 10408460 w 17280739"/>
                    <a:gd name="connsiteY11" fmla="*/ 3321935 h 3747385"/>
                    <a:gd name="connsiteX12" fmla="*/ 9443260 w 17280739"/>
                    <a:gd name="connsiteY12" fmla="*/ 2985385 h 3747385"/>
                    <a:gd name="connsiteX13" fmla="*/ 8744760 w 17280739"/>
                    <a:gd name="connsiteY13" fmla="*/ 2591685 h 3747385"/>
                    <a:gd name="connsiteX14" fmla="*/ 7951010 w 17280739"/>
                    <a:gd name="connsiteY14" fmla="*/ 2178935 h 3747385"/>
                    <a:gd name="connsiteX15" fmla="*/ 7271560 w 17280739"/>
                    <a:gd name="connsiteY15" fmla="*/ 1867785 h 3747385"/>
                    <a:gd name="connsiteX16" fmla="*/ 6655610 w 17280739"/>
                    <a:gd name="connsiteY16" fmla="*/ 1664585 h 3747385"/>
                    <a:gd name="connsiteX17" fmla="*/ 5696760 w 17280739"/>
                    <a:gd name="connsiteY17" fmla="*/ 1442335 h 3747385"/>
                    <a:gd name="connsiteX18" fmla="*/ 4972860 w 17280739"/>
                    <a:gd name="connsiteY18" fmla="*/ 1328035 h 3747385"/>
                    <a:gd name="connsiteX19" fmla="*/ 4166410 w 17280739"/>
                    <a:gd name="connsiteY19" fmla="*/ 1315335 h 3747385"/>
                    <a:gd name="connsiteX20" fmla="*/ 2597960 w 17280739"/>
                    <a:gd name="connsiteY20" fmla="*/ 1232785 h 3747385"/>
                    <a:gd name="connsiteX21" fmla="*/ 51610 w 17280739"/>
                    <a:gd name="connsiteY21" fmla="*/ 1080385 h 3747385"/>
                    <a:gd name="connsiteX0" fmla="*/ 51610 w 17280739"/>
                    <a:gd name="connsiteY0" fmla="*/ 1080217 h 3747217"/>
                    <a:gd name="connsiteX1" fmla="*/ 0 w 17280739"/>
                    <a:gd name="connsiteY1" fmla="*/ 69821 h 3747217"/>
                    <a:gd name="connsiteX2" fmla="*/ 2943291 w 17280739"/>
                    <a:gd name="connsiteY2" fmla="*/ 169553 h 3747217"/>
                    <a:gd name="connsiteX3" fmla="*/ 5780931 w 17280739"/>
                    <a:gd name="connsiteY3" fmla="*/ 278942 h 3747217"/>
                    <a:gd name="connsiteX4" fmla="*/ 12701032 w 17280739"/>
                    <a:gd name="connsiteY4" fmla="*/ 328540 h 3747217"/>
                    <a:gd name="connsiteX5" fmla="*/ 17280706 w 17280739"/>
                    <a:gd name="connsiteY5" fmla="*/ 0 h 3747217"/>
                    <a:gd name="connsiteX6" fmla="*/ 17228360 w 17280739"/>
                    <a:gd name="connsiteY6" fmla="*/ 3747217 h 3747217"/>
                    <a:gd name="connsiteX7" fmla="*/ 14955060 w 17280739"/>
                    <a:gd name="connsiteY7" fmla="*/ 3728167 h 3747217"/>
                    <a:gd name="connsiteX8" fmla="*/ 13418360 w 17280739"/>
                    <a:gd name="connsiteY8" fmla="*/ 3677367 h 3747217"/>
                    <a:gd name="connsiteX9" fmla="*/ 12218210 w 17280739"/>
                    <a:gd name="connsiteY9" fmla="*/ 3594817 h 3747217"/>
                    <a:gd name="connsiteX10" fmla="*/ 11481610 w 17280739"/>
                    <a:gd name="connsiteY10" fmla="*/ 3505917 h 3747217"/>
                    <a:gd name="connsiteX11" fmla="*/ 10408460 w 17280739"/>
                    <a:gd name="connsiteY11" fmla="*/ 3321767 h 3747217"/>
                    <a:gd name="connsiteX12" fmla="*/ 9443260 w 17280739"/>
                    <a:gd name="connsiteY12" fmla="*/ 2985217 h 3747217"/>
                    <a:gd name="connsiteX13" fmla="*/ 8744760 w 17280739"/>
                    <a:gd name="connsiteY13" fmla="*/ 2591517 h 3747217"/>
                    <a:gd name="connsiteX14" fmla="*/ 7951010 w 17280739"/>
                    <a:gd name="connsiteY14" fmla="*/ 2178767 h 3747217"/>
                    <a:gd name="connsiteX15" fmla="*/ 7271560 w 17280739"/>
                    <a:gd name="connsiteY15" fmla="*/ 1867617 h 3747217"/>
                    <a:gd name="connsiteX16" fmla="*/ 6655610 w 17280739"/>
                    <a:gd name="connsiteY16" fmla="*/ 1664417 h 3747217"/>
                    <a:gd name="connsiteX17" fmla="*/ 5696760 w 17280739"/>
                    <a:gd name="connsiteY17" fmla="*/ 1442167 h 3747217"/>
                    <a:gd name="connsiteX18" fmla="*/ 4972860 w 17280739"/>
                    <a:gd name="connsiteY18" fmla="*/ 1327867 h 3747217"/>
                    <a:gd name="connsiteX19" fmla="*/ 4166410 w 17280739"/>
                    <a:gd name="connsiteY19" fmla="*/ 1315167 h 3747217"/>
                    <a:gd name="connsiteX20" fmla="*/ 2597960 w 17280739"/>
                    <a:gd name="connsiteY20" fmla="*/ 1232617 h 3747217"/>
                    <a:gd name="connsiteX21" fmla="*/ 51610 w 17280739"/>
                    <a:gd name="connsiteY21" fmla="*/ 1080217 h 3747217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5780931 w 17280739"/>
                    <a:gd name="connsiteY3" fmla="*/ 209121 h 3677396"/>
                    <a:gd name="connsiteX4" fmla="*/ 12701032 w 17280739"/>
                    <a:gd name="connsiteY4" fmla="*/ 258719 h 3677396"/>
                    <a:gd name="connsiteX5" fmla="*/ 17280705 w 17280739"/>
                    <a:gd name="connsiteY5" fmla="*/ 341064 h 3677396"/>
                    <a:gd name="connsiteX6" fmla="*/ 17228360 w 17280739"/>
                    <a:gd name="connsiteY6" fmla="*/ 3677396 h 3677396"/>
                    <a:gd name="connsiteX7" fmla="*/ 14955060 w 17280739"/>
                    <a:gd name="connsiteY7" fmla="*/ 3658346 h 3677396"/>
                    <a:gd name="connsiteX8" fmla="*/ 13418360 w 17280739"/>
                    <a:gd name="connsiteY8" fmla="*/ 3607546 h 3677396"/>
                    <a:gd name="connsiteX9" fmla="*/ 12218210 w 17280739"/>
                    <a:gd name="connsiteY9" fmla="*/ 3524996 h 3677396"/>
                    <a:gd name="connsiteX10" fmla="*/ 11481610 w 17280739"/>
                    <a:gd name="connsiteY10" fmla="*/ 3436096 h 3677396"/>
                    <a:gd name="connsiteX11" fmla="*/ 10408460 w 17280739"/>
                    <a:gd name="connsiteY11" fmla="*/ 3251946 h 3677396"/>
                    <a:gd name="connsiteX12" fmla="*/ 9443260 w 17280739"/>
                    <a:gd name="connsiteY12" fmla="*/ 2915396 h 3677396"/>
                    <a:gd name="connsiteX13" fmla="*/ 8744760 w 17280739"/>
                    <a:gd name="connsiteY13" fmla="*/ 2521696 h 3677396"/>
                    <a:gd name="connsiteX14" fmla="*/ 7951010 w 17280739"/>
                    <a:gd name="connsiteY14" fmla="*/ 2108946 h 3677396"/>
                    <a:gd name="connsiteX15" fmla="*/ 7271560 w 17280739"/>
                    <a:gd name="connsiteY15" fmla="*/ 1797796 h 3677396"/>
                    <a:gd name="connsiteX16" fmla="*/ 6655610 w 17280739"/>
                    <a:gd name="connsiteY16" fmla="*/ 1594596 h 3677396"/>
                    <a:gd name="connsiteX17" fmla="*/ 5696760 w 17280739"/>
                    <a:gd name="connsiteY17" fmla="*/ 1372346 h 3677396"/>
                    <a:gd name="connsiteX18" fmla="*/ 4972860 w 17280739"/>
                    <a:gd name="connsiteY18" fmla="*/ 1258046 h 3677396"/>
                    <a:gd name="connsiteX19" fmla="*/ 4166410 w 17280739"/>
                    <a:gd name="connsiteY19" fmla="*/ 1245346 h 3677396"/>
                    <a:gd name="connsiteX20" fmla="*/ 2597960 w 17280739"/>
                    <a:gd name="connsiteY20" fmla="*/ 1162796 h 3677396"/>
                    <a:gd name="connsiteX21" fmla="*/ 51610 w 17280739"/>
                    <a:gd name="connsiteY21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12701032 w 17280739"/>
                    <a:gd name="connsiteY3" fmla="*/ 258719 h 3677396"/>
                    <a:gd name="connsiteX4" fmla="*/ 17280705 w 17280739"/>
                    <a:gd name="connsiteY4" fmla="*/ 341064 h 3677396"/>
                    <a:gd name="connsiteX5" fmla="*/ 17228360 w 17280739"/>
                    <a:gd name="connsiteY5" fmla="*/ 3677396 h 3677396"/>
                    <a:gd name="connsiteX6" fmla="*/ 14955060 w 17280739"/>
                    <a:gd name="connsiteY6" fmla="*/ 3658346 h 3677396"/>
                    <a:gd name="connsiteX7" fmla="*/ 13418360 w 17280739"/>
                    <a:gd name="connsiteY7" fmla="*/ 3607546 h 3677396"/>
                    <a:gd name="connsiteX8" fmla="*/ 12218210 w 17280739"/>
                    <a:gd name="connsiteY8" fmla="*/ 3524996 h 3677396"/>
                    <a:gd name="connsiteX9" fmla="*/ 11481610 w 17280739"/>
                    <a:gd name="connsiteY9" fmla="*/ 3436096 h 3677396"/>
                    <a:gd name="connsiteX10" fmla="*/ 10408460 w 17280739"/>
                    <a:gd name="connsiteY10" fmla="*/ 3251946 h 3677396"/>
                    <a:gd name="connsiteX11" fmla="*/ 9443260 w 17280739"/>
                    <a:gd name="connsiteY11" fmla="*/ 2915396 h 3677396"/>
                    <a:gd name="connsiteX12" fmla="*/ 8744760 w 17280739"/>
                    <a:gd name="connsiteY12" fmla="*/ 2521696 h 3677396"/>
                    <a:gd name="connsiteX13" fmla="*/ 7951010 w 17280739"/>
                    <a:gd name="connsiteY13" fmla="*/ 2108946 h 3677396"/>
                    <a:gd name="connsiteX14" fmla="*/ 7271560 w 17280739"/>
                    <a:gd name="connsiteY14" fmla="*/ 1797796 h 3677396"/>
                    <a:gd name="connsiteX15" fmla="*/ 6655610 w 17280739"/>
                    <a:gd name="connsiteY15" fmla="*/ 1594596 h 3677396"/>
                    <a:gd name="connsiteX16" fmla="*/ 5696760 w 17280739"/>
                    <a:gd name="connsiteY16" fmla="*/ 1372346 h 3677396"/>
                    <a:gd name="connsiteX17" fmla="*/ 4972860 w 17280739"/>
                    <a:gd name="connsiteY17" fmla="*/ 1258046 h 3677396"/>
                    <a:gd name="connsiteX18" fmla="*/ 4166410 w 17280739"/>
                    <a:gd name="connsiteY18" fmla="*/ 1245346 h 3677396"/>
                    <a:gd name="connsiteX19" fmla="*/ 2597960 w 17280739"/>
                    <a:gd name="connsiteY19" fmla="*/ 1162796 h 3677396"/>
                    <a:gd name="connsiteX20" fmla="*/ 51610 w 17280739"/>
                    <a:gd name="connsiteY20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17280705 w 17280739"/>
                    <a:gd name="connsiteY3" fmla="*/ 341064 h 3677396"/>
                    <a:gd name="connsiteX4" fmla="*/ 17228360 w 17280739"/>
                    <a:gd name="connsiteY4" fmla="*/ 3677396 h 3677396"/>
                    <a:gd name="connsiteX5" fmla="*/ 14955060 w 17280739"/>
                    <a:gd name="connsiteY5" fmla="*/ 3658346 h 3677396"/>
                    <a:gd name="connsiteX6" fmla="*/ 13418360 w 17280739"/>
                    <a:gd name="connsiteY6" fmla="*/ 3607546 h 3677396"/>
                    <a:gd name="connsiteX7" fmla="*/ 12218210 w 17280739"/>
                    <a:gd name="connsiteY7" fmla="*/ 3524996 h 3677396"/>
                    <a:gd name="connsiteX8" fmla="*/ 11481610 w 17280739"/>
                    <a:gd name="connsiteY8" fmla="*/ 3436096 h 3677396"/>
                    <a:gd name="connsiteX9" fmla="*/ 10408460 w 17280739"/>
                    <a:gd name="connsiteY9" fmla="*/ 3251946 h 3677396"/>
                    <a:gd name="connsiteX10" fmla="*/ 9443260 w 17280739"/>
                    <a:gd name="connsiteY10" fmla="*/ 2915396 h 3677396"/>
                    <a:gd name="connsiteX11" fmla="*/ 8744760 w 17280739"/>
                    <a:gd name="connsiteY11" fmla="*/ 2521696 h 3677396"/>
                    <a:gd name="connsiteX12" fmla="*/ 7951010 w 17280739"/>
                    <a:gd name="connsiteY12" fmla="*/ 2108946 h 3677396"/>
                    <a:gd name="connsiteX13" fmla="*/ 7271560 w 17280739"/>
                    <a:gd name="connsiteY13" fmla="*/ 1797796 h 3677396"/>
                    <a:gd name="connsiteX14" fmla="*/ 6655610 w 17280739"/>
                    <a:gd name="connsiteY14" fmla="*/ 1594596 h 3677396"/>
                    <a:gd name="connsiteX15" fmla="*/ 5696760 w 17280739"/>
                    <a:gd name="connsiteY15" fmla="*/ 1372346 h 3677396"/>
                    <a:gd name="connsiteX16" fmla="*/ 4972860 w 17280739"/>
                    <a:gd name="connsiteY16" fmla="*/ 1258046 h 3677396"/>
                    <a:gd name="connsiteX17" fmla="*/ 4166410 w 17280739"/>
                    <a:gd name="connsiteY17" fmla="*/ 1245346 h 3677396"/>
                    <a:gd name="connsiteX18" fmla="*/ 2597960 w 17280739"/>
                    <a:gd name="connsiteY18" fmla="*/ 1162796 h 3677396"/>
                    <a:gd name="connsiteX19" fmla="*/ 51610 w 17280739"/>
                    <a:gd name="connsiteY19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17280705 w 17280739"/>
                    <a:gd name="connsiteY2" fmla="*/ 341064 h 3677396"/>
                    <a:gd name="connsiteX3" fmla="*/ 17228360 w 17280739"/>
                    <a:gd name="connsiteY3" fmla="*/ 3677396 h 3677396"/>
                    <a:gd name="connsiteX4" fmla="*/ 14955060 w 17280739"/>
                    <a:gd name="connsiteY4" fmla="*/ 3658346 h 3677396"/>
                    <a:gd name="connsiteX5" fmla="*/ 13418360 w 17280739"/>
                    <a:gd name="connsiteY5" fmla="*/ 3607546 h 3677396"/>
                    <a:gd name="connsiteX6" fmla="*/ 12218210 w 17280739"/>
                    <a:gd name="connsiteY6" fmla="*/ 3524996 h 3677396"/>
                    <a:gd name="connsiteX7" fmla="*/ 11481610 w 17280739"/>
                    <a:gd name="connsiteY7" fmla="*/ 3436096 h 3677396"/>
                    <a:gd name="connsiteX8" fmla="*/ 10408460 w 17280739"/>
                    <a:gd name="connsiteY8" fmla="*/ 3251946 h 3677396"/>
                    <a:gd name="connsiteX9" fmla="*/ 9443260 w 17280739"/>
                    <a:gd name="connsiteY9" fmla="*/ 2915396 h 3677396"/>
                    <a:gd name="connsiteX10" fmla="*/ 8744760 w 17280739"/>
                    <a:gd name="connsiteY10" fmla="*/ 2521696 h 3677396"/>
                    <a:gd name="connsiteX11" fmla="*/ 7951010 w 17280739"/>
                    <a:gd name="connsiteY11" fmla="*/ 2108946 h 3677396"/>
                    <a:gd name="connsiteX12" fmla="*/ 7271560 w 17280739"/>
                    <a:gd name="connsiteY12" fmla="*/ 1797796 h 3677396"/>
                    <a:gd name="connsiteX13" fmla="*/ 6655610 w 17280739"/>
                    <a:gd name="connsiteY13" fmla="*/ 1594596 h 3677396"/>
                    <a:gd name="connsiteX14" fmla="*/ 5696760 w 17280739"/>
                    <a:gd name="connsiteY14" fmla="*/ 1372346 h 3677396"/>
                    <a:gd name="connsiteX15" fmla="*/ 4972860 w 17280739"/>
                    <a:gd name="connsiteY15" fmla="*/ 1258046 h 3677396"/>
                    <a:gd name="connsiteX16" fmla="*/ 4166410 w 17280739"/>
                    <a:gd name="connsiteY16" fmla="*/ 1245346 h 3677396"/>
                    <a:gd name="connsiteX17" fmla="*/ 2597960 w 17280739"/>
                    <a:gd name="connsiteY17" fmla="*/ 1162796 h 3677396"/>
                    <a:gd name="connsiteX18" fmla="*/ 51610 w 17280739"/>
                    <a:gd name="connsiteY18" fmla="*/ 1010396 h 3677396"/>
                    <a:gd name="connsiteX0" fmla="*/ 51610 w 17319634"/>
                    <a:gd name="connsiteY0" fmla="*/ 1010396 h 3677396"/>
                    <a:gd name="connsiteX1" fmla="*/ 0 w 17319634"/>
                    <a:gd name="connsiteY1" fmla="*/ 0 h 3677396"/>
                    <a:gd name="connsiteX2" fmla="*/ 17319615 w 17319634"/>
                    <a:gd name="connsiteY2" fmla="*/ 587595 h 3677396"/>
                    <a:gd name="connsiteX3" fmla="*/ 17228360 w 17319634"/>
                    <a:gd name="connsiteY3" fmla="*/ 3677396 h 3677396"/>
                    <a:gd name="connsiteX4" fmla="*/ 14955060 w 17319634"/>
                    <a:gd name="connsiteY4" fmla="*/ 3658346 h 3677396"/>
                    <a:gd name="connsiteX5" fmla="*/ 13418360 w 17319634"/>
                    <a:gd name="connsiteY5" fmla="*/ 3607546 h 3677396"/>
                    <a:gd name="connsiteX6" fmla="*/ 12218210 w 17319634"/>
                    <a:gd name="connsiteY6" fmla="*/ 3524996 h 3677396"/>
                    <a:gd name="connsiteX7" fmla="*/ 11481610 w 17319634"/>
                    <a:gd name="connsiteY7" fmla="*/ 3436096 h 3677396"/>
                    <a:gd name="connsiteX8" fmla="*/ 10408460 w 17319634"/>
                    <a:gd name="connsiteY8" fmla="*/ 3251946 h 3677396"/>
                    <a:gd name="connsiteX9" fmla="*/ 9443260 w 17319634"/>
                    <a:gd name="connsiteY9" fmla="*/ 2915396 h 3677396"/>
                    <a:gd name="connsiteX10" fmla="*/ 8744760 w 17319634"/>
                    <a:gd name="connsiteY10" fmla="*/ 2521696 h 3677396"/>
                    <a:gd name="connsiteX11" fmla="*/ 7951010 w 17319634"/>
                    <a:gd name="connsiteY11" fmla="*/ 2108946 h 3677396"/>
                    <a:gd name="connsiteX12" fmla="*/ 7271560 w 17319634"/>
                    <a:gd name="connsiteY12" fmla="*/ 1797796 h 3677396"/>
                    <a:gd name="connsiteX13" fmla="*/ 6655610 w 17319634"/>
                    <a:gd name="connsiteY13" fmla="*/ 1594596 h 3677396"/>
                    <a:gd name="connsiteX14" fmla="*/ 5696760 w 17319634"/>
                    <a:gd name="connsiteY14" fmla="*/ 1372346 h 3677396"/>
                    <a:gd name="connsiteX15" fmla="*/ 4972860 w 17319634"/>
                    <a:gd name="connsiteY15" fmla="*/ 1258046 h 3677396"/>
                    <a:gd name="connsiteX16" fmla="*/ 4166410 w 17319634"/>
                    <a:gd name="connsiteY16" fmla="*/ 1245346 h 3677396"/>
                    <a:gd name="connsiteX17" fmla="*/ 2597960 w 17319634"/>
                    <a:gd name="connsiteY17" fmla="*/ 1162796 h 3677396"/>
                    <a:gd name="connsiteX18" fmla="*/ 51610 w 17319634"/>
                    <a:gd name="connsiteY18" fmla="*/ 1010396 h 3677396"/>
                    <a:gd name="connsiteX0" fmla="*/ 12700 w 17280724"/>
                    <a:gd name="connsiteY0" fmla="*/ 825498 h 3492498"/>
                    <a:gd name="connsiteX1" fmla="*/ 0 w 17280724"/>
                    <a:gd name="connsiteY1" fmla="*/ 0 h 3492498"/>
                    <a:gd name="connsiteX2" fmla="*/ 17280705 w 17280724"/>
                    <a:gd name="connsiteY2" fmla="*/ 402697 h 3492498"/>
                    <a:gd name="connsiteX3" fmla="*/ 17189450 w 17280724"/>
                    <a:gd name="connsiteY3" fmla="*/ 3492498 h 3492498"/>
                    <a:gd name="connsiteX4" fmla="*/ 14916150 w 17280724"/>
                    <a:gd name="connsiteY4" fmla="*/ 3473448 h 3492498"/>
                    <a:gd name="connsiteX5" fmla="*/ 13379450 w 17280724"/>
                    <a:gd name="connsiteY5" fmla="*/ 3422648 h 3492498"/>
                    <a:gd name="connsiteX6" fmla="*/ 12179300 w 17280724"/>
                    <a:gd name="connsiteY6" fmla="*/ 3340098 h 3492498"/>
                    <a:gd name="connsiteX7" fmla="*/ 11442700 w 17280724"/>
                    <a:gd name="connsiteY7" fmla="*/ 3251198 h 3492498"/>
                    <a:gd name="connsiteX8" fmla="*/ 10369550 w 17280724"/>
                    <a:gd name="connsiteY8" fmla="*/ 3067048 h 3492498"/>
                    <a:gd name="connsiteX9" fmla="*/ 9404350 w 17280724"/>
                    <a:gd name="connsiteY9" fmla="*/ 2730498 h 3492498"/>
                    <a:gd name="connsiteX10" fmla="*/ 8705850 w 17280724"/>
                    <a:gd name="connsiteY10" fmla="*/ 2336798 h 3492498"/>
                    <a:gd name="connsiteX11" fmla="*/ 7912100 w 17280724"/>
                    <a:gd name="connsiteY11" fmla="*/ 1924048 h 3492498"/>
                    <a:gd name="connsiteX12" fmla="*/ 7232650 w 17280724"/>
                    <a:gd name="connsiteY12" fmla="*/ 1612898 h 3492498"/>
                    <a:gd name="connsiteX13" fmla="*/ 6616700 w 17280724"/>
                    <a:gd name="connsiteY13" fmla="*/ 1409698 h 3492498"/>
                    <a:gd name="connsiteX14" fmla="*/ 5657850 w 17280724"/>
                    <a:gd name="connsiteY14" fmla="*/ 1187448 h 3492498"/>
                    <a:gd name="connsiteX15" fmla="*/ 4933950 w 17280724"/>
                    <a:gd name="connsiteY15" fmla="*/ 1073148 h 3492498"/>
                    <a:gd name="connsiteX16" fmla="*/ 4127500 w 17280724"/>
                    <a:gd name="connsiteY16" fmla="*/ 1060448 h 3492498"/>
                    <a:gd name="connsiteX17" fmla="*/ 2559050 w 17280724"/>
                    <a:gd name="connsiteY17" fmla="*/ 977898 h 3492498"/>
                    <a:gd name="connsiteX18" fmla="*/ 12700 w 17280724"/>
                    <a:gd name="connsiteY18" fmla="*/ 825498 h 3492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280724" h="3492498">
                      <a:moveTo>
                        <a:pt x="12700" y="825498"/>
                      </a:moveTo>
                      <a:lnTo>
                        <a:pt x="0" y="0"/>
                      </a:lnTo>
                      <a:lnTo>
                        <a:pt x="17280705" y="402697"/>
                      </a:lnTo>
                      <a:cubicBezTo>
                        <a:pt x="17282306" y="1607319"/>
                        <a:pt x="17187849" y="2287876"/>
                        <a:pt x="17189450" y="3492498"/>
                      </a:cubicBezTo>
                      <a:lnTo>
                        <a:pt x="14916150" y="3473448"/>
                      </a:lnTo>
                      <a:lnTo>
                        <a:pt x="13379450" y="3422648"/>
                      </a:lnTo>
                      <a:lnTo>
                        <a:pt x="12179300" y="3340098"/>
                      </a:lnTo>
                      <a:lnTo>
                        <a:pt x="11442700" y="3251198"/>
                      </a:lnTo>
                      <a:lnTo>
                        <a:pt x="10369550" y="3067048"/>
                      </a:lnTo>
                      <a:lnTo>
                        <a:pt x="9404350" y="2730498"/>
                      </a:lnTo>
                      <a:lnTo>
                        <a:pt x="8705850" y="2336798"/>
                      </a:lnTo>
                      <a:lnTo>
                        <a:pt x="7912100" y="1924048"/>
                      </a:lnTo>
                      <a:lnTo>
                        <a:pt x="7232650" y="1612898"/>
                      </a:lnTo>
                      <a:lnTo>
                        <a:pt x="6616700" y="1409698"/>
                      </a:lnTo>
                      <a:lnTo>
                        <a:pt x="5657850" y="1187448"/>
                      </a:lnTo>
                      <a:lnTo>
                        <a:pt x="4933950" y="1073148"/>
                      </a:lnTo>
                      <a:lnTo>
                        <a:pt x="4127500" y="1060448"/>
                      </a:lnTo>
                      <a:lnTo>
                        <a:pt x="2559050" y="977898"/>
                      </a:lnTo>
                      <a:lnTo>
                        <a:pt x="12700" y="825498"/>
                      </a:lnTo>
                      <a:close/>
                    </a:path>
                  </a:pathLst>
                </a:custGeom>
                <a:gradFill flip="none" rotWithShape="1">
                  <a:gsLst>
                    <a:gs pos="55000">
                      <a:srgbClr val="58C4D4"/>
                    </a:gs>
                    <a:gs pos="80000">
                      <a:schemeClr val="accent4">
                        <a:lumMod val="50000"/>
                      </a:schemeClr>
                    </a:gs>
                  </a:gsLst>
                  <a:lin ang="186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BF08303-3BBA-F3BF-C71A-DF6B55504F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9647" y="1581380"/>
                  <a:ext cx="397909" cy="37186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B92477B-6CC4-5497-5FBD-6257B4EC2F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0170" y="1619629"/>
                  <a:ext cx="32234" cy="681727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C61D33C-CF76-9B22-5881-6E5372EB17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72467" y="1619628"/>
                  <a:ext cx="32234" cy="78336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highlight>
                      <a:srgbClr val="6A4310"/>
                    </a:highlight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17D9DA75-077B-A345-8C12-3F7A80367F7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00563" y="2161031"/>
                  <a:ext cx="1094644" cy="454069"/>
                  <a:chOff x="10421107" y="15803890"/>
                  <a:chExt cx="4743894" cy="1850721"/>
                </a:xfrm>
              </p:grpSpPr>
              <p:pic>
                <p:nvPicPr>
                  <p:cNvPr id="1991" name="Graphic 1990" descr="Seaweed with solid fill">
                    <a:extLst>
                      <a:ext uri="{FF2B5EF4-FFF2-40B4-BE49-F238E27FC236}">
                        <a16:creationId xmlns:a16="http://schemas.microsoft.com/office/drawing/2014/main" id="{4279E0B5-C3F0-F527-E9FB-C0FB9A5FCC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8" y="16190663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92" name="Graphic 1991" descr="Seaweed with solid fill">
                    <a:extLst>
                      <a:ext uri="{FF2B5EF4-FFF2-40B4-BE49-F238E27FC236}">
                        <a16:creationId xmlns:a16="http://schemas.microsoft.com/office/drawing/2014/main" id="{AD1DF75F-FF44-030D-9B52-64DA8D360A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5" y="15880653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3" name="Graphic 1992" descr="Seaweed with solid fill">
                    <a:extLst>
                      <a:ext uri="{FF2B5EF4-FFF2-40B4-BE49-F238E27FC236}">
                        <a16:creationId xmlns:a16="http://schemas.microsoft.com/office/drawing/2014/main" id="{AC100F9F-6792-5DF9-BC99-A7DC06B15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8" y="16199505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4" name="Graphic 1993" descr="Seaweed with solid fill">
                    <a:extLst>
                      <a:ext uri="{FF2B5EF4-FFF2-40B4-BE49-F238E27FC236}">
                        <a16:creationId xmlns:a16="http://schemas.microsoft.com/office/drawing/2014/main" id="{928A0246-E19A-DEA6-6E6B-BA383BE81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848601" y="158038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5" name="Graphic 1994" descr="Seaweed with solid fill">
                    <a:extLst>
                      <a:ext uri="{FF2B5EF4-FFF2-40B4-BE49-F238E27FC236}">
                        <a16:creationId xmlns:a16="http://schemas.microsoft.com/office/drawing/2014/main" id="{D8FEB9A8-30E7-F9BE-5E01-C9EB8E4F2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8" y="15805910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996" name="Graphic 1995" descr="Seaweed with solid fill">
                    <a:extLst>
                      <a:ext uri="{FF2B5EF4-FFF2-40B4-BE49-F238E27FC236}">
                        <a16:creationId xmlns:a16="http://schemas.microsoft.com/office/drawing/2014/main" id="{7206416D-48E7-E3E9-5F4F-057860995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7" y="15889567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97" name="Graphic 1996" descr="Seaweed with solid fill">
                    <a:extLst>
                      <a:ext uri="{FF2B5EF4-FFF2-40B4-BE49-F238E27FC236}">
                        <a16:creationId xmlns:a16="http://schemas.microsoft.com/office/drawing/2014/main" id="{E04F8EFD-13E9-9A66-2D08-DB761DE282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1365089" flipH="1">
                    <a:off x="10421107" y="16069727"/>
                    <a:ext cx="278814" cy="323023"/>
                  </a:xfrm>
                  <a:prstGeom prst="rect">
                    <a:avLst/>
                  </a:prstGeom>
                </p:spPr>
              </p:pic>
              <p:pic>
                <p:nvPicPr>
                  <p:cNvPr id="1998" name="Graphic 1997" descr="Seaweed with solid fill">
                    <a:extLst>
                      <a:ext uri="{FF2B5EF4-FFF2-40B4-BE49-F238E27FC236}">
                        <a16:creationId xmlns:a16="http://schemas.microsoft.com/office/drawing/2014/main" id="{9666A300-06F2-2B76-ECA2-BE39E9A96B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4" y="16236567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1999" name="Graphic 1998" descr="Seaweed with solid fill">
                    <a:extLst>
                      <a:ext uri="{FF2B5EF4-FFF2-40B4-BE49-F238E27FC236}">
                        <a16:creationId xmlns:a16="http://schemas.microsoft.com/office/drawing/2014/main" id="{1BA78030-643C-EA7A-6FF7-764A49B806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2" y="15992324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00" name="Graphic 1999" descr="Seaweed with solid fill">
                    <a:extLst>
                      <a:ext uri="{FF2B5EF4-FFF2-40B4-BE49-F238E27FC236}">
                        <a16:creationId xmlns:a16="http://schemas.microsoft.com/office/drawing/2014/main" id="{C08296EE-CCE2-DFEA-5173-2FECC3683F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6" y="1602968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1" name="Graphic 2000" descr="Seaweed with solid fill">
                    <a:extLst>
                      <a:ext uri="{FF2B5EF4-FFF2-40B4-BE49-F238E27FC236}">
                        <a16:creationId xmlns:a16="http://schemas.microsoft.com/office/drawing/2014/main" id="{3899BF07-4F5F-5E9E-628C-6932D9A974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546765" y="15860745"/>
                    <a:ext cx="385293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02" name="Graphic 2001" descr="Seaweed with solid fill">
                    <a:extLst>
                      <a:ext uri="{FF2B5EF4-FFF2-40B4-BE49-F238E27FC236}">
                        <a16:creationId xmlns:a16="http://schemas.microsoft.com/office/drawing/2014/main" id="{14DF0359-219C-C69B-59EE-986894DA81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5" y="17032736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03" name="Graphic 2002" descr="Seaweed with solid fill">
                    <a:extLst>
                      <a:ext uri="{FF2B5EF4-FFF2-40B4-BE49-F238E27FC236}">
                        <a16:creationId xmlns:a16="http://schemas.microsoft.com/office/drawing/2014/main" id="{90A5E147-6A6A-9A2F-0454-068F98292D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3" y="1656160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4" name="Graphic 2003" descr="Seaweed with solid fill">
                    <a:extLst>
                      <a:ext uri="{FF2B5EF4-FFF2-40B4-BE49-F238E27FC236}">
                        <a16:creationId xmlns:a16="http://schemas.microsoft.com/office/drawing/2014/main" id="{7F6BC869-D915-DCFE-D73D-0CDB2B034E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544980" y="170345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5" name="Graphic 2004" descr="Seaweed with solid fill">
                    <a:extLst>
                      <a:ext uri="{FF2B5EF4-FFF2-40B4-BE49-F238E27FC236}">
                        <a16:creationId xmlns:a16="http://schemas.microsoft.com/office/drawing/2014/main" id="{5E1647F1-8EF0-F023-C991-EA8B2041CB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5" y="1630134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6" name="Graphic 2005" descr="Seaweed with solid fill">
                    <a:extLst>
                      <a:ext uri="{FF2B5EF4-FFF2-40B4-BE49-F238E27FC236}">
                        <a16:creationId xmlns:a16="http://schemas.microsoft.com/office/drawing/2014/main" id="{C512D969-4ACA-014B-1988-3ACA1516E3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8" y="16543878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07" name="Graphic 2006" descr="Seaweed with solid fill">
                    <a:extLst>
                      <a:ext uri="{FF2B5EF4-FFF2-40B4-BE49-F238E27FC236}">
                        <a16:creationId xmlns:a16="http://schemas.microsoft.com/office/drawing/2014/main" id="{E8FC685A-FEB2-9491-4AFF-A01CC08400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 flipH="1">
                    <a:off x="12802148" y="16310472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08" name="Graphic 2007" descr="Seaweed with solid fill">
                    <a:extLst>
                      <a:ext uri="{FF2B5EF4-FFF2-40B4-BE49-F238E27FC236}">
                        <a16:creationId xmlns:a16="http://schemas.microsoft.com/office/drawing/2014/main" id="{93E2C9F2-0E10-430A-F7D0-7C2164A045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3" y="16420834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9" name="Graphic 2008" descr="Seaweed with solid fill">
                    <a:extLst>
                      <a:ext uri="{FF2B5EF4-FFF2-40B4-BE49-F238E27FC236}">
                        <a16:creationId xmlns:a16="http://schemas.microsoft.com/office/drawing/2014/main" id="{DB35EFDA-00F1-A0E0-5D28-7564C948DD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2" y="16532521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0" name="Graphic 2009" descr="Seaweed with solid fill">
                    <a:extLst>
                      <a:ext uri="{FF2B5EF4-FFF2-40B4-BE49-F238E27FC236}">
                        <a16:creationId xmlns:a16="http://schemas.microsoft.com/office/drawing/2014/main" id="{63D762F5-1375-33DB-BA4C-E2161B6AB6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9" y="16787381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1" name="Graphic 2010" descr="Seaweed with solid fill">
                    <a:extLst>
                      <a:ext uri="{FF2B5EF4-FFF2-40B4-BE49-F238E27FC236}">
                        <a16:creationId xmlns:a16="http://schemas.microsoft.com/office/drawing/2014/main" id="{BD684E4C-247F-7EA3-E41B-8F4AFE9C34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7" y="16190662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2" name="Graphic 2011" descr="Seaweed with solid fill">
                    <a:extLst>
                      <a:ext uri="{FF2B5EF4-FFF2-40B4-BE49-F238E27FC236}">
                        <a16:creationId xmlns:a16="http://schemas.microsoft.com/office/drawing/2014/main" id="{64349DDF-914C-14EC-2C68-03655F3CFC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4" y="15880652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3" name="Graphic 2012" descr="Seaweed with solid fill">
                    <a:extLst>
                      <a:ext uri="{FF2B5EF4-FFF2-40B4-BE49-F238E27FC236}">
                        <a16:creationId xmlns:a16="http://schemas.microsoft.com/office/drawing/2014/main" id="{28CA4D1D-2164-24BD-3B59-C637D82EB5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7" y="16199504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4" name="Graphic 2013" descr="Seaweed with solid fill">
                    <a:extLst>
                      <a:ext uri="{FF2B5EF4-FFF2-40B4-BE49-F238E27FC236}">
                        <a16:creationId xmlns:a16="http://schemas.microsoft.com/office/drawing/2014/main" id="{31AA0CB6-039F-ED89-F273-8C4433EC5C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6" y="15889566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15" name="Graphic 2014" descr="Seaweed with solid fill">
                    <a:extLst>
                      <a:ext uri="{FF2B5EF4-FFF2-40B4-BE49-F238E27FC236}">
                        <a16:creationId xmlns:a16="http://schemas.microsoft.com/office/drawing/2014/main" id="{2130E487-123E-DA4F-267D-7E1C4ADD2C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604259">
                    <a:off x="11161458" y="15836279"/>
                    <a:ext cx="521149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6" name="Graphic 2015" descr="Seaweed with solid fill">
                    <a:extLst>
                      <a:ext uri="{FF2B5EF4-FFF2-40B4-BE49-F238E27FC236}">
                        <a16:creationId xmlns:a16="http://schemas.microsoft.com/office/drawing/2014/main" id="{A5CE1558-1279-C040-2211-086A52AF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1" y="15992323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7" name="Graphic 2016" descr="Seaweed with solid fill">
                    <a:extLst>
                      <a:ext uri="{FF2B5EF4-FFF2-40B4-BE49-F238E27FC236}">
                        <a16:creationId xmlns:a16="http://schemas.microsoft.com/office/drawing/2014/main" id="{8755A283-D1A5-1502-9B33-283FA464E4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5" y="16029687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8" name="Graphic 2017" descr="Seaweed with solid fill">
                    <a:extLst>
                      <a:ext uri="{FF2B5EF4-FFF2-40B4-BE49-F238E27FC236}">
                        <a16:creationId xmlns:a16="http://schemas.microsoft.com/office/drawing/2014/main" id="{DA856D49-5DE1-84C8-7083-E87C907C1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4" y="17032735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9" name="Graphic 2018" descr="Seaweed with solid fill">
                    <a:extLst>
                      <a:ext uri="{FF2B5EF4-FFF2-40B4-BE49-F238E27FC236}">
                        <a16:creationId xmlns:a16="http://schemas.microsoft.com/office/drawing/2014/main" id="{3586DF0F-0742-5CBD-7AE1-5C420254E9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2" y="1656160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0" name="Graphic 2019" descr="Seaweed with solid fill">
                    <a:extLst>
                      <a:ext uri="{FF2B5EF4-FFF2-40B4-BE49-F238E27FC236}">
                        <a16:creationId xmlns:a16="http://schemas.microsoft.com/office/drawing/2014/main" id="{CEC1ADCA-4A5D-B121-EE87-8094FFA14F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4" y="1630134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1" name="Graphic 2020" descr="Seaweed with solid fill">
                    <a:extLst>
                      <a:ext uri="{FF2B5EF4-FFF2-40B4-BE49-F238E27FC236}">
                        <a16:creationId xmlns:a16="http://schemas.microsoft.com/office/drawing/2014/main" id="{878E1725-EB1B-E156-253A-F0FC182439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7" y="16543877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22" name="Graphic 2021" descr="Seaweed with solid fill">
                    <a:extLst>
                      <a:ext uri="{FF2B5EF4-FFF2-40B4-BE49-F238E27FC236}">
                        <a16:creationId xmlns:a16="http://schemas.microsoft.com/office/drawing/2014/main" id="{ADC13CDF-06A5-E6DC-2D5E-F3FF44D048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90511" y="16370139"/>
                    <a:ext cx="377259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23" name="Graphic 2022" descr="Seaweed with solid fill">
                    <a:extLst>
                      <a:ext uri="{FF2B5EF4-FFF2-40B4-BE49-F238E27FC236}">
                        <a16:creationId xmlns:a16="http://schemas.microsoft.com/office/drawing/2014/main" id="{F0FBBF14-BD41-50E4-F505-96070A92C1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2" y="16420833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4" name="Graphic 2023" descr="Seaweed with solid fill">
                    <a:extLst>
                      <a:ext uri="{FF2B5EF4-FFF2-40B4-BE49-F238E27FC236}">
                        <a16:creationId xmlns:a16="http://schemas.microsoft.com/office/drawing/2014/main" id="{9CBA2077-186A-8F9C-6436-2AAFDE322C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1" y="16532520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25" name="Graphic 2024" descr="Fish with solid fill">
                    <a:extLst>
                      <a:ext uri="{FF2B5EF4-FFF2-40B4-BE49-F238E27FC236}">
                        <a16:creationId xmlns:a16="http://schemas.microsoft.com/office/drawing/2014/main" id="{E672C392-028E-87DA-2978-4D0EA4DF4C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18695" y="15935475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026" name="Graphic 2025" descr="Fish with solid fill">
                    <a:extLst>
                      <a:ext uri="{FF2B5EF4-FFF2-40B4-BE49-F238E27FC236}">
                        <a16:creationId xmlns:a16="http://schemas.microsoft.com/office/drawing/2014/main" id="{DC25CDDC-8492-AFFD-125B-610CF52604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155268" y="16798121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027" name="Graphic 2026" descr="Fish with solid fill">
                    <a:extLst>
                      <a:ext uri="{FF2B5EF4-FFF2-40B4-BE49-F238E27FC236}">
                        <a16:creationId xmlns:a16="http://schemas.microsoft.com/office/drawing/2014/main" id="{5F6E0734-58DD-A771-3BC4-65B7B1175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509721" y="16248038"/>
                    <a:ext cx="378253" cy="292636"/>
                  </a:xfrm>
                  <a:prstGeom prst="rect">
                    <a:avLst/>
                  </a:prstGeom>
                </p:spPr>
              </p:pic>
              <p:pic>
                <p:nvPicPr>
                  <p:cNvPr id="2028" name="Graphic 2027" descr="Seaweed with solid fill">
                    <a:extLst>
                      <a:ext uri="{FF2B5EF4-FFF2-40B4-BE49-F238E27FC236}">
                        <a16:creationId xmlns:a16="http://schemas.microsoft.com/office/drawing/2014/main" id="{CE65EA1C-C3F6-8B58-6DE7-8E42AC5DD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1" y="16236566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2029" name="Graphic 2028" descr="Seaweed with solid fill">
                    <a:extLst>
                      <a:ext uri="{FF2B5EF4-FFF2-40B4-BE49-F238E27FC236}">
                        <a16:creationId xmlns:a16="http://schemas.microsoft.com/office/drawing/2014/main" id="{51F1F205-5BF3-8792-84D6-8052F9A9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7" y="15805909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30" name="Graphic 2029" descr="Snail with solid fill">
                    <a:extLst>
                      <a:ext uri="{FF2B5EF4-FFF2-40B4-BE49-F238E27FC236}">
                        <a16:creationId xmlns:a16="http://schemas.microsoft.com/office/drawing/2014/main" id="{3D2276FF-24A1-36CB-4D4B-6C7E1562AA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915948" y="16254134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031" name="Graphic 2030" descr="Snail with solid fill">
                    <a:extLst>
                      <a:ext uri="{FF2B5EF4-FFF2-40B4-BE49-F238E27FC236}">
                        <a16:creationId xmlns:a16="http://schemas.microsoft.com/office/drawing/2014/main" id="{6A092284-0F9B-237A-5057-C479DB71D2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6281318" flipH="1">
                    <a:off x="13555641" y="16669086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032" name="Graphic 2031" descr="Seaweed with solid fill">
                    <a:extLst>
                      <a:ext uri="{FF2B5EF4-FFF2-40B4-BE49-F238E27FC236}">
                        <a16:creationId xmlns:a16="http://schemas.microsoft.com/office/drawing/2014/main" id="{B6073B5F-E3F0-AB18-1D7E-46C707B60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8" y="1678738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33" name="Graphic 2032" descr="Seaweed with solid fill">
                    <a:extLst>
                      <a:ext uri="{FF2B5EF4-FFF2-40B4-BE49-F238E27FC236}">
                        <a16:creationId xmlns:a16="http://schemas.microsoft.com/office/drawing/2014/main" id="{E4F6EDD5-D97F-B12C-CBB6-10361DBE04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377683" y="17085467"/>
                    <a:ext cx="489020" cy="4653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19CCCB1-104C-EF5B-A0BF-DBEA685D6D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21241" y="2169698"/>
                  <a:ext cx="1079232" cy="447742"/>
                  <a:chOff x="7397379" y="4821517"/>
                  <a:chExt cx="1530717" cy="550485"/>
                </a:xfrm>
              </p:grpSpPr>
              <p:grpSp>
                <p:nvGrpSpPr>
                  <p:cNvPr id="31" name="Graphic 18" descr="Seaweed with solid fill">
                    <a:extLst>
                      <a:ext uri="{FF2B5EF4-FFF2-40B4-BE49-F238E27FC236}">
                        <a16:creationId xmlns:a16="http://schemas.microsoft.com/office/drawing/2014/main" id="{E4173DFD-4608-8BBB-0C79-78969D72BB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8019078" y="4936953"/>
                    <a:ext cx="116658" cy="121209"/>
                    <a:chOff x="12311859" y="16199465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984" name="Freeform: Shape 1983">
                      <a:extLst>
                        <a:ext uri="{FF2B5EF4-FFF2-40B4-BE49-F238E27FC236}">
                          <a16:creationId xmlns:a16="http://schemas.microsoft.com/office/drawing/2014/main" id="{D9E510D8-2815-655B-CC61-E90B42B5CA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4012" y="16199465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5" name="Freeform: Shape 1984">
                      <a:extLst>
                        <a:ext uri="{FF2B5EF4-FFF2-40B4-BE49-F238E27FC236}">
                          <a16:creationId xmlns:a16="http://schemas.microsoft.com/office/drawing/2014/main" id="{DCF43137-3A00-2D69-D3B6-EFAD7CA76A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11859" y="16253571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6" name="Freeform: Shape 1985">
                      <a:extLst>
                        <a:ext uri="{FF2B5EF4-FFF2-40B4-BE49-F238E27FC236}">
                          <a16:creationId xmlns:a16="http://schemas.microsoft.com/office/drawing/2014/main" id="{F07C5609-1367-ACBB-8232-9660FFC01B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71006" y="16298713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7" name="Freeform: Shape 1986">
                      <a:extLst>
                        <a:ext uri="{FF2B5EF4-FFF2-40B4-BE49-F238E27FC236}">
                          <a16:creationId xmlns:a16="http://schemas.microsoft.com/office/drawing/2014/main" id="{93B45BE4-5802-7D58-3DFE-BC8A9CAB2D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554" y="16351353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8" name="Freeform: Shape 1987">
                      <a:extLst>
                        <a:ext uri="{FF2B5EF4-FFF2-40B4-BE49-F238E27FC236}">
                          <a16:creationId xmlns:a16="http://schemas.microsoft.com/office/drawing/2014/main" id="{91CEA309-7068-A0B0-F932-B71E0F2198F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93498" y="16401416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9" name="Freeform: Shape 1988">
                      <a:extLst>
                        <a:ext uri="{FF2B5EF4-FFF2-40B4-BE49-F238E27FC236}">
                          <a16:creationId xmlns:a16="http://schemas.microsoft.com/office/drawing/2014/main" id="{16D458C0-B4E8-49FF-CFFD-6B3E6E12E8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44895" y="16440642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90" name="Freeform: Shape 1989">
                      <a:extLst>
                        <a:ext uri="{FF2B5EF4-FFF2-40B4-BE49-F238E27FC236}">
                          <a16:creationId xmlns:a16="http://schemas.microsoft.com/office/drawing/2014/main" id="{5285C1AD-FB90-8B52-5155-7065C72D27F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16695" y="16486384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" name="Graphic 21" descr="Seaweed with solid fill">
                    <a:extLst>
                      <a:ext uri="{FF2B5EF4-FFF2-40B4-BE49-F238E27FC236}">
                        <a16:creationId xmlns:a16="http://schemas.microsoft.com/office/drawing/2014/main" id="{D5AA560C-3254-4540-721B-8660F2BEE9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906701">
                    <a:off x="7746049" y="4844673"/>
                    <a:ext cx="153466" cy="179249"/>
                    <a:chOff x="11477621" y="15893544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36" name="Freeform: Shape 1535">
                      <a:extLst>
                        <a:ext uri="{FF2B5EF4-FFF2-40B4-BE49-F238E27FC236}">
                          <a16:creationId xmlns:a16="http://schemas.microsoft.com/office/drawing/2014/main" id="{CE78B4F6-0BD5-E0A6-8AA4-85BB19EA90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45544" y="15893544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7" name="Freeform: Shape 1536">
                      <a:extLst>
                        <a:ext uri="{FF2B5EF4-FFF2-40B4-BE49-F238E27FC236}">
                          <a16:creationId xmlns:a16="http://schemas.microsoft.com/office/drawing/2014/main" id="{E4C40EB1-4450-C636-5708-9BD9867712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77621" y="16153476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2" name="Freeform: Shape 1551">
                      <a:extLst>
                        <a:ext uri="{FF2B5EF4-FFF2-40B4-BE49-F238E27FC236}">
                          <a16:creationId xmlns:a16="http://schemas.microsoft.com/office/drawing/2014/main" id="{727DE1A8-0C25-B148-1051-746EB97061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781173" y="16116586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3" name="Freeform: Shape 1552">
                      <a:extLst>
                        <a:ext uri="{FF2B5EF4-FFF2-40B4-BE49-F238E27FC236}">
                          <a16:creationId xmlns:a16="http://schemas.microsoft.com/office/drawing/2014/main" id="{9E82CDCE-52A0-3DBE-3DEC-A8FBEBC28D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15962" y="15934660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7" name="Freeform: Shape 1556">
                      <a:extLst>
                        <a:ext uri="{FF2B5EF4-FFF2-40B4-BE49-F238E27FC236}">
                          <a16:creationId xmlns:a16="http://schemas.microsoft.com/office/drawing/2014/main" id="{99501D10-3231-4168-FEE5-75BF3335C2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02771" y="16000905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60" name="Freeform: Shape 1559">
                      <a:extLst>
                        <a:ext uri="{FF2B5EF4-FFF2-40B4-BE49-F238E27FC236}">
                          <a16:creationId xmlns:a16="http://schemas.microsoft.com/office/drawing/2014/main" id="{BC4A8EEF-2309-27B2-2335-50950A5604A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55139" y="16078169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3" name="Graphic 27" descr="Seaweed with solid fill">
                    <a:extLst>
                      <a:ext uri="{FF2B5EF4-FFF2-40B4-BE49-F238E27FC236}">
                        <a16:creationId xmlns:a16="http://schemas.microsoft.com/office/drawing/2014/main" id="{5AC235A4-9774-79D1-8D70-8CE89D303A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136929" y="4940853"/>
                    <a:ext cx="153466" cy="179249"/>
                    <a:chOff x="12671954" y="16212396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29" name="Freeform: Shape 1528">
                      <a:extLst>
                        <a:ext uri="{FF2B5EF4-FFF2-40B4-BE49-F238E27FC236}">
                          <a16:creationId xmlns:a16="http://schemas.microsoft.com/office/drawing/2014/main" id="{A584F90F-013D-436E-DA0D-8878B3C379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39877" y="16212396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0" name="Freeform: Shape 1529">
                      <a:extLst>
                        <a:ext uri="{FF2B5EF4-FFF2-40B4-BE49-F238E27FC236}">
                          <a16:creationId xmlns:a16="http://schemas.microsoft.com/office/drawing/2014/main" id="{BD1741BD-00A6-035C-254C-B845C6AFF8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71954" y="16472328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1" name="Freeform: Shape 1530">
                      <a:extLst>
                        <a:ext uri="{FF2B5EF4-FFF2-40B4-BE49-F238E27FC236}">
                          <a16:creationId xmlns:a16="http://schemas.microsoft.com/office/drawing/2014/main" id="{8062785C-F60B-9673-A7C9-68862BC0B7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75506" y="16435438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2" name="Freeform: Shape 1531">
                      <a:extLst>
                        <a:ext uri="{FF2B5EF4-FFF2-40B4-BE49-F238E27FC236}">
                          <a16:creationId xmlns:a16="http://schemas.microsoft.com/office/drawing/2014/main" id="{FBE1FDB9-9E9E-F69B-5534-2E5D782A5A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10295" y="16253512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3" name="Freeform: Shape 1532">
                      <a:extLst>
                        <a:ext uri="{FF2B5EF4-FFF2-40B4-BE49-F238E27FC236}">
                          <a16:creationId xmlns:a16="http://schemas.microsoft.com/office/drawing/2014/main" id="{29B4C75F-74CA-B16E-039D-403903E12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97104" y="16319757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5" name="Freeform: Shape 1534">
                      <a:extLst>
                        <a:ext uri="{FF2B5EF4-FFF2-40B4-BE49-F238E27FC236}">
                          <a16:creationId xmlns:a16="http://schemas.microsoft.com/office/drawing/2014/main" id="{B7F11E27-3ED6-A7CB-6093-4040E627F7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49472" y="16397021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aphic 28" descr="Seaweed with solid fill">
                    <a:extLst>
                      <a:ext uri="{FF2B5EF4-FFF2-40B4-BE49-F238E27FC236}">
                        <a16:creationId xmlns:a16="http://schemas.microsoft.com/office/drawing/2014/main" id="{240DD5EE-788B-D0C8-F2B1-3DE405A2CE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64882" y="4821517"/>
                    <a:ext cx="153466" cy="179249"/>
                    <a:chOff x="10924067" y="1581678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23" name="Freeform: Shape 1522">
                      <a:extLst>
                        <a:ext uri="{FF2B5EF4-FFF2-40B4-BE49-F238E27FC236}">
                          <a16:creationId xmlns:a16="http://schemas.microsoft.com/office/drawing/2014/main" id="{FD4B1ECF-A949-8310-0D50-2096CDFAD6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91990" y="1581678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4" name="Freeform: Shape 1523">
                      <a:extLst>
                        <a:ext uri="{FF2B5EF4-FFF2-40B4-BE49-F238E27FC236}">
                          <a16:creationId xmlns:a16="http://schemas.microsoft.com/office/drawing/2014/main" id="{8BD7DA69-7502-DA94-1468-FD3C0ED683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24067" y="1607671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5" name="Freeform: Shape 1524">
                      <a:extLst>
                        <a:ext uri="{FF2B5EF4-FFF2-40B4-BE49-F238E27FC236}">
                          <a16:creationId xmlns:a16="http://schemas.microsoft.com/office/drawing/2014/main" id="{5A011DCE-153B-75CA-A0F4-33FBE9B704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27619" y="1603982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6" name="Freeform: Shape 1525">
                      <a:extLst>
                        <a:ext uri="{FF2B5EF4-FFF2-40B4-BE49-F238E27FC236}">
                          <a16:creationId xmlns:a16="http://schemas.microsoft.com/office/drawing/2014/main" id="{AA5D97A4-D881-2A9F-2B0A-F4E7C8D0F1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62408" y="1585789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7" name="Freeform: Shape 1526">
                      <a:extLst>
                        <a:ext uri="{FF2B5EF4-FFF2-40B4-BE49-F238E27FC236}">
                          <a16:creationId xmlns:a16="http://schemas.microsoft.com/office/drawing/2014/main" id="{45DEAA96-4ADA-81C7-EEE0-7C7C52C660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49217" y="1592414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8" name="Freeform: Shape 1527">
                      <a:extLst>
                        <a:ext uri="{FF2B5EF4-FFF2-40B4-BE49-F238E27FC236}">
                          <a16:creationId xmlns:a16="http://schemas.microsoft.com/office/drawing/2014/main" id="{F3FE39BD-0098-EC61-EF69-1E6813FC61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01585" y="1600140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5" name="Graphic 31" descr="Seaweed with solid fill">
                    <a:extLst>
                      <a:ext uri="{FF2B5EF4-FFF2-40B4-BE49-F238E27FC236}">
                        <a16:creationId xmlns:a16="http://schemas.microsoft.com/office/drawing/2014/main" id="{F6F26EF9-7A58-2953-00DD-069D0A61894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41221">
                    <a:off x="7856975" y="4822938"/>
                    <a:ext cx="109340" cy="216665"/>
                    <a:chOff x="11816556" y="15821491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517" name="Freeform: Shape 1516">
                      <a:extLst>
                        <a:ext uri="{FF2B5EF4-FFF2-40B4-BE49-F238E27FC236}">
                          <a16:creationId xmlns:a16="http://schemas.microsoft.com/office/drawing/2014/main" id="{88F8FCE5-AC59-9EFB-8586-2ED1D6AE36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36196" y="15821491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8" name="Freeform: Shape 1517">
                      <a:extLst>
                        <a:ext uri="{FF2B5EF4-FFF2-40B4-BE49-F238E27FC236}">
                          <a16:creationId xmlns:a16="http://schemas.microsoft.com/office/drawing/2014/main" id="{A2B12D16-7CD4-0CAD-2292-96DDA7EB8A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16556" y="16135680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9" name="Freeform: Shape 1518">
                      <a:extLst>
                        <a:ext uri="{FF2B5EF4-FFF2-40B4-BE49-F238E27FC236}">
                          <a16:creationId xmlns:a16="http://schemas.microsoft.com/office/drawing/2014/main" id="{16DE7BEA-BA5B-86AF-0551-099B959FA6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2828" y="16091091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0" name="Freeform: Shape 1519">
                      <a:extLst>
                        <a:ext uri="{FF2B5EF4-FFF2-40B4-BE49-F238E27FC236}">
                          <a16:creationId xmlns:a16="http://schemas.microsoft.com/office/drawing/2014/main" id="{5F36643D-A4FB-2642-A35F-45013530B56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43872" y="15871190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1" name="Freeform: Shape 1520">
                      <a:extLst>
                        <a:ext uri="{FF2B5EF4-FFF2-40B4-BE49-F238E27FC236}">
                          <a16:creationId xmlns:a16="http://schemas.microsoft.com/office/drawing/2014/main" id="{9C2063DE-F43E-611F-836F-238C087B88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05722" y="15951263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2" name="Freeform: Shape 1521">
                      <a:extLst>
                        <a:ext uri="{FF2B5EF4-FFF2-40B4-BE49-F238E27FC236}">
                          <a16:creationId xmlns:a16="http://schemas.microsoft.com/office/drawing/2014/main" id="{62E5653D-9926-FFE8-4B78-9D120B1FED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71785" y="16044654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6" name="Graphic 30" descr="Seaweed with solid fill">
                    <a:extLst>
                      <a:ext uri="{FF2B5EF4-FFF2-40B4-BE49-F238E27FC236}">
                        <a16:creationId xmlns:a16="http://schemas.microsoft.com/office/drawing/2014/main" id="{D2445114-FC0D-72B1-3F99-D33843B2BA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14447" y="4846821"/>
                    <a:ext cx="101995" cy="154328"/>
                    <a:chOff x="10769963" y="15900665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511" name="Freeform: Shape 1510">
                      <a:extLst>
                        <a:ext uri="{FF2B5EF4-FFF2-40B4-BE49-F238E27FC236}">
                          <a16:creationId xmlns:a16="http://schemas.microsoft.com/office/drawing/2014/main" id="{59D80256-E7E0-250C-DA47-FF0B06D7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81566" y="15900665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2" name="Freeform: Shape 1511">
                      <a:extLst>
                        <a:ext uri="{FF2B5EF4-FFF2-40B4-BE49-F238E27FC236}">
                          <a16:creationId xmlns:a16="http://schemas.microsoft.com/office/drawing/2014/main" id="{22ED34F2-8FE9-622E-F959-64011A14F85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69963" y="16124459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3" name="Freeform: Shape 1512">
                      <a:extLst>
                        <a:ext uri="{FF2B5EF4-FFF2-40B4-BE49-F238E27FC236}">
                          <a16:creationId xmlns:a16="http://schemas.microsoft.com/office/drawing/2014/main" id="{3B66189D-8B24-5294-12F8-5F2AC854F0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71708" y="16092698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4" name="Freeform: Shape 1513">
                      <a:extLst>
                        <a:ext uri="{FF2B5EF4-FFF2-40B4-BE49-F238E27FC236}">
                          <a16:creationId xmlns:a16="http://schemas.microsoft.com/office/drawing/2014/main" id="{F0F72E44-F9A3-2F50-D904-414C8D88B8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95445" y="15936065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5" name="Freeform: Shape 1514">
                      <a:extLst>
                        <a:ext uri="{FF2B5EF4-FFF2-40B4-BE49-F238E27FC236}">
                          <a16:creationId xmlns:a16="http://schemas.microsoft.com/office/drawing/2014/main" id="{B61286DC-434B-50ED-D3DB-83B41DAF56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53139" y="15993100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6" name="Freeform: Shape 1515">
                      <a:extLst>
                        <a:ext uri="{FF2B5EF4-FFF2-40B4-BE49-F238E27FC236}">
                          <a16:creationId xmlns:a16="http://schemas.microsoft.com/office/drawing/2014/main" id="{037C5EA7-29C9-15B0-82D8-649C3C08B7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21482" y="16059622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7" name="Graphic 32" descr="Seaweed with solid fill">
                    <a:extLst>
                      <a:ext uri="{FF2B5EF4-FFF2-40B4-BE49-F238E27FC236}">
                        <a16:creationId xmlns:a16="http://schemas.microsoft.com/office/drawing/2014/main" id="{C0087A67-AAA8-BE29-8D3E-9D7B34A3A4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365089">
                    <a:off x="7411381" y="4899843"/>
                    <a:ext cx="69011" cy="93386"/>
                    <a:chOff x="10455043" y="16076443"/>
                    <a:chExt cx="210863" cy="309589"/>
                  </a:xfrm>
                  <a:solidFill>
                    <a:srgbClr val="92D050"/>
                  </a:solidFill>
                </p:grpSpPr>
                <p:sp>
                  <p:nvSpPr>
                    <p:cNvPr id="1505" name="Freeform: Shape 1504">
                      <a:extLst>
                        <a:ext uri="{FF2B5EF4-FFF2-40B4-BE49-F238E27FC236}">
                          <a16:creationId xmlns:a16="http://schemas.microsoft.com/office/drawing/2014/main" id="{CAE5DA9F-57F0-8B6D-571F-7DD04BB84F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30555" y="16076443"/>
                      <a:ext cx="98341" cy="309589"/>
                    </a:xfrm>
                    <a:custGeom>
                      <a:avLst/>
                      <a:gdLst>
                        <a:gd name="connsiteX0" fmla="*/ 47277 w 98341"/>
                        <a:gd name="connsiteY0" fmla="*/ 247766 h 309589"/>
                        <a:gd name="connsiteX1" fmla="*/ 56281 w 98341"/>
                        <a:gd name="connsiteY1" fmla="*/ 228250 h 309589"/>
                        <a:gd name="connsiteX2" fmla="*/ 38129 w 98341"/>
                        <a:gd name="connsiteY2" fmla="*/ 196284 h 309589"/>
                        <a:gd name="connsiteX3" fmla="*/ 56963 w 98341"/>
                        <a:gd name="connsiteY3" fmla="*/ 174369 h 309589"/>
                        <a:gd name="connsiteX4" fmla="*/ 47867 w 98341"/>
                        <a:gd name="connsiteY4" fmla="*/ 150015 h 309589"/>
                        <a:gd name="connsiteX5" fmla="*/ 68313 w 98341"/>
                        <a:gd name="connsiteY5" fmla="*/ 136555 h 309589"/>
                        <a:gd name="connsiteX6" fmla="*/ 63626 w 98341"/>
                        <a:gd name="connsiteY6" fmla="*/ 116366 h 309589"/>
                        <a:gd name="connsiteX7" fmla="*/ 86698 w 98341"/>
                        <a:gd name="connsiteY7" fmla="*/ 95104 h 309589"/>
                        <a:gd name="connsiteX8" fmla="*/ 80773 w 98341"/>
                        <a:gd name="connsiteY8" fmla="*/ 73751 h 309589"/>
                        <a:gd name="connsiteX9" fmla="*/ 97874 w 98341"/>
                        <a:gd name="connsiteY9" fmla="*/ 39992 h 309589"/>
                        <a:gd name="connsiteX10" fmla="*/ 86433 w 98341"/>
                        <a:gd name="connsiteY10" fmla="*/ 22885 h 309589"/>
                        <a:gd name="connsiteX11" fmla="*/ 98341 w 98341"/>
                        <a:gd name="connsiteY11" fmla="*/ 485 h 309589"/>
                        <a:gd name="connsiteX12" fmla="*/ 65052 w 98341"/>
                        <a:gd name="connsiteY12" fmla="*/ 9907 h 309589"/>
                        <a:gd name="connsiteX13" fmla="*/ 60088 w 98341"/>
                        <a:gd name="connsiteY13" fmla="*/ 35207 h 309589"/>
                        <a:gd name="connsiteX14" fmla="*/ 39375 w 98341"/>
                        <a:gd name="connsiteY14" fmla="*/ 52613 h 309589"/>
                        <a:gd name="connsiteX15" fmla="*/ 43691 w 98341"/>
                        <a:gd name="connsiteY15" fmla="*/ 88637 h 309589"/>
                        <a:gd name="connsiteX16" fmla="*/ 12824 w 98341"/>
                        <a:gd name="connsiteY16" fmla="*/ 106810 h 309589"/>
                        <a:gd name="connsiteX17" fmla="*/ 20296 w 98341"/>
                        <a:gd name="connsiteY17" fmla="*/ 145038 h 309589"/>
                        <a:gd name="connsiteX18" fmla="*/ 2171 w 98341"/>
                        <a:gd name="connsiteY18" fmla="*/ 170772 h 309589"/>
                        <a:gd name="connsiteX19" fmla="*/ 11807 w 98341"/>
                        <a:gd name="connsiteY19" fmla="*/ 202799 h 309589"/>
                        <a:gd name="connsiteX20" fmla="*/ 1366 w 98341"/>
                        <a:gd name="connsiteY20" fmla="*/ 225511 h 309589"/>
                        <a:gd name="connsiteX21" fmla="*/ 15069 w 98341"/>
                        <a:gd name="connsiteY21" fmla="*/ 246800 h 309589"/>
                        <a:gd name="connsiteX22" fmla="*/ 20921 w 98341"/>
                        <a:gd name="connsiteY22" fmla="*/ 267824 h 309589"/>
                        <a:gd name="connsiteX23" fmla="*/ 29814 w 98341"/>
                        <a:gd name="connsiteY23" fmla="*/ 306156 h 309589"/>
                        <a:gd name="connsiteX24" fmla="*/ 35415 w 98341"/>
                        <a:gd name="connsiteY24" fmla="*/ 309308 h 309589"/>
                        <a:gd name="connsiteX25" fmla="*/ 37481 w 98341"/>
                        <a:gd name="connsiteY25" fmla="*/ 307572 h 309589"/>
                        <a:gd name="connsiteX26" fmla="*/ 48059 w 98341"/>
                        <a:gd name="connsiteY26" fmla="*/ 293935 h 309589"/>
                        <a:gd name="connsiteX27" fmla="*/ 57135 w 98341"/>
                        <a:gd name="connsiteY27" fmla="*/ 272400 h 309589"/>
                        <a:gd name="connsiteX28" fmla="*/ 47277 w 98341"/>
                        <a:gd name="connsiteY28" fmla="*/ 247766 h 3095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98341" h="309589">
                          <a:moveTo>
                            <a:pt x="47277" y="247766"/>
                          </a:moveTo>
                          <a:cubicBezTo>
                            <a:pt x="50397" y="241433"/>
                            <a:pt x="55494" y="244546"/>
                            <a:pt x="56281" y="228250"/>
                          </a:cubicBezTo>
                          <a:cubicBezTo>
                            <a:pt x="56894" y="215369"/>
                            <a:pt x="38010" y="209902"/>
                            <a:pt x="38129" y="196284"/>
                          </a:cubicBezTo>
                          <a:cubicBezTo>
                            <a:pt x="38231" y="184665"/>
                            <a:pt x="55084" y="185328"/>
                            <a:pt x="56963" y="174369"/>
                          </a:cubicBezTo>
                          <a:cubicBezTo>
                            <a:pt x="58203" y="167148"/>
                            <a:pt x="45483" y="156509"/>
                            <a:pt x="47867" y="150015"/>
                          </a:cubicBezTo>
                          <a:cubicBezTo>
                            <a:pt x="50251" y="143520"/>
                            <a:pt x="61445" y="142780"/>
                            <a:pt x="68313" y="136555"/>
                          </a:cubicBezTo>
                          <a:cubicBezTo>
                            <a:pt x="75284" y="130256"/>
                            <a:pt x="63649" y="122958"/>
                            <a:pt x="63626" y="116366"/>
                          </a:cubicBezTo>
                          <a:cubicBezTo>
                            <a:pt x="63603" y="109775"/>
                            <a:pt x="84360" y="106723"/>
                            <a:pt x="86698" y="95104"/>
                          </a:cubicBezTo>
                          <a:cubicBezTo>
                            <a:pt x="89036" y="83485"/>
                            <a:pt x="82460" y="83304"/>
                            <a:pt x="80773" y="73751"/>
                          </a:cubicBezTo>
                          <a:cubicBezTo>
                            <a:pt x="79086" y="64198"/>
                            <a:pt x="95367" y="52431"/>
                            <a:pt x="97874" y="39992"/>
                          </a:cubicBezTo>
                          <a:cubicBezTo>
                            <a:pt x="99567" y="31579"/>
                            <a:pt x="88556" y="29692"/>
                            <a:pt x="86433" y="22885"/>
                          </a:cubicBezTo>
                          <a:cubicBezTo>
                            <a:pt x="83985" y="15041"/>
                            <a:pt x="98341" y="485"/>
                            <a:pt x="98341" y="485"/>
                          </a:cubicBezTo>
                          <a:cubicBezTo>
                            <a:pt x="81421" y="-1837"/>
                            <a:pt x="68790" y="4647"/>
                            <a:pt x="65052" y="9907"/>
                          </a:cubicBezTo>
                          <a:cubicBezTo>
                            <a:pt x="59136" y="18255"/>
                            <a:pt x="64878" y="30681"/>
                            <a:pt x="60088" y="35207"/>
                          </a:cubicBezTo>
                          <a:cubicBezTo>
                            <a:pt x="53647" y="41290"/>
                            <a:pt x="43243" y="41849"/>
                            <a:pt x="39375" y="52613"/>
                          </a:cubicBezTo>
                          <a:cubicBezTo>
                            <a:pt x="36102" y="61698"/>
                            <a:pt x="51457" y="78737"/>
                            <a:pt x="43691" y="88637"/>
                          </a:cubicBezTo>
                          <a:cubicBezTo>
                            <a:pt x="36349" y="98011"/>
                            <a:pt x="17471" y="93529"/>
                            <a:pt x="12824" y="106810"/>
                          </a:cubicBezTo>
                          <a:cubicBezTo>
                            <a:pt x="7912" y="120811"/>
                            <a:pt x="26860" y="131303"/>
                            <a:pt x="20296" y="145038"/>
                          </a:cubicBezTo>
                          <a:cubicBezTo>
                            <a:pt x="14520" y="157121"/>
                            <a:pt x="4053" y="157784"/>
                            <a:pt x="2171" y="170772"/>
                          </a:cubicBezTo>
                          <a:cubicBezTo>
                            <a:pt x="623" y="181469"/>
                            <a:pt x="15101" y="192583"/>
                            <a:pt x="11807" y="202799"/>
                          </a:cubicBezTo>
                          <a:cubicBezTo>
                            <a:pt x="8592" y="212772"/>
                            <a:pt x="-4146" y="215837"/>
                            <a:pt x="1366" y="225511"/>
                          </a:cubicBezTo>
                          <a:cubicBezTo>
                            <a:pt x="7985" y="237123"/>
                            <a:pt x="18458" y="235666"/>
                            <a:pt x="15069" y="246800"/>
                          </a:cubicBezTo>
                          <a:cubicBezTo>
                            <a:pt x="12217" y="256158"/>
                            <a:pt x="15986" y="262124"/>
                            <a:pt x="20921" y="267824"/>
                          </a:cubicBezTo>
                          <a:cubicBezTo>
                            <a:pt x="30441" y="278817"/>
                            <a:pt x="26642" y="291004"/>
                            <a:pt x="29814" y="306156"/>
                          </a:cubicBezTo>
                          <a:cubicBezTo>
                            <a:pt x="30609" y="308818"/>
                            <a:pt x="33117" y="310230"/>
                            <a:pt x="35415" y="309308"/>
                          </a:cubicBezTo>
                          <a:cubicBezTo>
                            <a:pt x="36236" y="308979"/>
                            <a:pt x="36955" y="308375"/>
                            <a:pt x="37481" y="307572"/>
                          </a:cubicBezTo>
                          <a:cubicBezTo>
                            <a:pt x="40391" y="302432"/>
                            <a:pt x="43957" y="297834"/>
                            <a:pt x="48059" y="293935"/>
                          </a:cubicBezTo>
                          <a:cubicBezTo>
                            <a:pt x="54739" y="288188"/>
                            <a:pt x="60838" y="282494"/>
                            <a:pt x="57135" y="272400"/>
                          </a:cubicBezTo>
                          <a:cubicBezTo>
                            <a:pt x="52839" y="260677"/>
                            <a:pt x="41373" y="259752"/>
                            <a:pt x="47277" y="24776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6" name="Freeform: Shape 1505">
                      <a:extLst>
                        <a:ext uri="{FF2B5EF4-FFF2-40B4-BE49-F238E27FC236}">
                          <a16:creationId xmlns:a16="http://schemas.microsoft.com/office/drawing/2014/main" id="{C3991CE7-4666-CBB1-3AA2-E37FD4D3B0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55043" y="16211864"/>
                      <a:ext cx="86954" cy="166641"/>
                    </a:xfrm>
                    <a:custGeom>
                      <a:avLst/>
                      <a:gdLst>
                        <a:gd name="connsiteX0" fmla="*/ 69705 w 86954"/>
                        <a:gd name="connsiteY0" fmla="*/ 111329 h 166641"/>
                        <a:gd name="connsiteX1" fmla="*/ 70820 w 86954"/>
                        <a:gd name="connsiteY1" fmla="*/ 86052 h 166641"/>
                        <a:gd name="connsiteX2" fmla="*/ 56516 w 86954"/>
                        <a:gd name="connsiteY2" fmla="*/ 72724 h 166641"/>
                        <a:gd name="connsiteX3" fmla="*/ 57187 w 86954"/>
                        <a:gd name="connsiteY3" fmla="*/ 44819 h 166641"/>
                        <a:gd name="connsiteX4" fmla="*/ 39047 w 86954"/>
                        <a:gd name="connsiteY4" fmla="*/ 30590 h 166641"/>
                        <a:gd name="connsiteX5" fmla="*/ 25051 w 86954"/>
                        <a:gd name="connsiteY5" fmla="*/ 7403 h 166641"/>
                        <a:gd name="connsiteX6" fmla="*/ 8310 w 86954"/>
                        <a:gd name="connsiteY6" fmla="*/ 0 h 166641"/>
                        <a:gd name="connsiteX7" fmla="*/ 5932 w 86954"/>
                        <a:gd name="connsiteY7" fmla="*/ 27676 h 166641"/>
                        <a:gd name="connsiteX8" fmla="*/ 20331 w 86954"/>
                        <a:gd name="connsiteY8" fmla="*/ 44941 h 166641"/>
                        <a:gd name="connsiteX9" fmla="*/ 22707 w 86954"/>
                        <a:gd name="connsiteY9" fmla="*/ 76233 h 166641"/>
                        <a:gd name="connsiteX10" fmla="*/ 40662 w 86954"/>
                        <a:gd name="connsiteY10" fmla="*/ 85712 h 166641"/>
                        <a:gd name="connsiteX11" fmla="*/ 40124 w 86954"/>
                        <a:gd name="connsiteY11" fmla="*/ 123176 h 166641"/>
                        <a:gd name="connsiteX12" fmla="*/ 68528 w 86954"/>
                        <a:gd name="connsiteY12" fmla="*/ 163827 h 166641"/>
                        <a:gd name="connsiteX13" fmla="*/ 74546 w 86954"/>
                        <a:gd name="connsiteY13" fmla="*/ 166069 h 166641"/>
                        <a:gd name="connsiteX14" fmla="*/ 76216 w 86954"/>
                        <a:gd name="connsiteY14" fmla="*/ 164348 h 166641"/>
                        <a:gd name="connsiteX15" fmla="*/ 86759 w 86954"/>
                        <a:gd name="connsiteY15" fmla="*/ 139071 h 166641"/>
                        <a:gd name="connsiteX16" fmla="*/ 69705 w 86954"/>
                        <a:gd name="connsiteY16" fmla="*/ 111329 h 166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6954" h="166641">
                          <a:moveTo>
                            <a:pt x="69705" y="111329"/>
                          </a:moveTo>
                          <a:cubicBezTo>
                            <a:pt x="68581" y="101799"/>
                            <a:pt x="72101" y="90642"/>
                            <a:pt x="70820" y="86052"/>
                          </a:cubicBezTo>
                          <a:cubicBezTo>
                            <a:pt x="67271" y="73333"/>
                            <a:pt x="60277" y="80120"/>
                            <a:pt x="56516" y="72724"/>
                          </a:cubicBezTo>
                          <a:cubicBezTo>
                            <a:pt x="51890" y="63639"/>
                            <a:pt x="60071" y="56149"/>
                            <a:pt x="57187" y="44819"/>
                          </a:cubicBezTo>
                          <a:cubicBezTo>
                            <a:pt x="54820" y="35522"/>
                            <a:pt x="50179" y="36643"/>
                            <a:pt x="39047" y="30590"/>
                          </a:cubicBezTo>
                          <a:cubicBezTo>
                            <a:pt x="31530" y="26501"/>
                            <a:pt x="29779" y="15953"/>
                            <a:pt x="25051" y="7403"/>
                          </a:cubicBezTo>
                          <a:cubicBezTo>
                            <a:pt x="21348" y="707"/>
                            <a:pt x="8310" y="0"/>
                            <a:pt x="8310" y="0"/>
                          </a:cubicBezTo>
                          <a:cubicBezTo>
                            <a:pt x="-5967" y="1501"/>
                            <a:pt x="1555" y="21626"/>
                            <a:pt x="5932" y="27676"/>
                          </a:cubicBezTo>
                          <a:cubicBezTo>
                            <a:pt x="10919" y="34577"/>
                            <a:pt x="19088" y="32450"/>
                            <a:pt x="20331" y="44941"/>
                          </a:cubicBezTo>
                          <a:cubicBezTo>
                            <a:pt x="21766" y="59409"/>
                            <a:pt x="18203" y="64181"/>
                            <a:pt x="22707" y="76233"/>
                          </a:cubicBezTo>
                          <a:cubicBezTo>
                            <a:pt x="27674" y="89531"/>
                            <a:pt x="37865" y="75483"/>
                            <a:pt x="40662" y="85712"/>
                          </a:cubicBezTo>
                          <a:cubicBezTo>
                            <a:pt x="43299" y="95366"/>
                            <a:pt x="34946" y="111514"/>
                            <a:pt x="40124" y="123176"/>
                          </a:cubicBezTo>
                          <a:cubicBezTo>
                            <a:pt x="46671" y="137911"/>
                            <a:pt x="60992" y="140491"/>
                            <a:pt x="68528" y="163827"/>
                          </a:cubicBezTo>
                          <a:cubicBezTo>
                            <a:pt x="69656" y="166371"/>
                            <a:pt x="72350" y="167375"/>
                            <a:pt x="74546" y="166069"/>
                          </a:cubicBezTo>
                          <a:cubicBezTo>
                            <a:pt x="75219" y="165668"/>
                            <a:pt x="75794" y="165076"/>
                            <a:pt x="76216" y="164348"/>
                          </a:cubicBezTo>
                          <a:cubicBezTo>
                            <a:pt x="81277" y="156912"/>
                            <a:pt x="84875" y="148286"/>
                            <a:pt x="86759" y="139071"/>
                          </a:cubicBezTo>
                          <a:cubicBezTo>
                            <a:pt x="89030" y="123381"/>
                            <a:pt x="70800" y="120615"/>
                            <a:pt x="69705" y="1113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7" name="Freeform: Shape 1506">
                      <a:extLst>
                        <a:ext uri="{FF2B5EF4-FFF2-40B4-BE49-F238E27FC236}">
                          <a16:creationId xmlns:a16="http://schemas.microsoft.com/office/drawing/2014/main" id="{D0444113-7719-FF22-3119-6E8F99A82C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91546" y="16192645"/>
                      <a:ext cx="74360" cy="172357"/>
                    </a:xfrm>
                    <a:custGeom>
                      <a:avLst/>
                      <a:gdLst>
                        <a:gd name="connsiteX0" fmla="*/ 64939 w 74360"/>
                        <a:gd name="connsiteY0" fmla="*/ 42012 h 172357"/>
                        <a:gd name="connsiteX1" fmla="*/ 73875 w 74360"/>
                        <a:gd name="connsiteY1" fmla="*/ 10184 h 172357"/>
                        <a:gd name="connsiteX2" fmla="*/ 51433 w 74360"/>
                        <a:gd name="connsiteY2" fmla="*/ 9804 h 172357"/>
                        <a:gd name="connsiteX3" fmla="*/ 35640 w 74360"/>
                        <a:gd name="connsiteY3" fmla="*/ 39502 h 172357"/>
                        <a:gd name="connsiteX4" fmla="*/ 34382 w 74360"/>
                        <a:gd name="connsiteY4" fmla="*/ 63561 h 172357"/>
                        <a:gd name="connsiteX5" fmla="*/ 19021 w 74360"/>
                        <a:gd name="connsiteY5" fmla="*/ 72060 h 172357"/>
                        <a:gd name="connsiteX6" fmla="*/ 19373 w 74360"/>
                        <a:gd name="connsiteY6" fmla="*/ 95432 h 172357"/>
                        <a:gd name="connsiteX7" fmla="*/ 3454 w 74360"/>
                        <a:gd name="connsiteY7" fmla="*/ 111156 h 172357"/>
                        <a:gd name="connsiteX8" fmla="*/ 3228 w 74360"/>
                        <a:gd name="connsiteY8" fmla="*/ 138549 h 172357"/>
                        <a:gd name="connsiteX9" fmla="*/ 5592 w 74360"/>
                        <a:gd name="connsiteY9" fmla="*/ 168742 h 172357"/>
                        <a:gd name="connsiteX10" fmla="*/ 8616 w 74360"/>
                        <a:gd name="connsiteY10" fmla="*/ 172357 h 172357"/>
                        <a:gd name="connsiteX11" fmla="*/ 11354 w 74360"/>
                        <a:gd name="connsiteY11" fmla="*/ 170518 h 172357"/>
                        <a:gd name="connsiteX12" fmla="*/ 30046 w 74360"/>
                        <a:gd name="connsiteY12" fmla="*/ 144431 h 172357"/>
                        <a:gd name="connsiteX13" fmla="*/ 34667 w 74360"/>
                        <a:gd name="connsiteY13" fmla="*/ 118676 h 172357"/>
                        <a:gd name="connsiteX14" fmla="*/ 53702 w 74360"/>
                        <a:gd name="connsiteY14" fmla="*/ 104208 h 172357"/>
                        <a:gd name="connsiteX15" fmla="*/ 51512 w 74360"/>
                        <a:gd name="connsiteY15" fmla="*/ 79486 h 172357"/>
                        <a:gd name="connsiteX16" fmla="*/ 70009 w 74360"/>
                        <a:gd name="connsiteY16" fmla="*/ 67373 h 172357"/>
                        <a:gd name="connsiteX17" fmla="*/ 64939 w 74360"/>
                        <a:gd name="connsiteY17" fmla="*/ 42012 h 1723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4360" h="172357">
                          <a:moveTo>
                            <a:pt x="64939" y="42012"/>
                          </a:moveTo>
                          <a:cubicBezTo>
                            <a:pt x="72338" y="33812"/>
                            <a:pt x="75694" y="21859"/>
                            <a:pt x="73875" y="10184"/>
                          </a:cubicBezTo>
                          <a:cubicBezTo>
                            <a:pt x="71682" y="-3147"/>
                            <a:pt x="53458" y="-3511"/>
                            <a:pt x="51433" y="9804"/>
                          </a:cubicBezTo>
                          <a:cubicBezTo>
                            <a:pt x="49883" y="20013"/>
                            <a:pt x="52534" y="31548"/>
                            <a:pt x="35640" y="39502"/>
                          </a:cubicBezTo>
                          <a:cubicBezTo>
                            <a:pt x="23924" y="45020"/>
                            <a:pt x="37583" y="57588"/>
                            <a:pt x="34382" y="63561"/>
                          </a:cubicBezTo>
                          <a:cubicBezTo>
                            <a:pt x="31182" y="69533"/>
                            <a:pt x="22565" y="66855"/>
                            <a:pt x="19021" y="72060"/>
                          </a:cubicBezTo>
                          <a:cubicBezTo>
                            <a:pt x="12757" y="81256"/>
                            <a:pt x="22062" y="88383"/>
                            <a:pt x="19373" y="95432"/>
                          </a:cubicBezTo>
                          <a:cubicBezTo>
                            <a:pt x="16059" y="104110"/>
                            <a:pt x="9004" y="102562"/>
                            <a:pt x="3454" y="111156"/>
                          </a:cubicBezTo>
                          <a:cubicBezTo>
                            <a:pt x="-1100" y="118222"/>
                            <a:pt x="-1126" y="120739"/>
                            <a:pt x="3228" y="138549"/>
                          </a:cubicBezTo>
                          <a:cubicBezTo>
                            <a:pt x="5187" y="148444"/>
                            <a:pt x="5982" y="158600"/>
                            <a:pt x="5592" y="168742"/>
                          </a:cubicBezTo>
                          <a:cubicBezTo>
                            <a:pt x="5565" y="170707"/>
                            <a:pt x="6919" y="172326"/>
                            <a:pt x="8616" y="172357"/>
                          </a:cubicBezTo>
                          <a:cubicBezTo>
                            <a:pt x="9752" y="172377"/>
                            <a:pt x="10805" y="171670"/>
                            <a:pt x="11354" y="170518"/>
                          </a:cubicBezTo>
                          <a:cubicBezTo>
                            <a:pt x="16036" y="160615"/>
                            <a:pt x="22739" y="148983"/>
                            <a:pt x="30046" y="144431"/>
                          </a:cubicBezTo>
                          <a:cubicBezTo>
                            <a:pt x="39909" y="138290"/>
                            <a:pt x="34315" y="129444"/>
                            <a:pt x="34667" y="118676"/>
                          </a:cubicBezTo>
                          <a:cubicBezTo>
                            <a:pt x="35085" y="106334"/>
                            <a:pt x="47736" y="111762"/>
                            <a:pt x="53702" y="104208"/>
                          </a:cubicBezTo>
                          <a:cubicBezTo>
                            <a:pt x="60486" y="95644"/>
                            <a:pt x="49101" y="89110"/>
                            <a:pt x="51512" y="79486"/>
                          </a:cubicBezTo>
                          <a:cubicBezTo>
                            <a:pt x="54381" y="68029"/>
                            <a:pt x="66533" y="74695"/>
                            <a:pt x="70009" y="67373"/>
                          </a:cubicBezTo>
                          <a:cubicBezTo>
                            <a:pt x="75931" y="54876"/>
                            <a:pt x="54715" y="53644"/>
                            <a:pt x="64939" y="4201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8" name="Freeform: Shape 1507">
                      <a:extLst>
                        <a:ext uri="{FF2B5EF4-FFF2-40B4-BE49-F238E27FC236}">
                          <a16:creationId xmlns:a16="http://schemas.microsoft.com/office/drawing/2014/main" id="{F46A9EAB-4D15-0C74-DAE1-E56CD41F14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72284" y="16097864"/>
                      <a:ext cx="26673" cy="30902"/>
                    </a:xfrm>
                    <a:custGeom>
                      <a:avLst/>
                      <a:gdLst>
                        <a:gd name="connsiteX0" fmla="*/ 13337 w 26673"/>
                        <a:gd name="connsiteY0" fmla="*/ 30903 h 30902"/>
                        <a:gd name="connsiteX1" fmla="*/ 26673 w 26673"/>
                        <a:gd name="connsiteY1" fmla="*/ 15451 h 30902"/>
                        <a:gd name="connsiteX2" fmla="*/ 13337 w 26673"/>
                        <a:gd name="connsiteY2" fmla="*/ 0 h 30902"/>
                        <a:gd name="connsiteX3" fmla="*/ 0 w 26673"/>
                        <a:gd name="connsiteY3" fmla="*/ 15451 h 30902"/>
                        <a:gd name="connsiteX4" fmla="*/ 13337 w 26673"/>
                        <a:gd name="connsiteY4" fmla="*/ 30903 h 3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673" h="30902">
                          <a:moveTo>
                            <a:pt x="13337" y="30903"/>
                          </a:moveTo>
                          <a:cubicBezTo>
                            <a:pt x="20702" y="30903"/>
                            <a:pt x="26673" y="23985"/>
                            <a:pt x="26673" y="15451"/>
                          </a:cubicBezTo>
                          <a:cubicBezTo>
                            <a:pt x="26673" y="6918"/>
                            <a:pt x="20702" y="0"/>
                            <a:pt x="13337" y="0"/>
                          </a:cubicBezTo>
                          <a:cubicBezTo>
                            <a:pt x="5971" y="0"/>
                            <a:pt x="0" y="6918"/>
                            <a:pt x="0" y="15451"/>
                          </a:cubicBezTo>
                          <a:cubicBezTo>
                            <a:pt x="0" y="23985"/>
                            <a:pt x="5971" y="30903"/>
                            <a:pt x="13337" y="3090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9" name="Freeform: Shape 1508">
                      <a:extLst>
                        <a:ext uri="{FF2B5EF4-FFF2-40B4-BE49-F238E27FC236}">
                          <a16:creationId xmlns:a16="http://schemas.microsoft.com/office/drawing/2014/main" id="{C6BD48A1-413F-3F8E-A502-F75B42031DE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11321" y="16132377"/>
                      <a:ext cx="17786" cy="20606"/>
                    </a:xfrm>
                    <a:custGeom>
                      <a:avLst/>
                      <a:gdLst>
                        <a:gd name="connsiteX0" fmla="*/ 8890 w 17786"/>
                        <a:gd name="connsiteY0" fmla="*/ 20606 h 20606"/>
                        <a:gd name="connsiteX1" fmla="*/ 17786 w 17786"/>
                        <a:gd name="connsiteY1" fmla="*/ 10306 h 20606"/>
                        <a:gd name="connsiteX2" fmla="*/ 8896 w 17786"/>
                        <a:gd name="connsiteY2" fmla="*/ 0 h 20606"/>
                        <a:gd name="connsiteX3" fmla="*/ 0 w 17786"/>
                        <a:gd name="connsiteY3" fmla="*/ 10300 h 20606"/>
                        <a:gd name="connsiteX4" fmla="*/ 0 w 17786"/>
                        <a:gd name="connsiteY4" fmla="*/ 10303 h 20606"/>
                        <a:gd name="connsiteX5" fmla="*/ 8890 w 17786"/>
                        <a:gd name="connsiteY5" fmla="*/ 20606 h 206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786" h="20606">
                          <a:moveTo>
                            <a:pt x="8890" y="20606"/>
                          </a:moveTo>
                          <a:cubicBezTo>
                            <a:pt x="13802" y="20608"/>
                            <a:pt x="17784" y="15997"/>
                            <a:pt x="17786" y="10306"/>
                          </a:cubicBezTo>
                          <a:cubicBezTo>
                            <a:pt x="17788" y="4616"/>
                            <a:pt x="13807" y="2"/>
                            <a:pt x="8896" y="0"/>
                          </a:cubicBezTo>
                          <a:cubicBezTo>
                            <a:pt x="3984" y="-2"/>
                            <a:pt x="2" y="4609"/>
                            <a:pt x="0" y="10300"/>
                          </a:cubicBezTo>
                          <a:cubicBezTo>
                            <a:pt x="0" y="10301"/>
                            <a:pt x="0" y="10302"/>
                            <a:pt x="0" y="10303"/>
                          </a:cubicBezTo>
                          <a:cubicBezTo>
                            <a:pt x="0" y="15992"/>
                            <a:pt x="3980" y="20604"/>
                            <a:pt x="8890" y="2060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0" name="Freeform: Shape 1509">
                      <a:extLst>
                        <a:ext uri="{FF2B5EF4-FFF2-40B4-BE49-F238E27FC236}">
                          <a16:creationId xmlns:a16="http://schemas.microsoft.com/office/drawing/2014/main" id="{0C876A6F-B8FF-C8E6-E62F-428A8DECF6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89902" y="16172631"/>
                      <a:ext cx="15619" cy="18096"/>
                    </a:xfrm>
                    <a:custGeom>
                      <a:avLst/>
                      <a:gdLst>
                        <a:gd name="connsiteX0" fmla="*/ 0 w 15619"/>
                        <a:gd name="connsiteY0" fmla="*/ 9045 h 18096"/>
                        <a:gd name="connsiteX1" fmla="*/ 7807 w 15619"/>
                        <a:gd name="connsiteY1" fmla="*/ 18096 h 18096"/>
                        <a:gd name="connsiteX2" fmla="*/ 15619 w 15619"/>
                        <a:gd name="connsiteY2" fmla="*/ 9051 h 18096"/>
                        <a:gd name="connsiteX3" fmla="*/ 7813 w 15619"/>
                        <a:gd name="connsiteY3" fmla="*/ 0 h 18096"/>
                        <a:gd name="connsiteX4" fmla="*/ 7810 w 15619"/>
                        <a:gd name="connsiteY4" fmla="*/ 0 h 18096"/>
                        <a:gd name="connsiteX5" fmla="*/ 0 w 15619"/>
                        <a:gd name="connsiteY5" fmla="*/ 9045 h 18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619" h="18096">
                          <a:moveTo>
                            <a:pt x="0" y="9045"/>
                          </a:moveTo>
                          <a:cubicBezTo>
                            <a:pt x="-2" y="14042"/>
                            <a:pt x="3494" y="18094"/>
                            <a:pt x="7807" y="18096"/>
                          </a:cubicBezTo>
                          <a:cubicBezTo>
                            <a:pt x="12120" y="18098"/>
                            <a:pt x="15618" y="14048"/>
                            <a:pt x="15619" y="9051"/>
                          </a:cubicBezTo>
                          <a:cubicBezTo>
                            <a:pt x="15621" y="4054"/>
                            <a:pt x="12126" y="2"/>
                            <a:pt x="7813" y="0"/>
                          </a:cubicBezTo>
                          <a:cubicBezTo>
                            <a:pt x="7812" y="0"/>
                            <a:pt x="7811" y="0"/>
                            <a:pt x="7810" y="0"/>
                          </a:cubicBezTo>
                          <a:cubicBezTo>
                            <a:pt x="3498" y="0"/>
                            <a:pt x="2" y="4049"/>
                            <a:pt x="0" y="904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8" name="Graphic 34" descr="Seaweed with solid fill">
                    <a:extLst>
                      <a:ext uri="{FF2B5EF4-FFF2-40B4-BE49-F238E27FC236}">
                        <a16:creationId xmlns:a16="http://schemas.microsoft.com/office/drawing/2014/main" id="{2FD99ACA-A7C9-5723-0E94-43A1861E0B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048897" y="4951063"/>
                    <a:ext cx="115176" cy="134527"/>
                    <a:chOff x="12402971" y="16246242"/>
                    <a:chExt cx="351920" cy="445975"/>
                  </a:xfrm>
                  <a:solidFill>
                    <a:srgbClr val="92D050"/>
                  </a:solidFill>
                </p:grpSpPr>
                <p:sp>
                  <p:nvSpPr>
                    <p:cNvPr id="1499" name="Freeform: Shape 1498">
                      <a:extLst>
                        <a:ext uri="{FF2B5EF4-FFF2-40B4-BE49-F238E27FC236}">
                          <a16:creationId xmlns:a16="http://schemas.microsoft.com/office/drawing/2014/main" id="{9043F989-4F44-6463-FCF2-C8C089444E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28997" y="16246242"/>
                      <a:ext cx="164126" cy="445975"/>
                    </a:xfrm>
                    <a:custGeom>
                      <a:avLst/>
                      <a:gdLst>
                        <a:gd name="connsiteX0" fmla="*/ 78904 w 164126"/>
                        <a:gd name="connsiteY0" fmla="*/ 356916 h 445975"/>
                        <a:gd name="connsiteX1" fmla="*/ 93930 w 164126"/>
                        <a:gd name="connsiteY1" fmla="*/ 328802 h 445975"/>
                        <a:gd name="connsiteX2" fmla="*/ 63635 w 164126"/>
                        <a:gd name="connsiteY2" fmla="*/ 282754 h 445975"/>
                        <a:gd name="connsiteX3" fmla="*/ 95069 w 164126"/>
                        <a:gd name="connsiteY3" fmla="*/ 251185 h 445975"/>
                        <a:gd name="connsiteX4" fmla="*/ 79888 w 164126"/>
                        <a:gd name="connsiteY4" fmla="*/ 216101 h 445975"/>
                        <a:gd name="connsiteX5" fmla="*/ 114012 w 164126"/>
                        <a:gd name="connsiteY5" fmla="*/ 196713 h 445975"/>
                        <a:gd name="connsiteX6" fmla="*/ 106188 w 164126"/>
                        <a:gd name="connsiteY6" fmla="*/ 167630 h 445975"/>
                        <a:gd name="connsiteX7" fmla="*/ 144694 w 164126"/>
                        <a:gd name="connsiteY7" fmla="*/ 137001 h 445975"/>
                        <a:gd name="connsiteX8" fmla="*/ 134806 w 164126"/>
                        <a:gd name="connsiteY8" fmla="*/ 106241 h 445975"/>
                        <a:gd name="connsiteX9" fmla="*/ 163346 w 164126"/>
                        <a:gd name="connsiteY9" fmla="*/ 57609 h 445975"/>
                        <a:gd name="connsiteX10" fmla="*/ 144253 w 164126"/>
                        <a:gd name="connsiteY10" fmla="*/ 32966 h 445975"/>
                        <a:gd name="connsiteX11" fmla="*/ 164126 w 164126"/>
                        <a:gd name="connsiteY11" fmla="*/ 699 h 445975"/>
                        <a:gd name="connsiteX12" fmla="*/ 108568 w 164126"/>
                        <a:gd name="connsiteY12" fmla="*/ 14271 h 445975"/>
                        <a:gd name="connsiteX13" fmla="*/ 100284 w 164126"/>
                        <a:gd name="connsiteY13" fmla="*/ 50717 h 445975"/>
                        <a:gd name="connsiteX14" fmla="*/ 65715 w 164126"/>
                        <a:gd name="connsiteY14" fmla="*/ 75791 h 445975"/>
                        <a:gd name="connsiteX15" fmla="*/ 72917 w 164126"/>
                        <a:gd name="connsiteY15" fmla="*/ 127684 h 445975"/>
                        <a:gd name="connsiteX16" fmla="*/ 21402 w 164126"/>
                        <a:gd name="connsiteY16" fmla="*/ 153864 h 445975"/>
                        <a:gd name="connsiteX17" fmla="*/ 33874 w 164126"/>
                        <a:gd name="connsiteY17" fmla="*/ 208932 h 445975"/>
                        <a:gd name="connsiteX18" fmla="*/ 3623 w 164126"/>
                        <a:gd name="connsiteY18" fmla="*/ 246003 h 445975"/>
                        <a:gd name="connsiteX19" fmla="*/ 19705 w 164126"/>
                        <a:gd name="connsiteY19" fmla="*/ 292138 h 445975"/>
                        <a:gd name="connsiteX20" fmla="*/ 2280 w 164126"/>
                        <a:gd name="connsiteY20" fmla="*/ 324857 h 445975"/>
                        <a:gd name="connsiteX21" fmla="*/ 25149 w 164126"/>
                        <a:gd name="connsiteY21" fmla="*/ 355525 h 445975"/>
                        <a:gd name="connsiteX22" fmla="*/ 34916 w 164126"/>
                        <a:gd name="connsiteY22" fmla="*/ 385809 h 445975"/>
                        <a:gd name="connsiteX23" fmla="*/ 49758 w 164126"/>
                        <a:gd name="connsiteY23" fmla="*/ 441028 h 445975"/>
                        <a:gd name="connsiteX24" fmla="*/ 59105 w 164126"/>
                        <a:gd name="connsiteY24" fmla="*/ 445569 h 445975"/>
                        <a:gd name="connsiteX25" fmla="*/ 62554 w 164126"/>
                        <a:gd name="connsiteY25" fmla="*/ 443069 h 445975"/>
                        <a:gd name="connsiteX26" fmla="*/ 80208 w 164126"/>
                        <a:gd name="connsiteY26" fmla="*/ 423423 h 445975"/>
                        <a:gd name="connsiteX27" fmla="*/ 95355 w 164126"/>
                        <a:gd name="connsiteY27" fmla="*/ 392402 h 445975"/>
                        <a:gd name="connsiteX28" fmla="*/ 78904 w 164126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64126" h="445975">
                          <a:moveTo>
                            <a:pt x="78904" y="356916"/>
                          </a:moveTo>
                          <a:cubicBezTo>
                            <a:pt x="84109" y="347793"/>
                            <a:pt x="92616" y="352277"/>
                            <a:pt x="93930" y="328802"/>
                          </a:cubicBezTo>
                          <a:cubicBezTo>
                            <a:pt x="94953" y="310247"/>
                            <a:pt x="63436" y="302371"/>
                            <a:pt x="63635" y="282754"/>
                          </a:cubicBezTo>
                          <a:cubicBezTo>
                            <a:pt x="63805" y="266017"/>
                            <a:pt x="91933" y="266972"/>
                            <a:pt x="95069" y="251185"/>
                          </a:cubicBezTo>
                          <a:cubicBezTo>
                            <a:pt x="97139" y="240783"/>
                            <a:pt x="75908" y="225456"/>
                            <a:pt x="79888" y="216101"/>
                          </a:cubicBezTo>
                          <a:cubicBezTo>
                            <a:pt x="83867" y="206746"/>
                            <a:pt x="102548" y="205680"/>
                            <a:pt x="114012" y="196713"/>
                          </a:cubicBezTo>
                          <a:cubicBezTo>
                            <a:pt x="125645" y="187639"/>
                            <a:pt x="106227" y="177125"/>
                            <a:pt x="106188" y="167630"/>
                          </a:cubicBezTo>
                          <a:cubicBezTo>
                            <a:pt x="106149" y="158134"/>
                            <a:pt x="140792" y="153738"/>
                            <a:pt x="144694" y="137001"/>
                          </a:cubicBezTo>
                          <a:cubicBezTo>
                            <a:pt x="148596" y="120263"/>
                            <a:pt x="137622" y="120002"/>
                            <a:pt x="134806" y="106241"/>
                          </a:cubicBezTo>
                          <a:cubicBezTo>
                            <a:pt x="131990" y="92480"/>
                            <a:pt x="159163" y="75529"/>
                            <a:pt x="163346" y="57609"/>
                          </a:cubicBezTo>
                          <a:cubicBezTo>
                            <a:pt x="166172" y="45491"/>
                            <a:pt x="147796" y="42772"/>
                            <a:pt x="144253" y="32966"/>
                          </a:cubicBezTo>
                          <a:cubicBezTo>
                            <a:pt x="140167" y="21668"/>
                            <a:pt x="164126" y="699"/>
                            <a:pt x="164126" y="699"/>
                          </a:cubicBezTo>
                          <a:cubicBezTo>
                            <a:pt x="135887" y="-2646"/>
                            <a:pt x="114806" y="6695"/>
                            <a:pt x="108568" y="14271"/>
                          </a:cubicBezTo>
                          <a:cubicBezTo>
                            <a:pt x="98695" y="26297"/>
                            <a:pt x="108277" y="44197"/>
                            <a:pt x="100284" y="50717"/>
                          </a:cubicBezTo>
                          <a:cubicBezTo>
                            <a:pt x="89533" y="59480"/>
                            <a:pt x="72171" y="60285"/>
                            <a:pt x="65715" y="75791"/>
                          </a:cubicBezTo>
                          <a:cubicBezTo>
                            <a:pt x="60252" y="88878"/>
                            <a:pt x="85879" y="113424"/>
                            <a:pt x="72917" y="127684"/>
                          </a:cubicBezTo>
                          <a:cubicBezTo>
                            <a:pt x="60664" y="141189"/>
                            <a:pt x="29157" y="134732"/>
                            <a:pt x="21402" y="153864"/>
                          </a:cubicBezTo>
                          <a:cubicBezTo>
                            <a:pt x="13205" y="174033"/>
                            <a:pt x="44828" y="189146"/>
                            <a:pt x="33874" y="208932"/>
                          </a:cubicBezTo>
                          <a:cubicBezTo>
                            <a:pt x="24233" y="226338"/>
                            <a:pt x="6764" y="227293"/>
                            <a:pt x="3623" y="246003"/>
                          </a:cubicBezTo>
                          <a:cubicBezTo>
                            <a:pt x="1039" y="261412"/>
                            <a:pt x="25202" y="277422"/>
                            <a:pt x="19705" y="292138"/>
                          </a:cubicBezTo>
                          <a:cubicBezTo>
                            <a:pt x="14340" y="306505"/>
                            <a:pt x="-6920" y="310921"/>
                            <a:pt x="2280" y="324857"/>
                          </a:cubicBezTo>
                          <a:cubicBezTo>
                            <a:pt x="13327" y="341584"/>
                            <a:pt x="30805" y="339485"/>
                            <a:pt x="25149" y="355525"/>
                          </a:cubicBezTo>
                          <a:cubicBezTo>
                            <a:pt x="20389" y="369004"/>
                            <a:pt x="26680" y="377598"/>
                            <a:pt x="34916" y="385809"/>
                          </a:cubicBezTo>
                          <a:cubicBezTo>
                            <a:pt x="50805" y="401645"/>
                            <a:pt x="44465" y="419201"/>
                            <a:pt x="49758" y="441028"/>
                          </a:cubicBezTo>
                          <a:cubicBezTo>
                            <a:pt x="51085" y="444863"/>
                            <a:pt x="55270" y="446897"/>
                            <a:pt x="59105" y="445569"/>
                          </a:cubicBezTo>
                          <a:cubicBezTo>
                            <a:pt x="60477" y="445094"/>
                            <a:pt x="61676" y="444224"/>
                            <a:pt x="62554" y="443069"/>
                          </a:cubicBezTo>
                          <a:cubicBezTo>
                            <a:pt x="67410" y="435664"/>
                            <a:pt x="73362" y="429040"/>
                            <a:pt x="80208" y="423423"/>
                          </a:cubicBezTo>
                          <a:cubicBezTo>
                            <a:pt x="91356" y="415144"/>
                            <a:pt x="101535" y="406943"/>
                            <a:pt x="95355" y="392402"/>
                          </a:cubicBezTo>
                          <a:cubicBezTo>
                            <a:pt x="88186" y="375514"/>
                            <a:pt x="69049" y="374181"/>
                            <a:pt x="78904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0" name="Freeform: Shape 1499">
                      <a:extLst>
                        <a:ext uri="{FF2B5EF4-FFF2-40B4-BE49-F238E27FC236}">
                          <a16:creationId xmlns:a16="http://schemas.microsoft.com/office/drawing/2014/main" id="{190E609A-8721-ACB5-D51B-196A97259AD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2971" y="16441321"/>
                      <a:ext cx="145122" cy="240053"/>
                    </a:xfrm>
                    <a:custGeom>
                      <a:avLst/>
                      <a:gdLst>
                        <a:gd name="connsiteX0" fmla="*/ 116334 w 145122"/>
                        <a:gd name="connsiteY0" fmla="*/ 160373 h 240053"/>
                        <a:gd name="connsiteX1" fmla="*/ 118195 w 145122"/>
                        <a:gd name="connsiteY1" fmla="*/ 123961 h 240053"/>
                        <a:gd name="connsiteX2" fmla="*/ 94323 w 145122"/>
                        <a:gd name="connsiteY2" fmla="*/ 104761 h 240053"/>
                        <a:gd name="connsiteX3" fmla="*/ 95442 w 145122"/>
                        <a:gd name="connsiteY3" fmla="*/ 64564 h 240053"/>
                        <a:gd name="connsiteX4" fmla="*/ 65167 w 145122"/>
                        <a:gd name="connsiteY4" fmla="*/ 44065 h 240053"/>
                        <a:gd name="connsiteX5" fmla="*/ 41809 w 145122"/>
                        <a:gd name="connsiteY5" fmla="*/ 10664 h 240053"/>
                        <a:gd name="connsiteX6" fmla="*/ 13870 w 145122"/>
                        <a:gd name="connsiteY6" fmla="*/ 0 h 240053"/>
                        <a:gd name="connsiteX7" fmla="*/ 9900 w 145122"/>
                        <a:gd name="connsiteY7" fmla="*/ 39868 h 240053"/>
                        <a:gd name="connsiteX8" fmla="*/ 33932 w 145122"/>
                        <a:gd name="connsiteY8" fmla="*/ 64738 h 240053"/>
                        <a:gd name="connsiteX9" fmla="*/ 37897 w 145122"/>
                        <a:gd name="connsiteY9" fmla="*/ 109817 h 240053"/>
                        <a:gd name="connsiteX10" fmla="*/ 67862 w 145122"/>
                        <a:gd name="connsiteY10" fmla="*/ 123471 h 240053"/>
                        <a:gd name="connsiteX11" fmla="*/ 66965 w 145122"/>
                        <a:gd name="connsiteY11" fmla="*/ 177439 h 240053"/>
                        <a:gd name="connsiteX12" fmla="*/ 114370 w 145122"/>
                        <a:gd name="connsiteY12" fmla="*/ 235998 h 240053"/>
                        <a:gd name="connsiteX13" fmla="*/ 124413 w 145122"/>
                        <a:gd name="connsiteY13" fmla="*/ 239228 h 240053"/>
                        <a:gd name="connsiteX14" fmla="*/ 127201 w 145122"/>
                        <a:gd name="connsiteY14" fmla="*/ 236749 h 240053"/>
                        <a:gd name="connsiteX15" fmla="*/ 144796 w 145122"/>
                        <a:gd name="connsiteY15" fmla="*/ 200337 h 240053"/>
                        <a:gd name="connsiteX16" fmla="*/ 116334 w 14512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5122" h="240053">
                          <a:moveTo>
                            <a:pt x="116334" y="160373"/>
                          </a:moveTo>
                          <a:cubicBezTo>
                            <a:pt x="114458" y="146646"/>
                            <a:pt x="120332" y="130572"/>
                            <a:pt x="118195" y="123961"/>
                          </a:cubicBezTo>
                          <a:cubicBezTo>
                            <a:pt x="112272" y="105639"/>
                            <a:pt x="100600" y="115415"/>
                            <a:pt x="94323" y="104761"/>
                          </a:cubicBezTo>
                          <a:cubicBezTo>
                            <a:pt x="86601" y="91674"/>
                            <a:pt x="100256" y="80884"/>
                            <a:pt x="95442" y="64564"/>
                          </a:cubicBezTo>
                          <a:cubicBezTo>
                            <a:pt x="91492" y="51171"/>
                            <a:pt x="83746" y="52785"/>
                            <a:pt x="65167" y="44065"/>
                          </a:cubicBezTo>
                          <a:cubicBezTo>
                            <a:pt x="52623" y="38176"/>
                            <a:pt x="49700" y="22980"/>
                            <a:pt x="41809" y="10664"/>
                          </a:cubicBezTo>
                          <a:cubicBezTo>
                            <a:pt x="35629" y="1018"/>
                            <a:pt x="13870" y="0"/>
                            <a:pt x="13870" y="0"/>
                          </a:cubicBezTo>
                          <a:cubicBezTo>
                            <a:pt x="-9959" y="2162"/>
                            <a:pt x="2595" y="31153"/>
                            <a:pt x="9900" y="39868"/>
                          </a:cubicBezTo>
                          <a:cubicBezTo>
                            <a:pt x="18222" y="49809"/>
                            <a:pt x="31857" y="46746"/>
                            <a:pt x="33932" y="64738"/>
                          </a:cubicBezTo>
                          <a:cubicBezTo>
                            <a:pt x="36327" y="85581"/>
                            <a:pt x="30379" y="92454"/>
                            <a:pt x="37897" y="109817"/>
                          </a:cubicBezTo>
                          <a:cubicBezTo>
                            <a:pt x="46186" y="128973"/>
                            <a:pt x="63194" y="108736"/>
                            <a:pt x="67862" y="123471"/>
                          </a:cubicBezTo>
                          <a:cubicBezTo>
                            <a:pt x="72263" y="137378"/>
                            <a:pt x="58323" y="160639"/>
                            <a:pt x="66965" y="177439"/>
                          </a:cubicBezTo>
                          <a:cubicBezTo>
                            <a:pt x="77891" y="198665"/>
                            <a:pt x="101792" y="202383"/>
                            <a:pt x="114370" y="235998"/>
                          </a:cubicBezTo>
                          <a:cubicBezTo>
                            <a:pt x="116252" y="239663"/>
                            <a:pt x="120748" y="241110"/>
                            <a:pt x="124413" y="239228"/>
                          </a:cubicBezTo>
                          <a:cubicBezTo>
                            <a:pt x="125537" y="238651"/>
                            <a:pt x="126497" y="237798"/>
                            <a:pt x="127201" y="236749"/>
                          </a:cubicBezTo>
                          <a:cubicBezTo>
                            <a:pt x="135647" y="226037"/>
                            <a:pt x="141652" y="213611"/>
                            <a:pt x="144796" y="200337"/>
                          </a:cubicBezTo>
                          <a:cubicBezTo>
                            <a:pt x="148586" y="177735"/>
                            <a:pt x="118161" y="173751"/>
                            <a:pt x="116334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1" name="Freeform: Shape 1500">
                      <a:extLst>
                        <a:ext uri="{FF2B5EF4-FFF2-40B4-BE49-F238E27FC236}">
                          <a16:creationId xmlns:a16="http://schemas.microsoft.com/office/drawing/2014/main" id="{B5952962-F1CB-5D3D-D586-E21A42824AB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30788" y="16413635"/>
                      <a:ext cx="124104" cy="248286"/>
                    </a:xfrm>
                    <a:custGeom>
                      <a:avLst/>
                      <a:gdLst>
                        <a:gd name="connsiteX0" fmla="*/ 108379 w 124104"/>
                        <a:gd name="connsiteY0" fmla="*/ 60520 h 248286"/>
                        <a:gd name="connsiteX1" fmla="*/ 123294 w 124104"/>
                        <a:gd name="connsiteY1" fmla="*/ 14671 h 248286"/>
                        <a:gd name="connsiteX2" fmla="*/ 85840 w 124104"/>
                        <a:gd name="connsiteY2" fmla="*/ 14123 h 248286"/>
                        <a:gd name="connsiteX3" fmla="*/ 59481 w 124104"/>
                        <a:gd name="connsiteY3" fmla="*/ 56904 h 248286"/>
                        <a:gd name="connsiteX4" fmla="*/ 57382 w 124104"/>
                        <a:gd name="connsiteY4" fmla="*/ 91561 h 248286"/>
                        <a:gd name="connsiteX5" fmla="*/ 31746 w 124104"/>
                        <a:gd name="connsiteY5" fmla="*/ 103805 h 248286"/>
                        <a:gd name="connsiteX6" fmla="*/ 32332 w 124104"/>
                        <a:gd name="connsiteY6" fmla="*/ 137473 h 248286"/>
                        <a:gd name="connsiteX7" fmla="*/ 5765 w 124104"/>
                        <a:gd name="connsiteY7" fmla="*/ 160124 h 248286"/>
                        <a:gd name="connsiteX8" fmla="*/ 5387 w 124104"/>
                        <a:gd name="connsiteY8" fmla="*/ 199585 h 248286"/>
                        <a:gd name="connsiteX9" fmla="*/ 9332 w 124104"/>
                        <a:gd name="connsiteY9" fmla="*/ 243078 h 248286"/>
                        <a:gd name="connsiteX10" fmla="*/ 14380 w 124104"/>
                        <a:gd name="connsiteY10" fmla="*/ 248286 h 248286"/>
                        <a:gd name="connsiteX11" fmla="*/ 18949 w 124104"/>
                        <a:gd name="connsiteY11" fmla="*/ 245637 h 248286"/>
                        <a:gd name="connsiteX12" fmla="*/ 50145 w 124104"/>
                        <a:gd name="connsiteY12" fmla="*/ 208057 h 248286"/>
                        <a:gd name="connsiteX13" fmla="*/ 57857 w 124104"/>
                        <a:gd name="connsiteY13" fmla="*/ 170957 h 248286"/>
                        <a:gd name="connsiteX14" fmla="*/ 89625 w 124104"/>
                        <a:gd name="connsiteY14" fmla="*/ 150115 h 248286"/>
                        <a:gd name="connsiteX15" fmla="*/ 85971 w 124104"/>
                        <a:gd name="connsiteY15" fmla="*/ 114503 h 248286"/>
                        <a:gd name="connsiteX16" fmla="*/ 116842 w 124104"/>
                        <a:gd name="connsiteY16" fmla="*/ 97053 h 248286"/>
                        <a:gd name="connsiteX17" fmla="*/ 108379 w 124104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4104" h="248286">
                          <a:moveTo>
                            <a:pt x="108379" y="60520"/>
                          </a:moveTo>
                          <a:cubicBezTo>
                            <a:pt x="120728" y="48707"/>
                            <a:pt x="126329" y="31489"/>
                            <a:pt x="123294" y="14671"/>
                          </a:cubicBezTo>
                          <a:cubicBezTo>
                            <a:pt x="119634" y="-4534"/>
                            <a:pt x="89218" y="-5057"/>
                            <a:pt x="85840" y="14123"/>
                          </a:cubicBezTo>
                          <a:cubicBezTo>
                            <a:pt x="83251" y="28829"/>
                            <a:pt x="87677" y="45445"/>
                            <a:pt x="59481" y="56904"/>
                          </a:cubicBezTo>
                          <a:cubicBezTo>
                            <a:pt x="39928" y="64853"/>
                            <a:pt x="62724" y="82957"/>
                            <a:pt x="57382" y="91561"/>
                          </a:cubicBezTo>
                          <a:cubicBezTo>
                            <a:pt x="52041" y="100165"/>
                            <a:pt x="37659" y="96306"/>
                            <a:pt x="31746" y="103805"/>
                          </a:cubicBezTo>
                          <a:cubicBezTo>
                            <a:pt x="21290" y="117052"/>
                            <a:pt x="36821" y="127319"/>
                            <a:pt x="32332" y="137473"/>
                          </a:cubicBezTo>
                          <a:cubicBezTo>
                            <a:pt x="26802" y="149974"/>
                            <a:pt x="15028" y="147744"/>
                            <a:pt x="5765" y="160124"/>
                          </a:cubicBezTo>
                          <a:cubicBezTo>
                            <a:pt x="-1835" y="170303"/>
                            <a:pt x="-1879" y="173929"/>
                            <a:pt x="5387" y="199585"/>
                          </a:cubicBezTo>
                          <a:cubicBezTo>
                            <a:pt x="8657" y="213838"/>
                            <a:pt x="9984" y="228469"/>
                            <a:pt x="9332" y="243078"/>
                          </a:cubicBezTo>
                          <a:cubicBezTo>
                            <a:pt x="9288" y="245910"/>
                            <a:pt x="11548" y="248242"/>
                            <a:pt x="14380" y="248286"/>
                          </a:cubicBezTo>
                          <a:cubicBezTo>
                            <a:pt x="16276" y="248315"/>
                            <a:pt x="18033" y="247297"/>
                            <a:pt x="18949" y="245637"/>
                          </a:cubicBezTo>
                          <a:cubicBezTo>
                            <a:pt x="26763" y="231372"/>
                            <a:pt x="37950" y="214616"/>
                            <a:pt x="50145" y="208057"/>
                          </a:cubicBezTo>
                          <a:cubicBezTo>
                            <a:pt x="66606" y="199211"/>
                            <a:pt x="57271" y="186468"/>
                            <a:pt x="57857" y="170957"/>
                          </a:cubicBezTo>
                          <a:cubicBezTo>
                            <a:pt x="58555" y="153178"/>
                            <a:pt x="79669" y="160997"/>
                            <a:pt x="89625" y="150115"/>
                          </a:cubicBezTo>
                          <a:cubicBezTo>
                            <a:pt x="100948" y="137779"/>
                            <a:pt x="81948" y="128366"/>
                            <a:pt x="85971" y="114503"/>
                          </a:cubicBezTo>
                          <a:cubicBezTo>
                            <a:pt x="90760" y="97998"/>
                            <a:pt x="111040" y="107600"/>
                            <a:pt x="116842" y="97053"/>
                          </a:cubicBezTo>
                          <a:cubicBezTo>
                            <a:pt x="126726" y="79051"/>
                            <a:pt x="91317" y="77277"/>
                            <a:pt x="108379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2" name="Freeform: Shape 1501">
                      <a:extLst>
                        <a:ext uri="{FF2B5EF4-FFF2-40B4-BE49-F238E27FC236}">
                          <a16:creationId xmlns:a16="http://schemas.microsoft.com/office/drawing/2014/main" id="{4B02DD27-B5FF-CF17-C475-BD21047C42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31746" y="16277099"/>
                      <a:ext cx="44516" cy="44516"/>
                    </a:xfrm>
                    <a:custGeom>
                      <a:avLst/>
                      <a:gdLst>
                        <a:gd name="connsiteX0" fmla="*/ 22258 w 44516"/>
                        <a:gd name="connsiteY0" fmla="*/ 44516 h 44516"/>
                        <a:gd name="connsiteX1" fmla="*/ 44516 w 44516"/>
                        <a:gd name="connsiteY1" fmla="*/ 22258 h 44516"/>
                        <a:gd name="connsiteX2" fmla="*/ 22258 w 44516"/>
                        <a:gd name="connsiteY2" fmla="*/ 0 h 44516"/>
                        <a:gd name="connsiteX3" fmla="*/ 0 w 44516"/>
                        <a:gd name="connsiteY3" fmla="*/ 22258 h 44516"/>
                        <a:gd name="connsiteX4" fmla="*/ 22258 w 44516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516" h="44516">
                          <a:moveTo>
                            <a:pt x="22258" y="44516"/>
                          </a:moveTo>
                          <a:cubicBezTo>
                            <a:pt x="34551" y="44516"/>
                            <a:pt x="44516" y="34551"/>
                            <a:pt x="44516" y="22258"/>
                          </a:cubicBezTo>
                          <a:cubicBezTo>
                            <a:pt x="44516" y="9965"/>
                            <a:pt x="34551" y="0"/>
                            <a:pt x="22258" y="0"/>
                          </a:cubicBezTo>
                          <a:cubicBezTo>
                            <a:pt x="9965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9965" y="44516"/>
                            <a:pt x="22258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3" name="Freeform: Shape 1502">
                      <a:extLst>
                        <a:ext uri="{FF2B5EF4-FFF2-40B4-BE49-F238E27FC236}">
                          <a16:creationId xmlns:a16="http://schemas.microsoft.com/office/drawing/2014/main" id="{3E565C18-9F57-DCC8-6EC9-D10B0113CA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96897" y="16326817"/>
                      <a:ext cx="29683" cy="29683"/>
                    </a:xfrm>
                    <a:custGeom>
                      <a:avLst/>
                      <a:gdLst>
                        <a:gd name="connsiteX0" fmla="*/ 14837 w 29683"/>
                        <a:gd name="connsiteY0" fmla="*/ 29684 h 29683"/>
                        <a:gd name="connsiteX1" fmla="*/ 29684 w 29683"/>
                        <a:gd name="connsiteY1" fmla="*/ 14847 h 29683"/>
                        <a:gd name="connsiteX2" fmla="*/ 14847 w 29683"/>
                        <a:gd name="connsiteY2" fmla="*/ 0 h 29683"/>
                        <a:gd name="connsiteX3" fmla="*/ 0 w 29683"/>
                        <a:gd name="connsiteY3" fmla="*/ 14837 h 29683"/>
                        <a:gd name="connsiteX4" fmla="*/ 0 w 29683"/>
                        <a:gd name="connsiteY4" fmla="*/ 14842 h 29683"/>
                        <a:gd name="connsiteX5" fmla="*/ 14837 w 29683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683" h="29683">
                          <a:moveTo>
                            <a:pt x="14837" y="29684"/>
                          </a:moveTo>
                          <a:cubicBezTo>
                            <a:pt x="23034" y="29687"/>
                            <a:pt x="29681" y="23044"/>
                            <a:pt x="29684" y="14847"/>
                          </a:cubicBezTo>
                          <a:cubicBezTo>
                            <a:pt x="29687" y="6650"/>
                            <a:pt x="23044" y="3"/>
                            <a:pt x="14847" y="0"/>
                          </a:cubicBezTo>
                          <a:cubicBezTo>
                            <a:pt x="6650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642" y="29681"/>
                            <a:pt x="14837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4" name="Freeform: Shape 1503">
                      <a:extLst>
                        <a:ext uri="{FF2B5EF4-FFF2-40B4-BE49-F238E27FC236}">
                          <a16:creationId xmlns:a16="http://schemas.microsoft.com/office/drawing/2014/main" id="{E0F2FF83-74D8-05F6-36EE-ABF9E345EE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61149" y="16384803"/>
                      <a:ext cx="26067" cy="26067"/>
                    </a:xfrm>
                    <a:custGeom>
                      <a:avLst/>
                      <a:gdLst>
                        <a:gd name="connsiteX0" fmla="*/ 0 w 26067"/>
                        <a:gd name="connsiteY0" fmla="*/ 13029 h 26067"/>
                        <a:gd name="connsiteX1" fmla="*/ 13029 w 26067"/>
                        <a:gd name="connsiteY1" fmla="*/ 26068 h 26067"/>
                        <a:gd name="connsiteX2" fmla="*/ 26068 w 26067"/>
                        <a:gd name="connsiteY2" fmla="*/ 13039 h 26067"/>
                        <a:gd name="connsiteX3" fmla="*/ 13039 w 26067"/>
                        <a:gd name="connsiteY3" fmla="*/ 0 h 26067"/>
                        <a:gd name="connsiteX4" fmla="*/ 13034 w 26067"/>
                        <a:gd name="connsiteY4" fmla="*/ 0 h 26067"/>
                        <a:gd name="connsiteX5" fmla="*/ 0 w 26067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067" h="26067">
                          <a:moveTo>
                            <a:pt x="0" y="13029"/>
                          </a:moveTo>
                          <a:cubicBezTo>
                            <a:pt x="-3" y="20228"/>
                            <a:pt x="5831" y="26065"/>
                            <a:pt x="13029" y="26068"/>
                          </a:cubicBezTo>
                          <a:cubicBezTo>
                            <a:pt x="20228" y="26071"/>
                            <a:pt x="26065" y="20237"/>
                            <a:pt x="26068" y="13039"/>
                          </a:cubicBezTo>
                          <a:cubicBezTo>
                            <a:pt x="26071" y="5840"/>
                            <a:pt x="20237" y="3"/>
                            <a:pt x="13039" y="0"/>
                          </a:cubicBezTo>
                          <a:cubicBezTo>
                            <a:pt x="13037" y="0"/>
                            <a:pt x="13035" y="0"/>
                            <a:pt x="13034" y="0"/>
                          </a:cubicBezTo>
                          <a:cubicBezTo>
                            <a:pt x="5837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9" name="Graphic 35" descr="Seaweed with solid fill">
                    <a:extLst>
                      <a:ext uri="{FF2B5EF4-FFF2-40B4-BE49-F238E27FC236}">
                        <a16:creationId xmlns:a16="http://schemas.microsoft.com/office/drawing/2014/main" id="{104EE956-2F5A-6496-E874-4405624A705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623985" y="4877124"/>
                    <a:ext cx="94270" cy="121209"/>
                    <a:chOff x="11104656" y="16001126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492" name="Freeform: Shape 1491">
                      <a:extLst>
                        <a:ext uri="{FF2B5EF4-FFF2-40B4-BE49-F238E27FC236}">
                          <a16:creationId xmlns:a16="http://schemas.microsoft.com/office/drawing/2014/main" id="{99F4F0C3-865B-3C60-D80F-12BFBC3488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79124" y="16001126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3" name="Freeform: Shape 1492">
                      <a:extLst>
                        <a:ext uri="{FF2B5EF4-FFF2-40B4-BE49-F238E27FC236}">
                          <a16:creationId xmlns:a16="http://schemas.microsoft.com/office/drawing/2014/main" id="{98E52D2A-E48C-28F3-6691-FC15516DBD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04656" y="16055232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4" name="Freeform: Shape 1493">
                      <a:extLst>
                        <a:ext uri="{FF2B5EF4-FFF2-40B4-BE49-F238E27FC236}">
                          <a16:creationId xmlns:a16="http://schemas.microsoft.com/office/drawing/2014/main" id="{F3659E66-2F3F-33BE-C024-4D19BC137F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52452" y="16100374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5" name="Freeform: Shape 1494">
                      <a:extLst>
                        <a:ext uri="{FF2B5EF4-FFF2-40B4-BE49-F238E27FC236}">
                          <a16:creationId xmlns:a16="http://schemas.microsoft.com/office/drawing/2014/main" id="{2C5B2025-F645-359B-F96E-7616044355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26228" y="16153014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6" name="Freeform: Shape 1495">
                      <a:extLst>
                        <a:ext uri="{FF2B5EF4-FFF2-40B4-BE49-F238E27FC236}">
                          <a16:creationId xmlns:a16="http://schemas.microsoft.com/office/drawing/2014/main" id="{331188CD-CA06-8C0B-52ED-25BCAFC87C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2246" y="16203077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7" name="Freeform: Shape 1496">
                      <a:extLst>
                        <a:ext uri="{FF2B5EF4-FFF2-40B4-BE49-F238E27FC236}">
                          <a16:creationId xmlns:a16="http://schemas.microsoft.com/office/drawing/2014/main" id="{6BD256FF-7623-294D-E452-3DFB282F7C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73778" y="16242303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8" name="Freeform: Shape 1497">
                      <a:extLst>
                        <a:ext uri="{FF2B5EF4-FFF2-40B4-BE49-F238E27FC236}">
                          <a16:creationId xmlns:a16="http://schemas.microsoft.com/office/drawing/2014/main" id="{B54A6700-25C9-BF72-199C-1741E09F0A9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50991" y="16288045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0" name="Graphic 26" descr="Seaweed with solid fill">
                    <a:extLst>
                      <a:ext uri="{FF2B5EF4-FFF2-40B4-BE49-F238E27FC236}">
                        <a16:creationId xmlns:a16="http://schemas.microsoft.com/office/drawing/2014/main" id="{AAB7BD89-65BF-4103-7FE1-EF61D6C804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7928396" y="4889628"/>
                    <a:ext cx="153466" cy="179249"/>
                    <a:chOff x="12034782" y="1604257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486" name="Freeform: Shape 1485">
                      <a:extLst>
                        <a:ext uri="{FF2B5EF4-FFF2-40B4-BE49-F238E27FC236}">
                          <a16:creationId xmlns:a16="http://schemas.microsoft.com/office/drawing/2014/main" id="{8DE246B0-501B-A1CF-107C-EF4B698BC8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202705" y="1604257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7" name="Freeform: Shape 1486">
                      <a:extLst>
                        <a:ext uri="{FF2B5EF4-FFF2-40B4-BE49-F238E27FC236}">
                          <a16:creationId xmlns:a16="http://schemas.microsoft.com/office/drawing/2014/main" id="{36567A65-7165-9E45-A8F8-F2C5F1FFCE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4782" y="1630251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8" name="Freeform: Shape 1487">
                      <a:extLst>
                        <a:ext uri="{FF2B5EF4-FFF2-40B4-BE49-F238E27FC236}">
                          <a16:creationId xmlns:a16="http://schemas.microsoft.com/office/drawing/2014/main" id="{20369BBE-7FBC-1BB7-0A08-70E19A31F3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334" y="1626562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9" name="Freeform: Shape 1488">
                      <a:extLst>
                        <a:ext uri="{FF2B5EF4-FFF2-40B4-BE49-F238E27FC236}">
                          <a16:creationId xmlns:a16="http://schemas.microsoft.com/office/drawing/2014/main" id="{8A700F64-BF7E-4E49-5C69-2697E1FED2E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73123" y="1608369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0" name="Freeform: Shape 1489">
                      <a:extLst>
                        <a:ext uri="{FF2B5EF4-FFF2-40B4-BE49-F238E27FC236}">
                          <a16:creationId xmlns:a16="http://schemas.microsoft.com/office/drawing/2014/main" id="{C93630F5-BAEC-2745-03F8-64F54324EA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59932" y="1614994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1" name="Freeform: Shape 1490">
                      <a:extLst>
                        <a:ext uri="{FF2B5EF4-FFF2-40B4-BE49-F238E27FC236}">
                          <a16:creationId xmlns:a16="http://schemas.microsoft.com/office/drawing/2014/main" id="{B52B4225-C393-E2D6-9380-712DE96D6F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12300" y="1622720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1" name="Graphic 29" descr="Seaweed with solid fill">
                    <a:extLst>
                      <a:ext uri="{FF2B5EF4-FFF2-40B4-BE49-F238E27FC236}">
                        <a16:creationId xmlns:a16="http://schemas.microsoft.com/office/drawing/2014/main" id="{01548AF9-032E-3B3D-9CD0-551564CA73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456747" y="4838127"/>
                    <a:ext cx="95367" cy="154328"/>
                    <a:chOff x="10593661" y="15871843"/>
                    <a:chExt cx="291392" cy="511618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480" name="Freeform: Shape 1479">
                      <a:extLst>
                        <a:ext uri="{FF2B5EF4-FFF2-40B4-BE49-F238E27FC236}">
                          <a16:creationId xmlns:a16="http://schemas.microsoft.com/office/drawing/2014/main" id="{0BE45FA0-953E-5754-EA29-A20D70941D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98012" y="15871843"/>
                      <a:ext cx="135897" cy="511618"/>
                    </a:xfrm>
                    <a:custGeom>
                      <a:avLst/>
                      <a:gdLst>
                        <a:gd name="connsiteX0" fmla="*/ 65333 w 135897"/>
                        <a:gd name="connsiteY0" fmla="*/ 409451 h 511618"/>
                        <a:gd name="connsiteX1" fmla="*/ 77774 w 135897"/>
                        <a:gd name="connsiteY1" fmla="*/ 377199 h 511618"/>
                        <a:gd name="connsiteX2" fmla="*/ 52690 w 135897"/>
                        <a:gd name="connsiteY2" fmla="*/ 324373 h 511618"/>
                        <a:gd name="connsiteX3" fmla="*/ 78718 w 135897"/>
                        <a:gd name="connsiteY3" fmla="*/ 288157 h 511618"/>
                        <a:gd name="connsiteX4" fmla="*/ 66147 w 135897"/>
                        <a:gd name="connsiteY4" fmla="*/ 247909 h 511618"/>
                        <a:gd name="connsiteX5" fmla="*/ 94402 w 135897"/>
                        <a:gd name="connsiteY5" fmla="*/ 225667 h 511618"/>
                        <a:gd name="connsiteX6" fmla="*/ 87925 w 135897"/>
                        <a:gd name="connsiteY6" fmla="*/ 192303 h 511618"/>
                        <a:gd name="connsiteX7" fmla="*/ 119808 w 135897"/>
                        <a:gd name="connsiteY7" fmla="*/ 157166 h 511618"/>
                        <a:gd name="connsiteX8" fmla="*/ 111620 w 135897"/>
                        <a:gd name="connsiteY8" fmla="*/ 121878 h 511618"/>
                        <a:gd name="connsiteX9" fmla="*/ 135251 w 135897"/>
                        <a:gd name="connsiteY9" fmla="*/ 66089 h 511618"/>
                        <a:gd name="connsiteX10" fmla="*/ 119442 w 135897"/>
                        <a:gd name="connsiteY10" fmla="*/ 37819 h 511618"/>
                        <a:gd name="connsiteX11" fmla="*/ 135898 w 135897"/>
                        <a:gd name="connsiteY11" fmla="*/ 802 h 511618"/>
                        <a:gd name="connsiteX12" fmla="*/ 89895 w 135897"/>
                        <a:gd name="connsiteY12" fmla="*/ 16371 h 511618"/>
                        <a:gd name="connsiteX13" fmla="*/ 83036 w 135897"/>
                        <a:gd name="connsiteY13" fmla="*/ 58182 h 511618"/>
                        <a:gd name="connsiteX14" fmla="*/ 54412 w 135897"/>
                        <a:gd name="connsiteY14" fmla="*/ 86947 h 511618"/>
                        <a:gd name="connsiteX15" fmla="*/ 60376 w 135897"/>
                        <a:gd name="connsiteY15" fmla="*/ 146478 h 511618"/>
                        <a:gd name="connsiteX16" fmla="*/ 17721 w 135897"/>
                        <a:gd name="connsiteY16" fmla="*/ 176511 h 511618"/>
                        <a:gd name="connsiteX17" fmla="*/ 28048 w 135897"/>
                        <a:gd name="connsiteY17" fmla="*/ 239685 h 511618"/>
                        <a:gd name="connsiteX18" fmla="*/ 3000 w 135897"/>
                        <a:gd name="connsiteY18" fmla="*/ 282213 h 511618"/>
                        <a:gd name="connsiteX19" fmla="*/ 16316 w 135897"/>
                        <a:gd name="connsiteY19" fmla="*/ 335139 h 511618"/>
                        <a:gd name="connsiteX20" fmla="*/ 1888 w 135897"/>
                        <a:gd name="connsiteY20" fmla="*/ 372673 h 511618"/>
                        <a:gd name="connsiteX21" fmla="*/ 20823 w 135897"/>
                        <a:gd name="connsiteY21" fmla="*/ 407855 h 511618"/>
                        <a:gd name="connsiteX22" fmla="*/ 28911 w 135897"/>
                        <a:gd name="connsiteY22" fmla="*/ 442597 h 511618"/>
                        <a:gd name="connsiteX23" fmla="*/ 41200 w 135897"/>
                        <a:gd name="connsiteY23" fmla="*/ 505944 h 511618"/>
                        <a:gd name="connsiteX24" fmla="*/ 48939 w 135897"/>
                        <a:gd name="connsiteY24" fmla="*/ 511153 h 511618"/>
                        <a:gd name="connsiteX25" fmla="*/ 51795 w 135897"/>
                        <a:gd name="connsiteY25" fmla="*/ 508285 h 511618"/>
                        <a:gd name="connsiteX26" fmla="*/ 66412 w 135897"/>
                        <a:gd name="connsiteY26" fmla="*/ 485748 h 511618"/>
                        <a:gd name="connsiteX27" fmla="*/ 78954 w 135897"/>
                        <a:gd name="connsiteY27" fmla="*/ 450160 h 511618"/>
                        <a:gd name="connsiteX28" fmla="*/ 65333 w 135897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35897" h="511618">
                          <a:moveTo>
                            <a:pt x="65333" y="409451"/>
                          </a:moveTo>
                          <a:cubicBezTo>
                            <a:pt x="69643" y="398986"/>
                            <a:pt x="76687" y="404129"/>
                            <a:pt x="77774" y="377199"/>
                          </a:cubicBezTo>
                          <a:cubicBezTo>
                            <a:pt x="78621" y="355913"/>
                            <a:pt x="52526" y="346877"/>
                            <a:pt x="52690" y="324373"/>
                          </a:cubicBezTo>
                          <a:cubicBezTo>
                            <a:pt x="52831" y="305173"/>
                            <a:pt x="76121" y="306268"/>
                            <a:pt x="78718" y="288157"/>
                          </a:cubicBezTo>
                          <a:cubicBezTo>
                            <a:pt x="80431" y="276224"/>
                            <a:pt x="62852" y="258641"/>
                            <a:pt x="66147" y="247909"/>
                          </a:cubicBezTo>
                          <a:cubicBezTo>
                            <a:pt x="69443" y="237177"/>
                            <a:pt x="84910" y="235954"/>
                            <a:pt x="94402" y="225667"/>
                          </a:cubicBezTo>
                          <a:cubicBezTo>
                            <a:pt x="104035" y="215258"/>
                            <a:pt x="87957" y="203197"/>
                            <a:pt x="87925" y="192303"/>
                          </a:cubicBezTo>
                          <a:cubicBezTo>
                            <a:pt x="87892" y="181410"/>
                            <a:pt x="116577" y="176367"/>
                            <a:pt x="119808" y="157166"/>
                          </a:cubicBezTo>
                          <a:cubicBezTo>
                            <a:pt x="123038" y="137965"/>
                            <a:pt x="113952" y="137665"/>
                            <a:pt x="111620" y="121878"/>
                          </a:cubicBezTo>
                          <a:cubicBezTo>
                            <a:pt x="109288" y="106092"/>
                            <a:pt x="131788" y="86646"/>
                            <a:pt x="135251" y="66089"/>
                          </a:cubicBezTo>
                          <a:cubicBezTo>
                            <a:pt x="137591" y="52187"/>
                            <a:pt x="122376" y="49068"/>
                            <a:pt x="119442" y="37819"/>
                          </a:cubicBezTo>
                          <a:cubicBezTo>
                            <a:pt x="116059" y="24857"/>
                            <a:pt x="135898" y="802"/>
                            <a:pt x="135898" y="802"/>
                          </a:cubicBezTo>
                          <a:cubicBezTo>
                            <a:pt x="112515" y="-3035"/>
                            <a:pt x="95060" y="7680"/>
                            <a:pt x="89895" y="16371"/>
                          </a:cubicBezTo>
                          <a:cubicBezTo>
                            <a:pt x="81720" y="30167"/>
                            <a:pt x="89654" y="50703"/>
                            <a:pt x="83036" y="58182"/>
                          </a:cubicBezTo>
                          <a:cubicBezTo>
                            <a:pt x="74134" y="68235"/>
                            <a:pt x="59758" y="69158"/>
                            <a:pt x="54412" y="86947"/>
                          </a:cubicBezTo>
                          <a:cubicBezTo>
                            <a:pt x="49889" y="101960"/>
                            <a:pt x="71108" y="130119"/>
                            <a:pt x="60376" y="146478"/>
                          </a:cubicBezTo>
                          <a:cubicBezTo>
                            <a:pt x="50230" y="161970"/>
                            <a:pt x="24143" y="154564"/>
                            <a:pt x="17721" y="176511"/>
                          </a:cubicBezTo>
                          <a:cubicBezTo>
                            <a:pt x="10934" y="199649"/>
                            <a:pt x="37118" y="216987"/>
                            <a:pt x="28048" y="239685"/>
                          </a:cubicBezTo>
                          <a:cubicBezTo>
                            <a:pt x="20065" y="259653"/>
                            <a:pt x="5600" y="260749"/>
                            <a:pt x="3000" y="282213"/>
                          </a:cubicBezTo>
                          <a:cubicBezTo>
                            <a:pt x="860" y="299890"/>
                            <a:pt x="20868" y="318257"/>
                            <a:pt x="16316" y="335139"/>
                          </a:cubicBezTo>
                          <a:cubicBezTo>
                            <a:pt x="11873" y="351620"/>
                            <a:pt x="-5730" y="356686"/>
                            <a:pt x="1888" y="372673"/>
                          </a:cubicBezTo>
                          <a:cubicBezTo>
                            <a:pt x="11035" y="391862"/>
                            <a:pt x="25507" y="389455"/>
                            <a:pt x="20823" y="407855"/>
                          </a:cubicBezTo>
                          <a:cubicBezTo>
                            <a:pt x="16882" y="423319"/>
                            <a:pt x="22092" y="433178"/>
                            <a:pt x="28911" y="442597"/>
                          </a:cubicBezTo>
                          <a:cubicBezTo>
                            <a:pt x="42067" y="460764"/>
                            <a:pt x="36817" y="480904"/>
                            <a:pt x="41200" y="505944"/>
                          </a:cubicBezTo>
                          <a:cubicBezTo>
                            <a:pt x="42299" y="510343"/>
                            <a:pt x="45764" y="512676"/>
                            <a:pt x="48939" y="511153"/>
                          </a:cubicBezTo>
                          <a:cubicBezTo>
                            <a:pt x="50075" y="510609"/>
                            <a:pt x="51068" y="509610"/>
                            <a:pt x="51795" y="508285"/>
                          </a:cubicBezTo>
                          <a:cubicBezTo>
                            <a:pt x="55816" y="499790"/>
                            <a:pt x="60745" y="492191"/>
                            <a:pt x="66412" y="485748"/>
                          </a:cubicBezTo>
                          <a:cubicBezTo>
                            <a:pt x="75643" y="476250"/>
                            <a:pt x="84072" y="466842"/>
                            <a:pt x="78954" y="450160"/>
                          </a:cubicBezTo>
                          <a:cubicBezTo>
                            <a:pt x="73019" y="430787"/>
                            <a:pt x="57173" y="429257"/>
                            <a:pt x="65333" y="40945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1" name="Freeform: Shape 1480">
                      <a:extLst>
                        <a:ext uri="{FF2B5EF4-FFF2-40B4-BE49-F238E27FC236}">
                          <a16:creationId xmlns:a16="http://schemas.microsoft.com/office/drawing/2014/main" id="{2DFC9DD9-F62E-8082-89E5-CB601A3D11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93661" y="16095637"/>
                      <a:ext cx="120162" cy="275386"/>
                    </a:xfrm>
                    <a:custGeom>
                      <a:avLst/>
                      <a:gdLst>
                        <a:gd name="connsiteX0" fmla="*/ 96325 w 120162"/>
                        <a:gd name="connsiteY0" fmla="*/ 183978 h 275386"/>
                        <a:gd name="connsiteX1" fmla="*/ 97866 w 120162"/>
                        <a:gd name="connsiteY1" fmla="*/ 142207 h 275386"/>
                        <a:gd name="connsiteX2" fmla="*/ 78100 w 120162"/>
                        <a:gd name="connsiteY2" fmla="*/ 120181 h 275386"/>
                        <a:gd name="connsiteX3" fmla="*/ 79027 w 120162"/>
                        <a:gd name="connsiteY3" fmla="*/ 74067 h 275386"/>
                        <a:gd name="connsiteX4" fmla="*/ 53959 w 120162"/>
                        <a:gd name="connsiteY4" fmla="*/ 50551 h 275386"/>
                        <a:gd name="connsiteX5" fmla="*/ 34618 w 120162"/>
                        <a:gd name="connsiteY5" fmla="*/ 12233 h 275386"/>
                        <a:gd name="connsiteX6" fmla="*/ 11484 w 120162"/>
                        <a:gd name="connsiteY6" fmla="*/ 0 h 275386"/>
                        <a:gd name="connsiteX7" fmla="*/ 8197 w 120162"/>
                        <a:gd name="connsiteY7" fmla="*/ 45736 h 275386"/>
                        <a:gd name="connsiteX8" fmla="*/ 28096 w 120162"/>
                        <a:gd name="connsiteY8" fmla="*/ 74267 h 275386"/>
                        <a:gd name="connsiteX9" fmla="*/ 31379 w 120162"/>
                        <a:gd name="connsiteY9" fmla="*/ 125981 h 275386"/>
                        <a:gd name="connsiteX10" fmla="*/ 56190 w 120162"/>
                        <a:gd name="connsiteY10" fmla="*/ 141645 h 275386"/>
                        <a:gd name="connsiteX11" fmla="*/ 55448 w 120162"/>
                        <a:gd name="connsiteY11" fmla="*/ 203557 h 275386"/>
                        <a:gd name="connsiteX12" fmla="*/ 94699 w 120162"/>
                        <a:gd name="connsiteY12" fmla="*/ 270735 h 275386"/>
                        <a:gd name="connsiteX13" fmla="*/ 103015 w 120162"/>
                        <a:gd name="connsiteY13" fmla="*/ 274441 h 275386"/>
                        <a:gd name="connsiteX14" fmla="*/ 105323 w 120162"/>
                        <a:gd name="connsiteY14" fmla="*/ 271597 h 275386"/>
                        <a:gd name="connsiteX15" fmla="*/ 119892 w 120162"/>
                        <a:gd name="connsiteY15" fmla="*/ 229825 h 275386"/>
                        <a:gd name="connsiteX16" fmla="*/ 96325 w 120162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0162" h="275386">
                          <a:moveTo>
                            <a:pt x="96325" y="183978"/>
                          </a:moveTo>
                          <a:cubicBezTo>
                            <a:pt x="94772" y="168231"/>
                            <a:pt x="99636" y="149792"/>
                            <a:pt x="97866" y="142207"/>
                          </a:cubicBezTo>
                          <a:cubicBezTo>
                            <a:pt x="92962" y="121188"/>
                            <a:pt x="83297" y="132404"/>
                            <a:pt x="78100" y="120181"/>
                          </a:cubicBezTo>
                          <a:cubicBezTo>
                            <a:pt x="71706" y="105168"/>
                            <a:pt x="83012" y="92790"/>
                            <a:pt x="79027" y="74067"/>
                          </a:cubicBezTo>
                          <a:cubicBezTo>
                            <a:pt x="75756" y="58703"/>
                            <a:pt x="69342" y="60555"/>
                            <a:pt x="53959" y="50551"/>
                          </a:cubicBezTo>
                          <a:cubicBezTo>
                            <a:pt x="43572" y="43795"/>
                            <a:pt x="41152" y="26363"/>
                            <a:pt x="34618" y="12233"/>
                          </a:cubicBezTo>
                          <a:cubicBezTo>
                            <a:pt x="29501" y="1168"/>
                            <a:pt x="11484" y="0"/>
                            <a:pt x="11484" y="0"/>
                          </a:cubicBezTo>
                          <a:cubicBezTo>
                            <a:pt x="-8246" y="2480"/>
                            <a:pt x="2149" y="35738"/>
                            <a:pt x="8197" y="45736"/>
                          </a:cubicBezTo>
                          <a:cubicBezTo>
                            <a:pt x="15088" y="57141"/>
                            <a:pt x="26378" y="53626"/>
                            <a:pt x="28096" y="74267"/>
                          </a:cubicBezTo>
                          <a:cubicBezTo>
                            <a:pt x="30079" y="98178"/>
                            <a:pt x="25154" y="106063"/>
                            <a:pt x="31379" y="125981"/>
                          </a:cubicBezTo>
                          <a:cubicBezTo>
                            <a:pt x="38242" y="147957"/>
                            <a:pt x="52325" y="124741"/>
                            <a:pt x="56190" y="141645"/>
                          </a:cubicBezTo>
                          <a:cubicBezTo>
                            <a:pt x="59834" y="157599"/>
                            <a:pt x="48292" y="184284"/>
                            <a:pt x="55448" y="203557"/>
                          </a:cubicBezTo>
                          <a:cubicBezTo>
                            <a:pt x="64494" y="227907"/>
                            <a:pt x="84285" y="232172"/>
                            <a:pt x="94699" y="270735"/>
                          </a:cubicBezTo>
                          <a:cubicBezTo>
                            <a:pt x="96257" y="274940"/>
                            <a:pt x="99980" y="276599"/>
                            <a:pt x="103015" y="274441"/>
                          </a:cubicBezTo>
                          <a:cubicBezTo>
                            <a:pt x="103946" y="273779"/>
                            <a:pt x="104740" y="272800"/>
                            <a:pt x="105323" y="271597"/>
                          </a:cubicBezTo>
                          <a:cubicBezTo>
                            <a:pt x="112317" y="259308"/>
                            <a:pt x="117288" y="245053"/>
                            <a:pt x="119892" y="229825"/>
                          </a:cubicBezTo>
                          <a:cubicBezTo>
                            <a:pt x="123031" y="203896"/>
                            <a:pt x="97838" y="199325"/>
                            <a:pt x="96325" y="18397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2" name="Freeform: Shape 1481">
                      <a:extLst>
                        <a:ext uri="{FF2B5EF4-FFF2-40B4-BE49-F238E27FC236}">
                          <a16:creationId xmlns:a16="http://schemas.microsoft.com/office/drawing/2014/main" id="{E763E8C0-7EAA-CC14-7050-542BD13C4A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82294" y="16063876"/>
                      <a:ext cx="102759" cy="284832"/>
                    </a:xfrm>
                    <a:custGeom>
                      <a:avLst/>
                      <a:gdLst>
                        <a:gd name="connsiteX0" fmla="*/ 89739 w 102759"/>
                        <a:gd name="connsiteY0" fmla="*/ 69428 h 284832"/>
                        <a:gd name="connsiteX1" fmla="*/ 102088 w 102759"/>
                        <a:gd name="connsiteY1" fmla="*/ 16830 h 284832"/>
                        <a:gd name="connsiteX2" fmla="*/ 71076 w 102759"/>
                        <a:gd name="connsiteY2" fmla="*/ 16202 h 284832"/>
                        <a:gd name="connsiteX3" fmla="*/ 49251 w 102759"/>
                        <a:gd name="connsiteY3" fmla="*/ 65280 h 284832"/>
                        <a:gd name="connsiteX4" fmla="*/ 47513 w 102759"/>
                        <a:gd name="connsiteY4" fmla="*/ 105038 h 284832"/>
                        <a:gd name="connsiteX5" fmla="*/ 26286 w 102759"/>
                        <a:gd name="connsiteY5" fmla="*/ 119084 h 284832"/>
                        <a:gd name="connsiteX6" fmla="*/ 26771 w 102759"/>
                        <a:gd name="connsiteY6" fmla="*/ 157708 h 284832"/>
                        <a:gd name="connsiteX7" fmla="*/ 4773 w 102759"/>
                        <a:gd name="connsiteY7" fmla="*/ 183693 h 284832"/>
                        <a:gd name="connsiteX8" fmla="*/ 4460 w 102759"/>
                        <a:gd name="connsiteY8" fmla="*/ 228962 h 284832"/>
                        <a:gd name="connsiteX9" fmla="*/ 7727 w 102759"/>
                        <a:gd name="connsiteY9" fmla="*/ 278857 h 284832"/>
                        <a:gd name="connsiteX10" fmla="*/ 11907 w 102759"/>
                        <a:gd name="connsiteY10" fmla="*/ 284831 h 284832"/>
                        <a:gd name="connsiteX11" fmla="*/ 15690 w 102759"/>
                        <a:gd name="connsiteY11" fmla="*/ 281793 h 284832"/>
                        <a:gd name="connsiteX12" fmla="*/ 41521 w 102759"/>
                        <a:gd name="connsiteY12" fmla="*/ 238682 h 284832"/>
                        <a:gd name="connsiteX13" fmla="*/ 47906 w 102759"/>
                        <a:gd name="connsiteY13" fmla="*/ 196121 h 284832"/>
                        <a:gd name="connsiteX14" fmla="*/ 74210 w 102759"/>
                        <a:gd name="connsiteY14" fmla="*/ 172210 h 284832"/>
                        <a:gd name="connsiteX15" fmla="*/ 71184 w 102759"/>
                        <a:gd name="connsiteY15" fmla="*/ 131357 h 284832"/>
                        <a:gd name="connsiteX16" fmla="*/ 96746 w 102759"/>
                        <a:gd name="connsiteY16" fmla="*/ 111338 h 284832"/>
                        <a:gd name="connsiteX17" fmla="*/ 89739 w 102759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2759" h="284832">
                          <a:moveTo>
                            <a:pt x="89739" y="69428"/>
                          </a:moveTo>
                          <a:cubicBezTo>
                            <a:pt x="99964" y="55876"/>
                            <a:pt x="104602" y="36123"/>
                            <a:pt x="102088" y="16830"/>
                          </a:cubicBezTo>
                          <a:cubicBezTo>
                            <a:pt x="99058" y="-5201"/>
                            <a:pt x="73873" y="-5801"/>
                            <a:pt x="71076" y="16202"/>
                          </a:cubicBezTo>
                          <a:cubicBezTo>
                            <a:pt x="68933" y="33073"/>
                            <a:pt x="72597" y="52135"/>
                            <a:pt x="49251" y="65280"/>
                          </a:cubicBezTo>
                          <a:cubicBezTo>
                            <a:pt x="33060" y="74399"/>
                            <a:pt x="51936" y="95168"/>
                            <a:pt x="47513" y="105038"/>
                          </a:cubicBezTo>
                          <a:cubicBezTo>
                            <a:pt x="43090" y="114908"/>
                            <a:pt x="31182" y="110482"/>
                            <a:pt x="26286" y="119084"/>
                          </a:cubicBezTo>
                          <a:cubicBezTo>
                            <a:pt x="17629" y="134281"/>
                            <a:pt x="30488" y="146059"/>
                            <a:pt x="26771" y="157708"/>
                          </a:cubicBezTo>
                          <a:cubicBezTo>
                            <a:pt x="22192" y="172049"/>
                            <a:pt x="12443" y="169491"/>
                            <a:pt x="4773" y="183693"/>
                          </a:cubicBezTo>
                          <a:cubicBezTo>
                            <a:pt x="-1520" y="195370"/>
                            <a:pt x="-1556" y="199530"/>
                            <a:pt x="4460" y="228962"/>
                          </a:cubicBezTo>
                          <a:cubicBezTo>
                            <a:pt x="7168" y="245313"/>
                            <a:pt x="8267" y="262097"/>
                            <a:pt x="7727" y="278857"/>
                          </a:cubicBezTo>
                          <a:cubicBezTo>
                            <a:pt x="7691" y="282106"/>
                            <a:pt x="9562" y="284781"/>
                            <a:pt x="11907" y="284831"/>
                          </a:cubicBezTo>
                          <a:cubicBezTo>
                            <a:pt x="13476" y="284865"/>
                            <a:pt x="14931" y="283697"/>
                            <a:pt x="15690" y="281793"/>
                          </a:cubicBezTo>
                          <a:cubicBezTo>
                            <a:pt x="22160" y="265428"/>
                            <a:pt x="31423" y="246205"/>
                            <a:pt x="41521" y="238682"/>
                          </a:cubicBezTo>
                          <a:cubicBezTo>
                            <a:pt x="55151" y="228534"/>
                            <a:pt x="47421" y="213915"/>
                            <a:pt x="47906" y="196121"/>
                          </a:cubicBezTo>
                          <a:cubicBezTo>
                            <a:pt x="48484" y="175725"/>
                            <a:pt x="65967" y="184694"/>
                            <a:pt x="74210" y="172210"/>
                          </a:cubicBezTo>
                          <a:cubicBezTo>
                            <a:pt x="83586" y="158059"/>
                            <a:pt x="67853" y="147260"/>
                            <a:pt x="71184" y="131357"/>
                          </a:cubicBezTo>
                          <a:cubicBezTo>
                            <a:pt x="75150" y="112423"/>
                            <a:pt x="91942" y="123438"/>
                            <a:pt x="96746" y="111338"/>
                          </a:cubicBezTo>
                          <a:cubicBezTo>
                            <a:pt x="104930" y="90686"/>
                            <a:pt x="75611" y="88651"/>
                            <a:pt x="89739" y="6942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3" name="Freeform: Shape 1482">
                      <a:extLst>
                        <a:ext uri="{FF2B5EF4-FFF2-40B4-BE49-F238E27FC236}">
                          <a16:creationId xmlns:a16="http://schemas.microsoft.com/office/drawing/2014/main" id="{AF5075CB-D7AC-8D00-59C7-A165A14FA0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17487" y="15907243"/>
                      <a:ext cx="36859" cy="51068"/>
                    </a:xfrm>
                    <a:custGeom>
                      <a:avLst/>
                      <a:gdLst>
                        <a:gd name="connsiteX0" fmla="*/ 18430 w 36859"/>
                        <a:gd name="connsiteY0" fmla="*/ 51069 h 51068"/>
                        <a:gd name="connsiteX1" fmla="*/ 36860 w 36859"/>
                        <a:gd name="connsiteY1" fmla="*/ 25534 h 51068"/>
                        <a:gd name="connsiteX2" fmla="*/ 18430 w 36859"/>
                        <a:gd name="connsiteY2" fmla="*/ 0 h 51068"/>
                        <a:gd name="connsiteX3" fmla="*/ 0 w 36859"/>
                        <a:gd name="connsiteY3" fmla="*/ 25534 h 51068"/>
                        <a:gd name="connsiteX4" fmla="*/ 18430 w 36859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59" h="51068">
                          <a:moveTo>
                            <a:pt x="18430" y="51069"/>
                          </a:moveTo>
                          <a:cubicBezTo>
                            <a:pt x="28608" y="51069"/>
                            <a:pt x="36860" y="39637"/>
                            <a:pt x="36860" y="25534"/>
                          </a:cubicBezTo>
                          <a:cubicBezTo>
                            <a:pt x="36860" y="11432"/>
                            <a:pt x="28608" y="0"/>
                            <a:pt x="18430" y="0"/>
                          </a:cubicBezTo>
                          <a:cubicBezTo>
                            <a:pt x="8251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251" y="51069"/>
                            <a:pt x="18430" y="5106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4" name="Freeform: Shape 1483">
                      <a:extLst>
                        <a:ext uri="{FF2B5EF4-FFF2-40B4-BE49-F238E27FC236}">
                          <a16:creationId xmlns:a16="http://schemas.microsoft.com/office/drawing/2014/main" id="{0402F505-7081-5828-81E2-0778E1B2C0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71432" y="15964278"/>
                      <a:ext cx="24578" cy="34053"/>
                    </a:xfrm>
                    <a:custGeom>
                      <a:avLst/>
                      <a:gdLst>
                        <a:gd name="connsiteX0" fmla="*/ 12285 w 24578"/>
                        <a:gd name="connsiteY0" fmla="*/ 34053 h 34053"/>
                        <a:gd name="connsiteX1" fmla="*/ 24578 w 24578"/>
                        <a:gd name="connsiteY1" fmla="*/ 17032 h 34053"/>
                        <a:gd name="connsiteX2" fmla="*/ 12293 w 24578"/>
                        <a:gd name="connsiteY2" fmla="*/ 0 h 34053"/>
                        <a:gd name="connsiteX3" fmla="*/ 0 w 24578"/>
                        <a:gd name="connsiteY3" fmla="*/ 17021 h 34053"/>
                        <a:gd name="connsiteX4" fmla="*/ 0 w 24578"/>
                        <a:gd name="connsiteY4" fmla="*/ 17027 h 34053"/>
                        <a:gd name="connsiteX5" fmla="*/ 12285 w 24578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578" h="34053">
                          <a:moveTo>
                            <a:pt x="12285" y="34053"/>
                          </a:moveTo>
                          <a:cubicBezTo>
                            <a:pt x="19072" y="34056"/>
                            <a:pt x="24576" y="26436"/>
                            <a:pt x="24578" y="17032"/>
                          </a:cubicBezTo>
                          <a:cubicBezTo>
                            <a:pt x="24581" y="7629"/>
                            <a:pt x="19080" y="3"/>
                            <a:pt x="12293" y="0"/>
                          </a:cubicBezTo>
                          <a:cubicBezTo>
                            <a:pt x="5506" y="-3"/>
                            <a:pt x="2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500" y="34050"/>
                            <a:pt x="12285" y="34053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5" name="Freeform: Shape 1484">
                      <a:extLst>
                        <a:ext uri="{FF2B5EF4-FFF2-40B4-BE49-F238E27FC236}">
                          <a16:creationId xmlns:a16="http://schemas.microsoft.com/office/drawing/2014/main" id="{34A72F4C-A40C-BDFD-6DE5-C5C91EA8B8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41833" y="16030800"/>
                      <a:ext cx="21584" cy="29904"/>
                    </a:xfrm>
                    <a:custGeom>
                      <a:avLst/>
                      <a:gdLst>
                        <a:gd name="connsiteX0" fmla="*/ 0 w 21584"/>
                        <a:gd name="connsiteY0" fmla="*/ 14947 h 29904"/>
                        <a:gd name="connsiteX1" fmla="*/ 10788 w 21584"/>
                        <a:gd name="connsiteY1" fmla="*/ 29905 h 29904"/>
                        <a:gd name="connsiteX2" fmla="*/ 21584 w 21584"/>
                        <a:gd name="connsiteY2" fmla="*/ 14958 h 29904"/>
                        <a:gd name="connsiteX3" fmla="*/ 10796 w 21584"/>
                        <a:gd name="connsiteY3" fmla="*/ 0 h 29904"/>
                        <a:gd name="connsiteX4" fmla="*/ 10792 w 21584"/>
                        <a:gd name="connsiteY4" fmla="*/ 0 h 29904"/>
                        <a:gd name="connsiteX5" fmla="*/ 0 w 215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584" h="29904">
                          <a:moveTo>
                            <a:pt x="0" y="14947"/>
                          </a:moveTo>
                          <a:cubicBezTo>
                            <a:pt x="-2" y="23205"/>
                            <a:pt x="4828" y="29902"/>
                            <a:pt x="10788" y="29905"/>
                          </a:cubicBezTo>
                          <a:cubicBezTo>
                            <a:pt x="16749" y="29908"/>
                            <a:pt x="21582" y="23216"/>
                            <a:pt x="21584" y="14958"/>
                          </a:cubicBezTo>
                          <a:cubicBezTo>
                            <a:pt x="21587" y="6700"/>
                            <a:pt x="16757" y="3"/>
                            <a:pt x="10796" y="0"/>
                          </a:cubicBezTo>
                          <a:cubicBezTo>
                            <a:pt x="10795" y="0"/>
                            <a:pt x="10793" y="0"/>
                            <a:pt x="10792" y="0"/>
                          </a:cubicBezTo>
                          <a:cubicBezTo>
                            <a:pt x="4833" y="0"/>
                            <a:pt x="2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2" name="Graphic 49" descr="Seaweed with solid fill">
                    <a:extLst>
                      <a:ext uri="{FF2B5EF4-FFF2-40B4-BE49-F238E27FC236}">
                        <a16:creationId xmlns:a16="http://schemas.microsoft.com/office/drawing/2014/main" id="{475F4450-5402-655C-C5E1-343B432D89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671975" y="5190961"/>
                    <a:ext cx="116658" cy="121209"/>
                    <a:chOff x="14306786" y="17041538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473" name="Freeform: Shape 1472">
                      <a:extLst>
                        <a:ext uri="{FF2B5EF4-FFF2-40B4-BE49-F238E27FC236}">
                          <a16:creationId xmlns:a16="http://schemas.microsoft.com/office/drawing/2014/main" id="{3B127A32-49AD-D960-7F9D-7A6F974D0D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98939" y="17041538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4" name="Freeform: Shape 1473">
                      <a:extLst>
                        <a:ext uri="{FF2B5EF4-FFF2-40B4-BE49-F238E27FC236}">
                          <a16:creationId xmlns:a16="http://schemas.microsoft.com/office/drawing/2014/main" id="{7942F1F2-69D7-93C3-57FB-20CE77BFB3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06786" y="17095644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5" name="Freeform: Shape 1474">
                      <a:extLst>
                        <a:ext uri="{FF2B5EF4-FFF2-40B4-BE49-F238E27FC236}">
                          <a16:creationId xmlns:a16="http://schemas.microsoft.com/office/drawing/2014/main" id="{740C4070-60E9-6487-C1A7-A0A246E04C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65933" y="17140786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6" name="Freeform: Shape 1475">
                      <a:extLst>
                        <a:ext uri="{FF2B5EF4-FFF2-40B4-BE49-F238E27FC236}">
                          <a16:creationId xmlns:a16="http://schemas.microsoft.com/office/drawing/2014/main" id="{3F26F406-C46A-4D90-411B-E016386263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33481" y="17193426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7" name="Freeform: Shape 1476">
                      <a:extLst>
                        <a:ext uri="{FF2B5EF4-FFF2-40B4-BE49-F238E27FC236}">
                          <a16:creationId xmlns:a16="http://schemas.microsoft.com/office/drawing/2014/main" id="{CE604526-23B6-2F41-1870-0A51B350AA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88425" y="17243489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8" name="Freeform: Shape 1477">
                      <a:extLst>
                        <a:ext uri="{FF2B5EF4-FFF2-40B4-BE49-F238E27FC236}">
                          <a16:creationId xmlns:a16="http://schemas.microsoft.com/office/drawing/2014/main" id="{44C787E1-9901-0245-E69F-5C95296048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39822" y="17282715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9" name="Freeform: Shape 1478">
                      <a:extLst>
                        <a:ext uri="{FF2B5EF4-FFF2-40B4-BE49-F238E27FC236}">
                          <a16:creationId xmlns:a16="http://schemas.microsoft.com/office/drawing/2014/main" id="{A30B656A-4262-60D1-B56B-4CF4171C58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11622" y="17328457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3" name="Graphic 50" descr="Seaweed with solid fill">
                    <a:extLst>
                      <a:ext uri="{FF2B5EF4-FFF2-40B4-BE49-F238E27FC236}">
                        <a16:creationId xmlns:a16="http://schemas.microsoft.com/office/drawing/2014/main" id="{235C65A8-13B5-C226-086B-0EDC87B415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759044">
                    <a:off x="8450392" y="5050080"/>
                    <a:ext cx="153466" cy="179249"/>
                    <a:chOff x="13629739" y="16574500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211" name="Freeform: Shape 1210">
                      <a:extLst>
                        <a:ext uri="{FF2B5EF4-FFF2-40B4-BE49-F238E27FC236}">
                          <a16:creationId xmlns:a16="http://schemas.microsoft.com/office/drawing/2014/main" id="{56016AB9-52BE-F26C-777A-FF0BB0B242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97662" y="16574500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2" name="Freeform: Shape 1211">
                      <a:extLst>
                        <a:ext uri="{FF2B5EF4-FFF2-40B4-BE49-F238E27FC236}">
                          <a16:creationId xmlns:a16="http://schemas.microsoft.com/office/drawing/2014/main" id="{FAB7E920-5487-B42E-58CE-E41D42686D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29739" y="16834432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3" name="Freeform: Shape 1212">
                      <a:extLst>
                        <a:ext uri="{FF2B5EF4-FFF2-40B4-BE49-F238E27FC236}">
                          <a16:creationId xmlns:a16="http://schemas.microsoft.com/office/drawing/2014/main" id="{3E872783-9E9D-DBA1-C08B-05960D2D7D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33291" y="16797542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4" name="Freeform: Shape 1213">
                      <a:extLst>
                        <a:ext uri="{FF2B5EF4-FFF2-40B4-BE49-F238E27FC236}">
                          <a16:creationId xmlns:a16="http://schemas.microsoft.com/office/drawing/2014/main" id="{2B5608F5-31C1-A0B7-4C06-BA81C16A63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8080" y="16615616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5" name="Freeform: Shape 1214">
                      <a:extLst>
                        <a:ext uri="{FF2B5EF4-FFF2-40B4-BE49-F238E27FC236}">
                          <a16:creationId xmlns:a16="http://schemas.microsoft.com/office/drawing/2014/main" id="{1598CDA7-F9A6-9A4D-71F4-CD5996A7D3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54889" y="16681861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2" name="Freeform: Shape 1471">
                      <a:extLst>
                        <a:ext uri="{FF2B5EF4-FFF2-40B4-BE49-F238E27FC236}">
                          <a16:creationId xmlns:a16="http://schemas.microsoft.com/office/drawing/2014/main" id="{CA624B84-3F88-3BB5-CCCD-56C7FA79A8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07257" y="16759125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" name="Graphic 51" descr="Seaweed with solid fill">
                    <a:extLst>
                      <a:ext uri="{FF2B5EF4-FFF2-40B4-BE49-F238E27FC236}">
                        <a16:creationId xmlns:a16="http://schemas.microsoft.com/office/drawing/2014/main" id="{7B6740EE-333B-F946-96B9-A607E3FB64B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774630" y="5192753"/>
                    <a:ext cx="153466" cy="179249"/>
                    <a:chOff x="14620446" y="1704748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205" name="Freeform: Shape 1204">
                      <a:extLst>
                        <a:ext uri="{FF2B5EF4-FFF2-40B4-BE49-F238E27FC236}">
                          <a16:creationId xmlns:a16="http://schemas.microsoft.com/office/drawing/2014/main" id="{C714F99C-34E2-B9C8-B8A9-2BD0ABAD4E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788369" y="1704748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6" name="Freeform: Shape 1205">
                      <a:extLst>
                        <a:ext uri="{FF2B5EF4-FFF2-40B4-BE49-F238E27FC236}">
                          <a16:creationId xmlns:a16="http://schemas.microsoft.com/office/drawing/2014/main" id="{26B651B5-80B8-BE0D-9483-0DA6BDA7B8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20446" y="1730741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7" name="Freeform: Shape 1206">
                      <a:extLst>
                        <a:ext uri="{FF2B5EF4-FFF2-40B4-BE49-F238E27FC236}">
                          <a16:creationId xmlns:a16="http://schemas.microsoft.com/office/drawing/2014/main" id="{3A2C7BD6-2AD9-E7DF-6625-C06EADBF14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923998" y="1727052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8" name="Freeform: Shape 1207">
                      <a:extLst>
                        <a:ext uri="{FF2B5EF4-FFF2-40B4-BE49-F238E27FC236}">
                          <a16:creationId xmlns:a16="http://schemas.microsoft.com/office/drawing/2014/main" id="{6FB7CAB7-DC08-4669-FEF2-8193601F79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58787" y="1708859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9" name="Freeform: Shape 1208">
                      <a:extLst>
                        <a:ext uri="{FF2B5EF4-FFF2-40B4-BE49-F238E27FC236}">
                          <a16:creationId xmlns:a16="http://schemas.microsoft.com/office/drawing/2014/main" id="{091CB891-AAE0-2E6E-3DEE-B114A8F378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745596" y="1715484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0" name="Freeform: Shape 1209">
                      <a:extLst>
                        <a:ext uri="{FF2B5EF4-FFF2-40B4-BE49-F238E27FC236}">
                          <a16:creationId xmlns:a16="http://schemas.microsoft.com/office/drawing/2014/main" id="{B72A5B74-426B-F602-AB08-6AF4A7A743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97964" y="1723210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" name="Graphic 52" descr="Seaweed with solid fill">
                    <a:extLst>
                      <a:ext uri="{FF2B5EF4-FFF2-40B4-BE49-F238E27FC236}">
                        <a16:creationId xmlns:a16="http://schemas.microsoft.com/office/drawing/2014/main" id="{581F7F7D-BAB8-E9CB-2D59-5E5617A9C0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61209" y="4971574"/>
                    <a:ext cx="153466" cy="179249"/>
                    <a:chOff x="13051691" y="16314240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199" name="Freeform: Shape 1198">
                      <a:extLst>
                        <a:ext uri="{FF2B5EF4-FFF2-40B4-BE49-F238E27FC236}">
                          <a16:creationId xmlns:a16="http://schemas.microsoft.com/office/drawing/2014/main" id="{D01830F7-90EA-A37F-4E70-4CCAEBA78A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19614" y="16314240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0" name="Freeform: Shape 1199">
                      <a:extLst>
                        <a:ext uri="{FF2B5EF4-FFF2-40B4-BE49-F238E27FC236}">
                          <a16:creationId xmlns:a16="http://schemas.microsoft.com/office/drawing/2014/main" id="{232A1E28-207F-8049-405C-8E592EC1C58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1691" y="16574172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:a16="http://schemas.microsoft.com/office/drawing/2014/main" id="{8B511C22-5171-ED7B-2F73-ACFE8D2765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55243" y="16537282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2" name="Freeform: Shape 1201">
                      <a:extLst>
                        <a:ext uri="{FF2B5EF4-FFF2-40B4-BE49-F238E27FC236}">
                          <a16:creationId xmlns:a16="http://schemas.microsoft.com/office/drawing/2014/main" id="{C1622CD9-98BF-47F6-C6CF-48487DE27A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90032" y="16355356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3" name="Freeform: Shape 1202">
                      <a:extLst>
                        <a:ext uri="{FF2B5EF4-FFF2-40B4-BE49-F238E27FC236}">
                          <a16:creationId xmlns:a16="http://schemas.microsoft.com/office/drawing/2014/main" id="{60D3736B-4374-4F56-DA83-EC8B33A5BD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76841" y="16421601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4" name="Freeform: Shape 1203">
                      <a:extLst>
                        <a:ext uri="{FF2B5EF4-FFF2-40B4-BE49-F238E27FC236}">
                          <a16:creationId xmlns:a16="http://schemas.microsoft.com/office/drawing/2014/main" id="{CFA326B2-9596-58CC-43F3-DDE6607D61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29209" y="16498865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" name="Graphic 53" descr="Seaweed with solid fill">
                    <a:extLst>
                      <a:ext uri="{FF2B5EF4-FFF2-40B4-BE49-F238E27FC236}">
                        <a16:creationId xmlns:a16="http://schemas.microsoft.com/office/drawing/2014/main" id="{552D2DC7-9E2B-638D-C0EE-4036A49753F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93564">
                    <a:off x="8548313" y="5045543"/>
                    <a:ext cx="109340" cy="216665"/>
                    <a:chOff x="13928936" y="16559459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193" name="Freeform: Shape 1192">
                      <a:extLst>
                        <a:ext uri="{FF2B5EF4-FFF2-40B4-BE49-F238E27FC236}">
                          <a16:creationId xmlns:a16="http://schemas.microsoft.com/office/drawing/2014/main" id="{75C20CD4-3D5F-09F2-73B9-1E523F7C41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48576" y="16559459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4" name="Freeform: Shape 1193">
                      <a:extLst>
                        <a:ext uri="{FF2B5EF4-FFF2-40B4-BE49-F238E27FC236}">
                          <a16:creationId xmlns:a16="http://schemas.microsoft.com/office/drawing/2014/main" id="{C61203BC-83E8-5C4E-C093-F7A7A90833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28936" y="16873648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:a16="http://schemas.microsoft.com/office/drawing/2014/main" id="{459CB96D-6589-FB2C-68F0-6F60E0B5C3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45208" y="16829059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6" name="Freeform: Shape 1195">
                      <a:extLst>
                        <a:ext uri="{FF2B5EF4-FFF2-40B4-BE49-F238E27FC236}">
                          <a16:creationId xmlns:a16="http://schemas.microsoft.com/office/drawing/2014/main" id="{9495BFC6-7A11-23C3-083C-7AA96B9FE1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56252" y="16609158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:a16="http://schemas.microsoft.com/office/drawing/2014/main" id="{49577716-D6ED-C4AE-A134-58C60F2AF1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18102" y="16689231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8" name="Freeform: Shape 1197">
                      <a:extLst>
                        <a:ext uri="{FF2B5EF4-FFF2-40B4-BE49-F238E27FC236}">
                          <a16:creationId xmlns:a16="http://schemas.microsoft.com/office/drawing/2014/main" id="{42D66D85-713C-0B4F-55FA-5802301029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84165" y="16782622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7" name="Graphic 54" descr="Seaweed with solid fill">
                    <a:extLst>
                      <a:ext uri="{FF2B5EF4-FFF2-40B4-BE49-F238E27FC236}">
                        <a16:creationId xmlns:a16="http://schemas.microsoft.com/office/drawing/2014/main" id="{30293CB8-2353-E4F6-82A2-D2E774C021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195954" y="4973785"/>
                    <a:ext cx="101995" cy="154328"/>
                    <a:chOff x="12852304" y="16321570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187" name="Freeform: Shape 1186">
                      <a:extLst>
                        <a:ext uri="{FF2B5EF4-FFF2-40B4-BE49-F238E27FC236}">
                          <a16:creationId xmlns:a16="http://schemas.microsoft.com/office/drawing/2014/main" id="{251E3176-C491-A95D-E269-E877E74C79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63907" y="16321570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8" name="Freeform: Shape 1187">
                      <a:extLst>
                        <a:ext uri="{FF2B5EF4-FFF2-40B4-BE49-F238E27FC236}">
                          <a16:creationId xmlns:a16="http://schemas.microsoft.com/office/drawing/2014/main" id="{7B88A1EB-ADDE-928F-CF5B-4638328492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52304" y="16545364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9" name="Freeform: Shape 1188">
                      <a:extLst>
                        <a:ext uri="{FF2B5EF4-FFF2-40B4-BE49-F238E27FC236}">
                          <a16:creationId xmlns:a16="http://schemas.microsoft.com/office/drawing/2014/main" id="{E49644BF-64A2-4660-2A31-3DAD13CE2AB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4049" y="16513603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0" name="Freeform: Shape 1189">
                      <a:extLst>
                        <a:ext uri="{FF2B5EF4-FFF2-40B4-BE49-F238E27FC236}">
                          <a16:creationId xmlns:a16="http://schemas.microsoft.com/office/drawing/2014/main" id="{6D8D8E4F-D47E-678A-5497-532F05DBBD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77786" y="16356970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1" name="Freeform: Shape 1190">
                      <a:extLst>
                        <a:ext uri="{FF2B5EF4-FFF2-40B4-BE49-F238E27FC236}">
                          <a16:creationId xmlns:a16="http://schemas.microsoft.com/office/drawing/2014/main" id="{CF604103-3C0B-CE5E-71EF-A0C8603DE5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35480" y="16414005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2" name="Freeform: Shape 1191">
                      <a:extLst>
                        <a:ext uri="{FF2B5EF4-FFF2-40B4-BE49-F238E27FC236}">
                          <a16:creationId xmlns:a16="http://schemas.microsoft.com/office/drawing/2014/main" id="{3310D369-00C4-2272-0429-B516743DC7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03823" y="16480527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8" name="Graphic 55" descr="Seaweed with solid fill">
                    <a:extLst>
                      <a:ext uri="{FF2B5EF4-FFF2-40B4-BE49-F238E27FC236}">
                        <a16:creationId xmlns:a16="http://schemas.microsoft.com/office/drawing/2014/main" id="{58EE6D40-E1F2-67C4-982F-EF76CD201E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56602">
                    <a:off x="8374929" y="5007616"/>
                    <a:ext cx="132462" cy="179249"/>
                    <a:chOff x="13399161" y="16433725"/>
                    <a:chExt cx="404738" cy="594237"/>
                  </a:xfrm>
                  <a:solidFill>
                    <a:srgbClr val="92D050"/>
                  </a:solidFill>
                </p:grpSpPr>
                <p:sp>
                  <p:nvSpPr>
                    <p:cNvPr id="1181" name="Freeform: Shape 1180">
                      <a:extLst>
                        <a:ext uri="{FF2B5EF4-FFF2-40B4-BE49-F238E27FC236}">
                          <a16:creationId xmlns:a16="http://schemas.microsoft.com/office/drawing/2014/main" id="{21FD3D3F-B52D-5889-30D0-AC0C063E70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44101" y="16433725"/>
                      <a:ext cx="188758" cy="594237"/>
                    </a:xfrm>
                    <a:custGeom>
                      <a:avLst/>
                      <a:gdLst>
                        <a:gd name="connsiteX0" fmla="*/ 90746 w 188758"/>
                        <a:gd name="connsiteY0" fmla="*/ 475570 h 594237"/>
                        <a:gd name="connsiteX1" fmla="*/ 108027 w 188758"/>
                        <a:gd name="connsiteY1" fmla="*/ 438111 h 594237"/>
                        <a:gd name="connsiteX2" fmla="*/ 73186 w 188758"/>
                        <a:gd name="connsiteY2" fmla="*/ 376754 h 594237"/>
                        <a:gd name="connsiteX3" fmla="*/ 109337 w 188758"/>
                        <a:gd name="connsiteY3" fmla="*/ 334690 h 594237"/>
                        <a:gd name="connsiteX4" fmla="*/ 91877 w 188758"/>
                        <a:gd name="connsiteY4" fmla="*/ 287943 h 594237"/>
                        <a:gd name="connsiteX5" fmla="*/ 131123 w 188758"/>
                        <a:gd name="connsiteY5" fmla="*/ 262109 h 594237"/>
                        <a:gd name="connsiteX6" fmla="*/ 122125 w 188758"/>
                        <a:gd name="connsiteY6" fmla="*/ 223357 h 594237"/>
                        <a:gd name="connsiteX7" fmla="*/ 166410 w 188758"/>
                        <a:gd name="connsiteY7" fmla="*/ 182546 h 594237"/>
                        <a:gd name="connsiteX8" fmla="*/ 155038 w 188758"/>
                        <a:gd name="connsiteY8" fmla="*/ 141560 h 594237"/>
                        <a:gd name="connsiteX9" fmla="*/ 187861 w 188758"/>
                        <a:gd name="connsiteY9" fmla="*/ 76761 h 594237"/>
                        <a:gd name="connsiteX10" fmla="*/ 165903 w 188758"/>
                        <a:gd name="connsiteY10" fmla="*/ 43926 h 594237"/>
                        <a:gd name="connsiteX11" fmla="*/ 188759 w 188758"/>
                        <a:gd name="connsiteY11" fmla="*/ 931 h 594237"/>
                        <a:gd name="connsiteX12" fmla="*/ 124863 w 188758"/>
                        <a:gd name="connsiteY12" fmla="*/ 19015 h 594237"/>
                        <a:gd name="connsiteX13" fmla="*/ 115335 w 188758"/>
                        <a:gd name="connsiteY13" fmla="*/ 67577 h 594237"/>
                        <a:gd name="connsiteX14" fmla="*/ 75577 w 188758"/>
                        <a:gd name="connsiteY14" fmla="*/ 100987 h 594237"/>
                        <a:gd name="connsiteX15" fmla="*/ 83861 w 188758"/>
                        <a:gd name="connsiteY15" fmla="*/ 170132 h 594237"/>
                        <a:gd name="connsiteX16" fmla="*/ 24614 w 188758"/>
                        <a:gd name="connsiteY16" fmla="*/ 205015 h 594237"/>
                        <a:gd name="connsiteX17" fmla="*/ 38958 w 188758"/>
                        <a:gd name="connsiteY17" fmla="*/ 278391 h 594237"/>
                        <a:gd name="connsiteX18" fmla="*/ 4166 w 188758"/>
                        <a:gd name="connsiteY18" fmla="*/ 327786 h 594237"/>
                        <a:gd name="connsiteX19" fmla="*/ 22663 w 188758"/>
                        <a:gd name="connsiteY19" fmla="*/ 389258 h 594237"/>
                        <a:gd name="connsiteX20" fmla="*/ 2622 w 188758"/>
                        <a:gd name="connsiteY20" fmla="*/ 432853 h 594237"/>
                        <a:gd name="connsiteX21" fmla="*/ 28923 w 188758"/>
                        <a:gd name="connsiteY21" fmla="*/ 473717 h 594237"/>
                        <a:gd name="connsiteX22" fmla="*/ 40156 w 188758"/>
                        <a:gd name="connsiteY22" fmla="*/ 514070 h 594237"/>
                        <a:gd name="connsiteX23" fmla="*/ 57226 w 188758"/>
                        <a:gd name="connsiteY23" fmla="*/ 587646 h 594237"/>
                        <a:gd name="connsiteX24" fmla="*/ 67976 w 188758"/>
                        <a:gd name="connsiteY24" fmla="*/ 593696 h 594237"/>
                        <a:gd name="connsiteX25" fmla="*/ 71943 w 188758"/>
                        <a:gd name="connsiteY25" fmla="*/ 590365 h 594237"/>
                        <a:gd name="connsiteX26" fmla="*/ 92245 w 188758"/>
                        <a:gd name="connsiteY26" fmla="*/ 564188 h 594237"/>
                        <a:gd name="connsiteX27" fmla="*/ 109666 w 188758"/>
                        <a:gd name="connsiteY27" fmla="*/ 522853 h 594237"/>
                        <a:gd name="connsiteX28" fmla="*/ 90746 w 18875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8758" h="594237">
                          <a:moveTo>
                            <a:pt x="90746" y="475570"/>
                          </a:moveTo>
                          <a:cubicBezTo>
                            <a:pt x="96733" y="463415"/>
                            <a:pt x="106516" y="469389"/>
                            <a:pt x="108027" y="438111"/>
                          </a:cubicBezTo>
                          <a:cubicBezTo>
                            <a:pt x="109203" y="413387"/>
                            <a:pt x="72957" y="402892"/>
                            <a:pt x="73186" y="376754"/>
                          </a:cubicBezTo>
                          <a:cubicBezTo>
                            <a:pt x="73381" y="354453"/>
                            <a:pt x="105730" y="355725"/>
                            <a:pt x="109337" y="334690"/>
                          </a:cubicBezTo>
                          <a:cubicBezTo>
                            <a:pt x="111718" y="320830"/>
                            <a:pt x="87301" y="300408"/>
                            <a:pt x="91877" y="287943"/>
                          </a:cubicBezTo>
                          <a:cubicBezTo>
                            <a:pt x="96454" y="275478"/>
                            <a:pt x="117939" y="274057"/>
                            <a:pt x="131123" y="262109"/>
                          </a:cubicBezTo>
                          <a:cubicBezTo>
                            <a:pt x="144502" y="250018"/>
                            <a:pt x="122170" y="236010"/>
                            <a:pt x="122125" y="223357"/>
                          </a:cubicBezTo>
                          <a:cubicBezTo>
                            <a:pt x="122081" y="210705"/>
                            <a:pt x="161923" y="204847"/>
                            <a:pt x="166410" y="182546"/>
                          </a:cubicBezTo>
                          <a:cubicBezTo>
                            <a:pt x="170898" y="160244"/>
                            <a:pt x="158277" y="159896"/>
                            <a:pt x="155038" y="141560"/>
                          </a:cubicBezTo>
                          <a:cubicBezTo>
                            <a:pt x="151799" y="123224"/>
                            <a:pt x="183050" y="100638"/>
                            <a:pt x="187861" y="76761"/>
                          </a:cubicBezTo>
                          <a:cubicBezTo>
                            <a:pt x="191111" y="60615"/>
                            <a:pt x="169978" y="56991"/>
                            <a:pt x="165903" y="43926"/>
                          </a:cubicBezTo>
                          <a:cubicBezTo>
                            <a:pt x="161203" y="28871"/>
                            <a:pt x="188759" y="931"/>
                            <a:pt x="188759" y="931"/>
                          </a:cubicBezTo>
                          <a:cubicBezTo>
                            <a:pt x="156281" y="-3525"/>
                            <a:pt x="132037" y="8920"/>
                            <a:pt x="124863" y="19015"/>
                          </a:cubicBezTo>
                          <a:cubicBezTo>
                            <a:pt x="113507" y="35039"/>
                            <a:pt x="124528" y="58890"/>
                            <a:pt x="115335" y="67577"/>
                          </a:cubicBezTo>
                          <a:cubicBezTo>
                            <a:pt x="102971" y="79254"/>
                            <a:pt x="83003" y="80326"/>
                            <a:pt x="75577" y="100987"/>
                          </a:cubicBezTo>
                          <a:cubicBezTo>
                            <a:pt x="69295" y="118425"/>
                            <a:pt x="98768" y="151131"/>
                            <a:pt x="83861" y="170132"/>
                          </a:cubicBezTo>
                          <a:cubicBezTo>
                            <a:pt x="69769" y="188126"/>
                            <a:pt x="33533" y="179523"/>
                            <a:pt x="24614" y="205015"/>
                          </a:cubicBezTo>
                          <a:cubicBezTo>
                            <a:pt x="15187" y="231889"/>
                            <a:pt x="51556" y="252027"/>
                            <a:pt x="38958" y="278391"/>
                          </a:cubicBezTo>
                          <a:cubicBezTo>
                            <a:pt x="27870" y="301583"/>
                            <a:pt x="7779" y="302856"/>
                            <a:pt x="4166" y="327786"/>
                          </a:cubicBezTo>
                          <a:cubicBezTo>
                            <a:pt x="1195" y="348317"/>
                            <a:pt x="28985" y="369650"/>
                            <a:pt x="22663" y="389258"/>
                          </a:cubicBezTo>
                          <a:cubicBezTo>
                            <a:pt x="16492" y="408401"/>
                            <a:pt x="-7958" y="414285"/>
                            <a:pt x="2622" y="432853"/>
                          </a:cubicBezTo>
                          <a:cubicBezTo>
                            <a:pt x="15327" y="455142"/>
                            <a:pt x="35429" y="452345"/>
                            <a:pt x="28923" y="473717"/>
                          </a:cubicBezTo>
                          <a:cubicBezTo>
                            <a:pt x="23449" y="491678"/>
                            <a:pt x="30685" y="503129"/>
                            <a:pt x="40156" y="514070"/>
                          </a:cubicBezTo>
                          <a:cubicBezTo>
                            <a:pt x="58430" y="535170"/>
                            <a:pt x="51138" y="558563"/>
                            <a:pt x="57226" y="587646"/>
                          </a:cubicBezTo>
                          <a:cubicBezTo>
                            <a:pt x="58752" y="592756"/>
                            <a:pt x="63565" y="595465"/>
                            <a:pt x="67976" y="593696"/>
                          </a:cubicBezTo>
                          <a:cubicBezTo>
                            <a:pt x="69553" y="593064"/>
                            <a:pt x="70933" y="591904"/>
                            <a:pt x="71943" y="590365"/>
                          </a:cubicBezTo>
                          <a:cubicBezTo>
                            <a:pt x="77527" y="580498"/>
                            <a:pt x="84373" y="571672"/>
                            <a:pt x="92245" y="564188"/>
                          </a:cubicBezTo>
                          <a:cubicBezTo>
                            <a:pt x="105067" y="553157"/>
                            <a:pt x="116774" y="542229"/>
                            <a:pt x="109666" y="522853"/>
                          </a:cubicBezTo>
                          <a:cubicBezTo>
                            <a:pt x="101421" y="500352"/>
                            <a:pt x="79413" y="498576"/>
                            <a:pt x="90746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2" name="Freeform: Shape 1181">
                      <a:extLst>
                        <a:ext uri="{FF2B5EF4-FFF2-40B4-BE49-F238E27FC236}">
                          <a16:creationId xmlns:a16="http://schemas.microsoft.com/office/drawing/2014/main" id="{3B8BDD6B-2291-FAF3-344E-29D83A5D06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99161" y="16693657"/>
                      <a:ext cx="166903" cy="319857"/>
                    </a:xfrm>
                    <a:custGeom>
                      <a:avLst/>
                      <a:gdLst>
                        <a:gd name="connsiteX0" fmla="*/ 133793 w 166903"/>
                        <a:gd name="connsiteY0" fmla="*/ 213688 h 319857"/>
                        <a:gd name="connsiteX1" fmla="*/ 135934 w 166903"/>
                        <a:gd name="connsiteY1" fmla="*/ 165171 h 319857"/>
                        <a:gd name="connsiteX2" fmla="*/ 108479 w 166903"/>
                        <a:gd name="connsiteY2" fmla="*/ 139589 h 319857"/>
                        <a:gd name="connsiteX3" fmla="*/ 109767 w 166903"/>
                        <a:gd name="connsiteY3" fmla="*/ 86028 h 319857"/>
                        <a:gd name="connsiteX4" fmla="*/ 74948 w 166903"/>
                        <a:gd name="connsiteY4" fmla="*/ 58715 h 319857"/>
                        <a:gd name="connsiteX5" fmla="*/ 48083 w 166903"/>
                        <a:gd name="connsiteY5" fmla="*/ 14209 h 319857"/>
                        <a:gd name="connsiteX6" fmla="*/ 15951 w 166903"/>
                        <a:gd name="connsiteY6" fmla="*/ 0 h 319857"/>
                        <a:gd name="connsiteX7" fmla="*/ 11386 w 166903"/>
                        <a:gd name="connsiteY7" fmla="*/ 53122 h 319857"/>
                        <a:gd name="connsiteX8" fmla="*/ 39025 w 166903"/>
                        <a:gd name="connsiteY8" fmla="*/ 86260 h 319857"/>
                        <a:gd name="connsiteX9" fmla="*/ 43585 w 166903"/>
                        <a:gd name="connsiteY9" fmla="*/ 146325 h 319857"/>
                        <a:gd name="connsiteX10" fmla="*/ 78047 w 166903"/>
                        <a:gd name="connsiteY10" fmla="*/ 164519 h 319857"/>
                        <a:gd name="connsiteX11" fmla="*/ 77016 w 166903"/>
                        <a:gd name="connsiteY11" fmla="*/ 236428 h 319857"/>
                        <a:gd name="connsiteX12" fmla="*/ 131536 w 166903"/>
                        <a:gd name="connsiteY12" fmla="*/ 314454 h 319857"/>
                        <a:gd name="connsiteX13" fmla="*/ 143086 w 166903"/>
                        <a:gd name="connsiteY13" fmla="*/ 318759 h 319857"/>
                        <a:gd name="connsiteX14" fmla="*/ 146292 w 166903"/>
                        <a:gd name="connsiteY14" fmla="*/ 315455 h 319857"/>
                        <a:gd name="connsiteX15" fmla="*/ 166528 w 166903"/>
                        <a:gd name="connsiteY15" fmla="*/ 266938 h 319857"/>
                        <a:gd name="connsiteX16" fmla="*/ 133793 w 166903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6903" h="319857">
                          <a:moveTo>
                            <a:pt x="133793" y="213688"/>
                          </a:moveTo>
                          <a:cubicBezTo>
                            <a:pt x="131636" y="195397"/>
                            <a:pt x="138392" y="173980"/>
                            <a:pt x="135934" y="165171"/>
                          </a:cubicBezTo>
                          <a:cubicBezTo>
                            <a:pt x="129122" y="140758"/>
                            <a:pt x="115698" y="153785"/>
                            <a:pt x="108479" y="139589"/>
                          </a:cubicBezTo>
                          <a:cubicBezTo>
                            <a:pt x="99599" y="122151"/>
                            <a:pt x="115302" y="107774"/>
                            <a:pt x="109767" y="86028"/>
                          </a:cubicBezTo>
                          <a:cubicBezTo>
                            <a:pt x="105223" y="68183"/>
                            <a:pt x="96315" y="70334"/>
                            <a:pt x="74948" y="58715"/>
                          </a:cubicBezTo>
                          <a:cubicBezTo>
                            <a:pt x="60520" y="50868"/>
                            <a:pt x="57159" y="30620"/>
                            <a:pt x="48083" y="14209"/>
                          </a:cubicBezTo>
                          <a:cubicBezTo>
                            <a:pt x="40976" y="1356"/>
                            <a:pt x="15951" y="0"/>
                            <a:pt x="15951" y="0"/>
                          </a:cubicBezTo>
                          <a:cubicBezTo>
                            <a:pt x="-11454" y="2881"/>
                            <a:pt x="2985" y="41509"/>
                            <a:pt x="11386" y="53122"/>
                          </a:cubicBezTo>
                          <a:cubicBezTo>
                            <a:pt x="20957" y="66368"/>
                            <a:pt x="36639" y="62286"/>
                            <a:pt x="39025" y="86260"/>
                          </a:cubicBezTo>
                          <a:cubicBezTo>
                            <a:pt x="41779" y="114032"/>
                            <a:pt x="34939" y="123190"/>
                            <a:pt x="43585" y="146325"/>
                          </a:cubicBezTo>
                          <a:cubicBezTo>
                            <a:pt x="53117" y="171849"/>
                            <a:pt x="72679" y="144885"/>
                            <a:pt x="78047" y="164519"/>
                          </a:cubicBezTo>
                          <a:cubicBezTo>
                            <a:pt x="83109" y="183048"/>
                            <a:pt x="67076" y="214043"/>
                            <a:pt x="77016" y="236428"/>
                          </a:cubicBezTo>
                          <a:cubicBezTo>
                            <a:pt x="89581" y="264710"/>
                            <a:pt x="117069" y="269664"/>
                            <a:pt x="131536" y="314454"/>
                          </a:cubicBezTo>
                          <a:cubicBezTo>
                            <a:pt x="133699" y="319338"/>
                            <a:pt x="138870" y="321265"/>
                            <a:pt x="143086" y="318759"/>
                          </a:cubicBezTo>
                          <a:cubicBezTo>
                            <a:pt x="144378" y="317989"/>
                            <a:pt x="145482" y="316853"/>
                            <a:pt x="146292" y="315455"/>
                          </a:cubicBezTo>
                          <a:cubicBezTo>
                            <a:pt x="156005" y="301182"/>
                            <a:pt x="162911" y="284625"/>
                            <a:pt x="166528" y="266938"/>
                          </a:cubicBezTo>
                          <a:cubicBezTo>
                            <a:pt x="170887" y="236822"/>
                            <a:pt x="135895" y="231513"/>
                            <a:pt x="133793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3" name="Freeform: Shape 1182">
                      <a:extLst>
                        <a:ext uri="{FF2B5EF4-FFF2-40B4-BE49-F238E27FC236}">
                          <a16:creationId xmlns:a16="http://schemas.microsoft.com/office/drawing/2014/main" id="{E8B48332-B611-F393-B82F-4E82BF2246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1168" y="16656767"/>
                      <a:ext cx="142730" cy="330827"/>
                    </a:xfrm>
                    <a:custGeom>
                      <a:avLst/>
                      <a:gdLst>
                        <a:gd name="connsiteX0" fmla="*/ 124645 w 142730"/>
                        <a:gd name="connsiteY0" fmla="*/ 80640 h 330827"/>
                        <a:gd name="connsiteX1" fmla="*/ 141798 w 142730"/>
                        <a:gd name="connsiteY1" fmla="*/ 19548 h 330827"/>
                        <a:gd name="connsiteX2" fmla="*/ 98723 w 142730"/>
                        <a:gd name="connsiteY2" fmla="*/ 18818 h 330827"/>
                        <a:gd name="connsiteX3" fmla="*/ 68408 w 142730"/>
                        <a:gd name="connsiteY3" fmla="*/ 75821 h 330827"/>
                        <a:gd name="connsiteX4" fmla="*/ 65994 w 142730"/>
                        <a:gd name="connsiteY4" fmla="*/ 122000 h 330827"/>
                        <a:gd name="connsiteX5" fmla="*/ 36510 w 142730"/>
                        <a:gd name="connsiteY5" fmla="*/ 138314 h 330827"/>
                        <a:gd name="connsiteX6" fmla="*/ 37185 w 142730"/>
                        <a:gd name="connsiteY6" fmla="*/ 183176 h 330827"/>
                        <a:gd name="connsiteX7" fmla="*/ 6630 w 142730"/>
                        <a:gd name="connsiteY7" fmla="*/ 213356 h 330827"/>
                        <a:gd name="connsiteX8" fmla="*/ 6195 w 142730"/>
                        <a:gd name="connsiteY8" fmla="*/ 265935 h 330827"/>
                        <a:gd name="connsiteX9" fmla="*/ 10733 w 142730"/>
                        <a:gd name="connsiteY9" fmla="*/ 323888 h 330827"/>
                        <a:gd name="connsiteX10" fmla="*/ 16539 w 142730"/>
                        <a:gd name="connsiteY10" fmla="*/ 330827 h 330827"/>
                        <a:gd name="connsiteX11" fmla="*/ 21793 w 142730"/>
                        <a:gd name="connsiteY11" fmla="*/ 327298 h 330827"/>
                        <a:gd name="connsiteX12" fmla="*/ 57671 w 142730"/>
                        <a:gd name="connsiteY12" fmla="*/ 277225 h 330827"/>
                        <a:gd name="connsiteX13" fmla="*/ 66541 w 142730"/>
                        <a:gd name="connsiteY13" fmla="*/ 227791 h 330827"/>
                        <a:gd name="connsiteX14" fmla="*/ 103077 w 142730"/>
                        <a:gd name="connsiteY14" fmla="*/ 200019 h 330827"/>
                        <a:gd name="connsiteX15" fmla="*/ 98874 w 142730"/>
                        <a:gd name="connsiteY15" fmla="*/ 152568 h 330827"/>
                        <a:gd name="connsiteX16" fmla="*/ 134378 w 142730"/>
                        <a:gd name="connsiteY16" fmla="*/ 129318 h 330827"/>
                        <a:gd name="connsiteX17" fmla="*/ 124645 w 142730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2730" h="330827">
                          <a:moveTo>
                            <a:pt x="124645" y="80640"/>
                          </a:moveTo>
                          <a:cubicBezTo>
                            <a:pt x="138847" y="64899"/>
                            <a:pt x="145290" y="41957"/>
                            <a:pt x="141798" y="19548"/>
                          </a:cubicBezTo>
                          <a:cubicBezTo>
                            <a:pt x="137589" y="-6041"/>
                            <a:pt x="102609" y="-6738"/>
                            <a:pt x="98723" y="18818"/>
                          </a:cubicBezTo>
                          <a:cubicBezTo>
                            <a:pt x="95746" y="38414"/>
                            <a:pt x="100836" y="60553"/>
                            <a:pt x="68408" y="75821"/>
                          </a:cubicBezTo>
                          <a:cubicBezTo>
                            <a:pt x="45920" y="86414"/>
                            <a:pt x="72138" y="110536"/>
                            <a:pt x="65994" y="122000"/>
                          </a:cubicBezTo>
                          <a:cubicBezTo>
                            <a:pt x="59851" y="133464"/>
                            <a:pt x="43311" y="128323"/>
                            <a:pt x="36510" y="138314"/>
                          </a:cubicBezTo>
                          <a:cubicBezTo>
                            <a:pt x="24486" y="155966"/>
                            <a:pt x="42347" y="169645"/>
                            <a:pt x="37185" y="183176"/>
                          </a:cubicBezTo>
                          <a:cubicBezTo>
                            <a:pt x="30824" y="199832"/>
                            <a:pt x="17283" y="196861"/>
                            <a:pt x="6630" y="213356"/>
                          </a:cubicBezTo>
                          <a:cubicBezTo>
                            <a:pt x="-2111" y="226919"/>
                            <a:pt x="-2161" y="231750"/>
                            <a:pt x="6195" y="265935"/>
                          </a:cubicBezTo>
                          <a:cubicBezTo>
                            <a:pt x="9957" y="284927"/>
                            <a:pt x="11483" y="304422"/>
                            <a:pt x="10733" y="323888"/>
                          </a:cubicBezTo>
                          <a:cubicBezTo>
                            <a:pt x="10682" y="327661"/>
                            <a:pt x="13281" y="330768"/>
                            <a:pt x="16539" y="330827"/>
                          </a:cubicBezTo>
                          <a:cubicBezTo>
                            <a:pt x="18718" y="330866"/>
                            <a:pt x="20739" y="329509"/>
                            <a:pt x="21793" y="327298"/>
                          </a:cubicBezTo>
                          <a:cubicBezTo>
                            <a:pt x="30779" y="308291"/>
                            <a:pt x="43646" y="285963"/>
                            <a:pt x="57671" y="277225"/>
                          </a:cubicBezTo>
                          <a:cubicBezTo>
                            <a:pt x="76603" y="265438"/>
                            <a:pt x="65866" y="248459"/>
                            <a:pt x="66541" y="227791"/>
                          </a:cubicBezTo>
                          <a:cubicBezTo>
                            <a:pt x="67343" y="204101"/>
                            <a:pt x="91627" y="214519"/>
                            <a:pt x="103077" y="200019"/>
                          </a:cubicBezTo>
                          <a:cubicBezTo>
                            <a:pt x="116099" y="183582"/>
                            <a:pt x="94247" y="171040"/>
                            <a:pt x="98874" y="152568"/>
                          </a:cubicBezTo>
                          <a:cubicBezTo>
                            <a:pt x="104381" y="130577"/>
                            <a:pt x="127706" y="143371"/>
                            <a:pt x="134378" y="129318"/>
                          </a:cubicBezTo>
                          <a:cubicBezTo>
                            <a:pt x="145745" y="105331"/>
                            <a:pt x="105022" y="102967"/>
                            <a:pt x="124645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4" name="Freeform: Shape 1183">
                      <a:extLst>
                        <a:ext uri="{FF2B5EF4-FFF2-40B4-BE49-F238E27FC236}">
                          <a16:creationId xmlns:a16="http://schemas.microsoft.com/office/drawing/2014/main" id="{04C1BA58-0FB7-7335-DBF2-8236105042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32254" y="16474841"/>
                      <a:ext cx="51197" cy="59315"/>
                    </a:xfrm>
                    <a:custGeom>
                      <a:avLst/>
                      <a:gdLst>
                        <a:gd name="connsiteX0" fmla="*/ 25599 w 51197"/>
                        <a:gd name="connsiteY0" fmla="*/ 59315 h 59315"/>
                        <a:gd name="connsiteX1" fmla="*/ 51197 w 51197"/>
                        <a:gd name="connsiteY1" fmla="*/ 29658 h 59315"/>
                        <a:gd name="connsiteX2" fmla="*/ 25599 w 51197"/>
                        <a:gd name="connsiteY2" fmla="*/ 0 h 59315"/>
                        <a:gd name="connsiteX3" fmla="*/ 0 w 51197"/>
                        <a:gd name="connsiteY3" fmla="*/ 29658 h 59315"/>
                        <a:gd name="connsiteX4" fmla="*/ 25599 w 51197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197" h="59315">
                          <a:moveTo>
                            <a:pt x="25599" y="59315"/>
                          </a:moveTo>
                          <a:cubicBezTo>
                            <a:pt x="39736" y="59315"/>
                            <a:pt x="51197" y="46037"/>
                            <a:pt x="51197" y="29658"/>
                          </a:cubicBezTo>
                          <a:cubicBezTo>
                            <a:pt x="51197" y="13278"/>
                            <a:pt x="39736" y="0"/>
                            <a:pt x="25599" y="0"/>
                          </a:cubicBezTo>
                          <a:cubicBezTo>
                            <a:pt x="114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461" y="59315"/>
                            <a:pt x="25599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5" name="Freeform: Shape 1184">
                      <a:extLst>
                        <a:ext uri="{FF2B5EF4-FFF2-40B4-BE49-F238E27FC236}">
                          <a16:creationId xmlns:a16="http://schemas.microsoft.com/office/drawing/2014/main" id="{01DAAE87-0828-3D63-8446-BC85790574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7183" y="16541086"/>
                      <a:ext cx="34139" cy="39552"/>
                    </a:xfrm>
                    <a:custGeom>
                      <a:avLst/>
                      <a:gdLst>
                        <a:gd name="connsiteX0" fmla="*/ 17064 w 34139"/>
                        <a:gd name="connsiteY0" fmla="*/ 39552 h 39552"/>
                        <a:gd name="connsiteX1" fmla="*/ 34139 w 34139"/>
                        <a:gd name="connsiteY1" fmla="*/ 19783 h 39552"/>
                        <a:gd name="connsiteX2" fmla="*/ 17075 w 34139"/>
                        <a:gd name="connsiteY2" fmla="*/ 0 h 39552"/>
                        <a:gd name="connsiteX3" fmla="*/ 0 w 34139"/>
                        <a:gd name="connsiteY3" fmla="*/ 19770 h 39552"/>
                        <a:gd name="connsiteX4" fmla="*/ 0 w 34139"/>
                        <a:gd name="connsiteY4" fmla="*/ 19776 h 39552"/>
                        <a:gd name="connsiteX5" fmla="*/ 17064 w 34139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139" h="39552">
                          <a:moveTo>
                            <a:pt x="17064" y="39552"/>
                          </a:moveTo>
                          <a:cubicBezTo>
                            <a:pt x="26491" y="39556"/>
                            <a:pt x="34136" y="30705"/>
                            <a:pt x="34139" y="19783"/>
                          </a:cubicBezTo>
                          <a:cubicBezTo>
                            <a:pt x="34142" y="8860"/>
                            <a:pt x="26502" y="4"/>
                            <a:pt x="17075" y="0"/>
                          </a:cubicBezTo>
                          <a:cubicBezTo>
                            <a:pt x="76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639" y="39548"/>
                            <a:pt x="17064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6" name="Freeform: Shape 1185">
                      <a:extLst>
                        <a:ext uri="{FF2B5EF4-FFF2-40B4-BE49-F238E27FC236}">
                          <a16:creationId xmlns:a16="http://schemas.microsoft.com/office/drawing/2014/main" id="{5F14ECFD-DFCD-EE42-37D9-3ECDC40A07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6070" y="16618350"/>
                      <a:ext cx="29980" cy="34734"/>
                    </a:xfrm>
                    <a:custGeom>
                      <a:avLst/>
                      <a:gdLst>
                        <a:gd name="connsiteX0" fmla="*/ 0 w 29980"/>
                        <a:gd name="connsiteY0" fmla="*/ 17361 h 34734"/>
                        <a:gd name="connsiteX1" fmla="*/ 14985 w 29980"/>
                        <a:gd name="connsiteY1" fmla="*/ 34734 h 34734"/>
                        <a:gd name="connsiteX2" fmla="*/ 29980 w 29980"/>
                        <a:gd name="connsiteY2" fmla="*/ 17373 h 34734"/>
                        <a:gd name="connsiteX3" fmla="*/ 14996 w 29980"/>
                        <a:gd name="connsiteY3" fmla="*/ 0 h 34734"/>
                        <a:gd name="connsiteX4" fmla="*/ 14990 w 29980"/>
                        <a:gd name="connsiteY4" fmla="*/ 0 h 34734"/>
                        <a:gd name="connsiteX5" fmla="*/ 0 w 29980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980" h="34734">
                          <a:moveTo>
                            <a:pt x="0" y="17361"/>
                          </a:moveTo>
                          <a:cubicBezTo>
                            <a:pt x="-3" y="26952"/>
                            <a:pt x="6706" y="34730"/>
                            <a:pt x="14985" y="34734"/>
                          </a:cubicBezTo>
                          <a:cubicBezTo>
                            <a:pt x="23263" y="34738"/>
                            <a:pt x="29977" y="26965"/>
                            <a:pt x="29980" y="17373"/>
                          </a:cubicBezTo>
                          <a:cubicBezTo>
                            <a:pt x="29984" y="7782"/>
                            <a:pt x="23275" y="4"/>
                            <a:pt x="14996" y="0"/>
                          </a:cubicBezTo>
                          <a:cubicBezTo>
                            <a:pt x="14994" y="0"/>
                            <a:pt x="14992" y="0"/>
                            <a:pt x="14990" y="0"/>
                          </a:cubicBezTo>
                          <a:cubicBezTo>
                            <a:pt x="6714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9" name="Graphic 57" descr="Seaweed with solid fill">
                    <a:extLst>
                      <a:ext uri="{FF2B5EF4-FFF2-40B4-BE49-F238E27FC236}">
                        <a16:creationId xmlns:a16="http://schemas.microsoft.com/office/drawing/2014/main" id="{83BD61DB-15DB-1051-618C-AF0B00762F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323102" y="5040073"/>
                    <a:ext cx="94270" cy="121209"/>
                    <a:chOff x="13240806" y="16541323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843" name="Freeform: Shape 842">
                      <a:extLst>
                        <a:ext uri="{FF2B5EF4-FFF2-40B4-BE49-F238E27FC236}">
                          <a16:creationId xmlns:a16="http://schemas.microsoft.com/office/drawing/2014/main" id="{004E99BC-F58F-1F92-FBEC-DCF6906EAE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15274" y="16541323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4" name="Freeform: Shape 843">
                      <a:extLst>
                        <a:ext uri="{FF2B5EF4-FFF2-40B4-BE49-F238E27FC236}">
                          <a16:creationId xmlns:a16="http://schemas.microsoft.com/office/drawing/2014/main" id="{9C690371-5518-EFA1-7B32-90A8F05C9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40806" y="16595429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5" name="Freeform: Shape 844">
                      <a:extLst>
                        <a:ext uri="{FF2B5EF4-FFF2-40B4-BE49-F238E27FC236}">
                          <a16:creationId xmlns:a16="http://schemas.microsoft.com/office/drawing/2014/main" id="{48DE52F2-76FB-3A8F-281A-D72CD55D7B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88602" y="16640571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6" name="Freeform: Shape 845">
                      <a:extLst>
                        <a:ext uri="{FF2B5EF4-FFF2-40B4-BE49-F238E27FC236}">
                          <a16:creationId xmlns:a16="http://schemas.microsoft.com/office/drawing/2014/main" id="{2E8449BA-FD8A-EF00-770B-DD15B9E6D1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62378" y="16693211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7" name="Freeform: Shape 846">
                      <a:extLst>
                        <a:ext uri="{FF2B5EF4-FFF2-40B4-BE49-F238E27FC236}">
                          <a16:creationId xmlns:a16="http://schemas.microsoft.com/office/drawing/2014/main" id="{8BA4D209-94CB-0992-B92A-C0D68AA77C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8396" y="16743274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9" name="Freeform: Shape 1178">
                      <a:extLst>
                        <a:ext uri="{FF2B5EF4-FFF2-40B4-BE49-F238E27FC236}">
                          <a16:creationId xmlns:a16="http://schemas.microsoft.com/office/drawing/2014/main" id="{B9A16438-60F0-69E2-CE9D-1871C2FB10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9928" y="16782500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0" name="Freeform: Shape 1179">
                      <a:extLst>
                        <a:ext uri="{FF2B5EF4-FFF2-40B4-BE49-F238E27FC236}">
                          <a16:creationId xmlns:a16="http://schemas.microsoft.com/office/drawing/2014/main" id="{D2154975-0688-968A-349F-D7E7792AE5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87141" y="16828242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0" name="Graphic 58" descr="Seaweed with solid fill">
                    <a:extLst>
                      <a:ext uri="{FF2B5EF4-FFF2-40B4-BE49-F238E27FC236}">
                        <a16:creationId xmlns:a16="http://schemas.microsoft.com/office/drawing/2014/main" id="{B49AFD5F-274C-A1F0-E7F5-D351F90A86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614007" y="5118184"/>
                    <a:ext cx="153466" cy="179249"/>
                    <a:chOff x="14129665" y="16800272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837" name="Freeform: Shape 836">
                      <a:extLst>
                        <a:ext uri="{FF2B5EF4-FFF2-40B4-BE49-F238E27FC236}">
                          <a16:creationId xmlns:a16="http://schemas.microsoft.com/office/drawing/2014/main" id="{DE1688BF-329A-3804-1576-ECF12B591E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97588" y="16800272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8" name="Freeform: Shape 837">
                      <a:extLst>
                        <a:ext uri="{FF2B5EF4-FFF2-40B4-BE49-F238E27FC236}">
                          <a16:creationId xmlns:a16="http://schemas.microsoft.com/office/drawing/2014/main" id="{BEEF18C2-8F05-F36D-E769-8647441861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29665" y="17060204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9" name="Freeform: Shape 838">
                      <a:extLst>
                        <a:ext uri="{FF2B5EF4-FFF2-40B4-BE49-F238E27FC236}">
                          <a16:creationId xmlns:a16="http://schemas.microsoft.com/office/drawing/2014/main" id="{0FA61871-2F55-D69E-EFF0-939A32176C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3217" y="17023314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0" name="Freeform: Shape 839">
                      <a:extLst>
                        <a:ext uri="{FF2B5EF4-FFF2-40B4-BE49-F238E27FC236}">
                          <a16:creationId xmlns:a16="http://schemas.microsoft.com/office/drawing/2014/main" id="{8FF91F6F-3050-5577-7E49-AA6AB819F6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68006" y="16841388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1" name="Freeform: Shape 840">
                      <a:extLst>
                        <a:ext uri="{FF2B5EF4-FFF2-40B4-BE49-F238E27FC236}">
                          <a16:creationId xmlns:a16="http://schemas.microsoft.com/office/drawing/2014/main" id="{1136E5C3-F93C-E823-98EE-C0BFF60415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54815" y="16907633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2" name="Freeform: Shape 841">
                      <a:extLst>
                        <a:ext uri="{FF2B5EF4-FFF2-40B4-BE49-F238E27FC236}">
                          <a16:creationId xmlns:a16="http://schemas.microsoft.com/office/drawing/2014/main" id="{DCF97426-7901-1F7D-95B6-B47B1809F3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07183" y="16984897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1" name="Graphic 60" descr="Seaweed with solid fill">
                    <a:extLst>
                      <a:ext uri="{FF2B5EF4-FFF2-40B4-BE49-F238E27FC236}">
                        <a16:creationId xmlns:a16="http://schemas.microsoft.com/office/drawing/2014/main" id="{088280A9-8B81-8781-1E14-F3685D5208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8019077" y="4936952"/>
                    <a:ext cx="116658" cy="121209"/>
                    <a:chOff x="12311858" y="16199464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484" name="Freeform: Shape 483">
                      <a:extLst>
                        <a:ext uri="{FF2B5EF4-FFF2-40B4-BE49-F238E27FC236}">
                          <a16:creationId xmlns:a16="http://schemas.microsoft.com/office/drawing/2014/main" id="{44F6B339-D1D9-CD52-01CB-4F0A10B1D9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4011" y="16199464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0CE73511-4C97-5A74-63CC-8667138925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11858" y="16253570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00E1F4C4-DE53-A0D3-E894-A65FAF4786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71005" y="16298712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19A4A1F1-3BB2-0FFD-3CC4-7C625E5171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553" y="16351352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57CAFD7F-F2FA-BFAC-96CE-6DEEDBA975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93497" y="16401415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1851F28F-E6C6-19F3-338A-9644A8E022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44894" y="16440641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5" name="Freeform: Shape 834">
                      <a:extLst>
                        <a:ext uri="{FF2B5EF4-FFF2-40B4-BE49-F238E27FC236}">
                          <a16:creationId xmlns:a16="http://schemas.microsoft.com/office/drawing/2014/main" id="{1532616F-FD2C-362B-53ED-1423615E6E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16694" y="16486383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2" name="Graphic 61" descr="Seaweed with solid fill">
                    <a:extLst>
                      <a:ext uri="{FF2B5EF4-FFF2-40B4-BE49-F238E27FC236}">
                        <a16:creationId xmlns:a16="http://schemas.microsoft.com/office/drawing/2014/main" id="{C7FAC148-C750-A44E-B543-42FC2931A4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906701">
                    <a:off x="7746049" y="4844672"/>
                    <a:ext cx="153466" cy="179249"/>
                    <a:chOff x="11477620" y="15893543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233" name="Freeform: Shape 232">
                      <a:extLst>
                        <a:ext uri="{FF2B5EF4-FFF2-40B4-BE49-F238E27FC236}">
                          <a16:creationId xmlns:a16="http://schemas.microsoft.com/office/drawing/2014/main" id="{2314CEB5-BE8B-18EE-F043-17358FBEFD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45543" y="15893543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4" name="Freeform: Shape 233">
                      <a:extLst>
                        <a:ext uri="{FF2B5EF4-FFF2-40B4-BE49-F238E27FC236}">
                          <a16:creationId xmlns:a16="http://schemas.microsoft.com/office/drawing/2014/main" id="{AF83335A-22FB-9881-E520-AF6A6B6B84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77620" y="16153475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5" name="Freeform: Shape 234">
                      <a:extLst>
                        <a:ext uri="{FF2B5EF4-FFF2-40B4-BE49-F238E27FC236}">
                          <a16:creationId xmlns:a16="http://schemas.microsoft.com/office/drawing/2014/main" id="{6353B8FA-3B84-DC7E-E157-5F63F2BBF6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781172" y="16116585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6" name="Freeform: Shape 235">
                      <a:extLst>
                        <a:ext uri="{FF2B5EF4-FFF2-40B4-BE49-F238E27FC236}">
                          <a16:creationId xmlns:a16="http://schemas.microsoft.com/office/drawing/2014/main" id="{B02BA3CF-047A-D8E2-AF5B-B9BF8B41DA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15961" y="15934659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8" name="Freeform: Shape 477">
                      <a:extLst>
                        <a:ext uri="{FF2B5EF4-FFF2-40B4-BE49-F238E27FC236}">
                          <a16:creationId xmlns:a16="http://schemas.microsoft.com/office/drawing/2014/main" id="{807A76B9-10C7-17CE-B468-167B4D76E7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02770" y="16000904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70D338AF-D648-0C69-92A7-F3BA6AA77A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55138" y="16078168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3" name="Graphic 62" descr="Seaweed with solid fill">
                    <a:extLst>
                      <a:ext uri="{FF2B5EF4-FFF2-40B4-BE49-F238E27FC236}">
                        <a16:creationId xmlns:a16="http://schemas.microsoft.com/office/drawing/2014/main" id="{542D2503-7310-B929-043F-D482DD2406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136929" y="4940853"/>
                    <a:ext cx="153466" cy="179249"/>
                    <a:chOff x="12671953" y="16212395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227" name="Freeform: Shape 226">
                      <a:extLst>
                        <a:ext uri="{FF2B5EF4-FFF2-40B4-BE49-F238E27FC236}">
                          <a16:creationId xmlns:a16="http://schemas.microsoft.com/office/drawing/2014/main" id="{01BABBFB-56F4-821C-2C7A-C2F034B801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39876" y="16212395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8" name="Freeform: Shape 227">
                      <a:extLst>
                        <a:ext uri="{FF2B5EF4-FFF2-40B4-BE49-F238E27FC236}">
                          <a16:creationId xmlns:a16="http://schemas.microsoft.com/office/drawing/2014/main" id="{FF723BCF-E2E5-93DF-3368-820593BF98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71953" y="16472327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9" name="Freeform: Shape 228">
                      <a:extLst>
                        <a:ext uri="{FF2B5EF4-FFF2-40B4-BE49-F238E27FC236}">
                          <a16:creationId xmlns:a16="http://schemas.microsoft.com/office/drawing/2014/main" id="{44B26735-2635-8AAD-9D0E-DE13C46EC7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75505" y="16435437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0" name="Freeform: Shape 229">
                      <a:extLst>
                        <a:ext uri="{FF2B5EF4-FFF2-40B4-BE49-F238E27FC236}">
                          <a16:creationId xmlns:a16="http://schemas.microsoft.com/office/drawing/2014/main" id="{41B2036D-002A-66F7-1342-E3BCF2EB4B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10294" y="16253511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DC27A916-5A64-041E-924E-D420715D015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97103" y="16319756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800BC100-1FF9-9C6D-456B-E1951B41F3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49471" y="16397020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4" name="Graphic 65" descr="Seaweed with solid fill">
                    <a:extLst>
                      <a:ext uri="{FF2B5EF4-FFF2-40B4-BE49-F238E27FC236}">
                        <a16:creationId xmlns:a16="http://schemas.microsoft.com/office/drawing/2014/main" id="{E8E51E3D-688A-9DA6-3DA4-0C828472BD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14447" y="4846820"/>
                    <a:ext cx="101995" cy="154328"/>
                    <a:chOff x="10769962" y="15900664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BC1CDEDB-3926-9654-E1F2-8B7C481C8C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81565" y="15900664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493F25CF-986F-C82F-4471-64C957EFBF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69962" y="16124458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3" name="Freeform: Shape 222">
                      <a:extLst>
                        <a:ext uri="{FF2B5EF4-FFF2-40B4-BE49-F238E27FC236}">
                          <a16:creationId xmlns:a16="http://schemas.microsoft.com/office/drawing/2014/main" id="{7156F946-57A8-5988-B380-B8C45CCC20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71707" y="16092697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4" name="Freeform: Shape 223">
                      <a:extLst>
                        <a:ext uri="{FF2B5EF4-FFF2-40B4-BE49-F238E27FC236}">
                          <a16:creationId xmlns:a16="http://schemas.microsoft.com/office/drawing/2014/main" id="{A12051D0-8AB6-0CAD-B657-78EF2AAEFF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95444" y="15936064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5" name="Freeform: Shape 224">
                      <a:extLst>
                        <a:ext uri="{FF2B5EF4-FFF2-40B4-BE49-F238E27FC236}">
                          <a16:creationId xmlns:a16="http://schemas.microsoft.com/office/drawing/2014/main" id="{2493BCDC-FDF4-977E-4785-E3417B42F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53138" y="15993099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6" name="Freeform: Shape 225">
                      <a:extLst>
                        <a:ext uri="{FF2B5EF4-FFF2-40B4-BE49-F238E27FC236}">
                          <a16:creationId xmlns:a16="http://schemas.microsoft.com/office/drawing/2014/main" id="{AA69AFBC-B196-8F0B-09B2-72DF1336E6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21481" y="16059621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5" name="Graphic 66" descr="Seaweed with solid fill">
                    <a:extLst>
                      <a:ext uri="{FF2B5EF4-FFF2-40B4-BE49-F238E27FC236}">
                        <a16:creationId xmlns:a16="http://schemas.microsoft.com/office/drawing/2014/main" id="{5B42218F-764C-5EB8-B6CF-181AEC72EA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604259">
                    <a:off x="7663335" y="4831287"/>
                    <a:ext cx="128993" cy="179249"/>
                    <a:chOff x="11224890" y="15849170"/>
                    <a:chExt cx="394139" cy="594237"/>
                  </a:xfrm>
                  <a:solidFill>
                    <a:srgbClr val="92D050"/>
                  </a:solidFill>
                </p:grpSpPr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E5C38FDB-9958-0AFF-5279-DC4C22C41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66035" y="15849170"/>
                      <a:ext cx="183815" cy="594237"/>
                    </a:xfrm>
                    <a:custGeom>
                      <a:avLst/>
                      <a:gdLst>
                        <a:gd name="connsiteX0" fmla="*/ 88369 w 183815"/>
                        <a:gd name="connsiteY0" fmla="*/ 475570 h 594237"/>
                        <a:gd name="connsiteX1" fmla="*/ 105198 w 183815"/>
                        <a:gd name="connsiteY1" fmla="*/ 438111 h 594237"/>
                        <a:gd name="connsiteX2" fmla="*/ 71269 w 183815"/>
                        <a:gd name="connsiteY2" fmla="*/ 376754 h 594237"/>
                        <a:gd name="connsiteX3" fmla="*/ 106474 w 183815"/>
                        <a:gd name="connsiteY3" fmla="*/ 334690 h 594237"/>
                        <a:gd name="connsiteX4" fmla="*/ 89471 w 183815"/>
                        <a:gd name="connsiteY4" fmla="*/ 287943 h 594237"/>
                        <a:gd name="connsiteX5" fmla="*/ 127689 w 183815"/>
                        <a:gd name="connsiteY5" fmla="*/ 262109 h 594237"/>
                        <a:gd name="connsiteX6" fmla="*/ 118927 w 183815"/>
                        <a:gd name="connsiteY6" fmla="*/ 223357 h 594237"/>
                        <a:gd name="connsiteX7" fmla="*/ 162052 w 183815"/>
                        <a:gd name="connsiteY7" fmla="*/ 182546 h 594237"/>
                        <a:gd name="connsiteX8" fmla="*/ 150978 w 183815"/>
                        <a:gd name="connsiteY8" fmla="*/ 141560 h 594237"/>
                        <a:gd name="connsiteX9" fmla="*/ 182942 w 183815"/>
                        <a:gd name="connsiteY9" fmla="*/ 76761 h 594237"/>
                        <a:gd name="connsiteX10" fmla="*/ 161558 w 183815"/>
                        <a:gd name="connsiteY10" fmla="*/ 43926 h 594237"/>
                        <a:gd name="connsiteX11" fmla="*/ 183816 w 183815"/>
                        <a:gd name="connsiteY11" fmla="*/ 931 h 594237"/>
                        <a:gd name="connsiteX12" fmla="*/ 121593 w 183815"/>
                        <a:gd name="connsiteY12" fmla="*/ 19015 h 594237"/>
                        <a:gd name="connsiteX13" fmla="*/ 112315 w 183815"/>
                        <a:gd name="connsiteY13" fmla="*/ 67577 h 594237"/>
                        <a:gd name="connsiteX14" fmla="*/ 73598 w 183815"/>
                        <a:gd name="connsiteY14" fmla="*/ 100987 h 594237"/>
                        <a:gd name="connsiteX15" fmla="*/ 81665 w 183815"/>
                        <a:gd name="connsiteY15" fmla="*/ 170132 h 594237"/>
                        <a:gd name="connsiteX16" fmla="*/ 23969 w 183815"/>
                        <a:gd name="connsiteY16" fmla="*/ 205015 h 594237"/>
                        <a:gd name="connsiteX17" fmla="*/ 37937 w 183815"/>
                        <a:gd name="connsiteY17" fmla="*/ 278391 h 594237"/>
                        <a:gd name="connsiteX18" fmla="*/ 4057 w 183815"/>
                        <a:gd name="connsiteY18" fmla="*/ 327786 h 594237"/>
                        <a:gd name="connsiteX19" fmla="*/ 22069 w 183815"/>
                        <a:gd name="connsiteY19" fmla="*/ 389258 h 594237"/>
                        <a:gd name="connsiteX20" fmla="*/ 2553 w 183815"/>
                        <a:gd name="connsiteY20" fmla="*/ 432853 h 594237"/>
                        <a:gd name="connsiteX21" fmla="*/ 28166 w 183815"/>
                        <a:gd name="connsiteY21" fmla="*/ 473717 h 594237"/>
                        <a:gd name="connsiteX22" fmla="*/ 39104 w 183815"/>
                        <a:gd name="connsiteY22" fmla="*/ 514070 h 594237"/>
                        <a:gd name="connsiteX23" fmla="*/ 55727 w 183815"/>
                        <a:gd name="connsiteY23" fmla="*/ 587646 h 594237"/>
                        <a:gd name="connsiteX24" fmla="*/ 66196 w 183815"/>
                        <a:gd name="connsiteY24" fmla="*/ 593696 h 594237"/>
                        <a:gd name="connsiteX25" fmla="*/ 70059 w 183815"/>
                        <a:gd name="connsiteY25" fmla="*/ 590365 h 594237"/>
                        <a:gd name="connsiteX26" fmla="*/ 89830 w 183815"/>
                        <a:gd name="connsiteY26" fmla="*/ 564188 h 594237"/>
                        <a:gd name="connsiteX27" fmla="*/ 106794 w 183815"/>
                        <a:gd name="connsiteY27" fmla="*/ 522853 h 594237"/>
                        <a:gd name="connsiteX28" fmla="*/ 88369 w 183815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3815" h="594237">
                          <a:moveTo>
                            <a:pt x="88369" y="475570"/>
                          </a:moveTo>
                          <a:cubicBezTo>
                            <a:pt x="94200" y="463415"/>
                            <a:pt x="103727" y="469389"/>
                            <a:pt x="105198" y="438111"/>
                          </a:cubicBezTo>
                          <a:cubicBezTo>
                            <a:pt x="106344" y="413387"/>
                            <a:pt x="71047" y="402892"/>
                            <a:pt x="71269" y="376754"/>
                          </a:cubicBezTo>
                          <a:cubicBezTo>
                            <a:pt x="71459" y="354453"/>
                            <a:pt x="102962" y="355725"/>
                            <a:pt x="106474" y="334690"/>
                          </a:cubicBezTo>
                          <a:cubicBezTo>
                            <a:pt x="108792" y="320830"/>
                            <a:pt x="85014" y="300408"/>
                            <a:pt x="89471" y="287943"/>
                          </a:cubicBezTo>
                          <a:cubicBezTo>
                            <a:pt x="93928" y="275478"/>
                            <a:pt x="114850" y="274057"/>
                            <a:pt x="127689" y="262109"/>
                          </a:cubicBezTo>
                          <a:cubicBezTo>
                            <a:pt x="140718" y="250018"/>
                            <a:pt x="118971" y="236010"/>
                            <a:pt x="118927" y="223357"/>
                          </a:cubicBezTo>
                          <a:cubicBezTo>
                            <a:pt x="118884" y="210705"/>
                            <a:pt x="157682" y="204847"/>
                            <a:pt x="162052" y="182546"/>
                          </a:cubicBezTo>
                          <a:cubicBezTo>
                            <a:pt x="166422" y="160244"/>
                            <a:pt x="154132" y="159896"/>
                            <a:pt x="150978" y="141560"/>
                          </a:cubicBezTo>
                          <a:cubicBezTo>
                            <a:pt x="147824" y="123224"/>
                            <a:pt x="178257" y="100638"/>
                            <a:pt x="182942" y="76761"/>
                          </a:cubicBezTo>
                          <a:cubicBezTo>
                            <a:pt x="186107" y="60615"/>
                            <a:pt x="165527" y="56991"/>
                            <a:pt x="161558" y="43926"/>
                          </a:cubicBezTo>
                          <a:cubicBezTo>
                            <a:pt x="156982" y="28871"/>
                            <a:pt x="183816" y="931"/>
                            <a:pt x="183816" y="931"/>
                          </a:cubicBezTo>
                          <a:cubicBezTo>
                            <a:pt x="152188" y="-3525"/>
                            <a:pt x="128579" y="8920"/>
                            <a:pt x="121593" y="19015"/>
                          </a:cubicBezTo>
                          <a:cubicBezTo>
                            <a:pt x="110534" y="35039"/>
                            <a:pt x="121267" y="58890"/>
                            <a:pt x="112315" y="67577"/>
                          </a:cubicBezTo>
                          <a:cubicBezTo>
                            <a:pt x="100274" y="79254"/>
                            <a:pt x="80829" y="80326"/>
                            <a:pt x="73598" y="100987"/>
                          </a:cubicBezTo>
                          <a:cubicBezTo>
                            <a:pt x="67480" y="118425"/>
                            <a:pt x="96181" y="151131"/>
                            <a:pt x="81665" y="170132"/>
                          </a:cubicBezTo>
                          <a:cubicBezTo>
                            <a:pt x="67941" y="188126"/>
                            <a:pt x="32655" y="179523"/>
                            <a:pt x="23969" y="205015"/>
                          </a:cubicBezTo>
                          <a:cubicBezTo>
                            <a:pt x="14790" y="231889"/>
                            <a:pt x="50206" y="252027"/>
                            <a:pt x="37937" y="278391"/>
                          </a:cubicBezTo>
                          <a:cubicBezTo>
                            <a:pt x="27140" y="301583"/>
                            <a:pt x="7575" y="302856"/>
                            <a:pt x="4057" y="327786"/>
                          </a:cubicBezTo>
                          <a:cubicBezTo>
                            <a:pt x="1164" y="348317"/>
                            <a:pt x="28225" y="369650"/>
                            <a:pt x="22069" y="389258"/>
                          </a:cubicBezTo>
                          <a:cubicBezTo>
                            <a:pt x="16060" y="408401"/>
                            <a:pt x="-7750" y="414285"/>
                            <a:pt x="2553" y="432853"/>
                          </a:cubicBezTo>
                          <a:cubicBezTo>
                            <a:pt x="14925" y="455142"/>
                            <a:pt x="34501" y="452345"/>
                            <a:pt x="28166" y="473717"/>
                          </a:cubicBezTo>
                          <a:cubicBezTo>
                            <a:pt x="22835" y="491678"/>
                            <a:pt x="29881" y="503129"/>
                            <a:pt x="39104" y="514070"/>
                          </a:cubicBezTo>
                          <a:cubicBezTo>
                            <a:pt x="56900" y="535170"/>
                            <a:pt x="49799" y="558563"/>
                            <a:pt x="55727" y="587646"/>
                          </a:cubicBezTo>
                          <a:cubicBezTo>
                            <a:pt x="57213" y="592756"/>
                            <a:pt x="61900" y="595465"/>
                            <a:pt x="66196" y="593696"/>
                          </a:cubicBezTo>
                          <a:cubicBezTo>
                            <a:pt x="67732" y="593064"/>
                            <a:pt x="69075" y="591904"/>
                            <a:pt x="70059" y="590365"/>
                          </a:cubicBezTo>
                          <a:cubicBezTo>
                            <a:pt x="75497" y="580498"/>
                            <a:pt x="82163" y="571672"/>
                            <a:pt x="89830" y="564188"/>
                          </a:cubicBezTo>
                          <a:cubicBezTo>
                            <a:pt x="102316" y="553157"/>
                            <a:pt x="113716" y="542229"/>
                            <a:pt x="106794" y="522853"/>
                          </a:cubicBezTo>
                          <a:cubicBezTo>
                            <a:pt x="98765" y="500352"/>
                            <a:pt x="77333" y="498576"/>
                            <a:pt x="88369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A0DC64BF-A705-5525-B437-ADE601EBCE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24890" y="16109102"/>
                      <a:ext cx="162532" cy="319857"/>
                    </a:xfrm>
                    <a:custGeom>
                      <a:avLst/>
                      <a:gdLst>
                        <a:gd name="connsiteX0" fmla="*/ 130290 w 162532"/>
                        <a:gd name="connsiteY0" fmla="*/ 213688 h 319857"/>
                        <a:gd name="connsiteX1" fmla="*/ 132374 w 162532"/>
                        <a:gd name="connsiteY1" fmla="*/ 165171 h 319857"/>
                        <a:gd name="connsiteX2" fmla="*/ 105638 w 162532"/>
                        <a:gd name="connsiteY2" fmla="*/ 139589 h 319857"/>
                        <a:gd name="connsiteX3" fmla="*/ 106892 w 162532"/>
                        <a:gd name="connsiteY3" fmla="*/ 86028 h 319857"/>
                        <a:gd name="connsiteX4" fmla="*/ 72985 w 162532"/>
                        <a:gd name="connsiteY4" fmla="*/ 58715 h 319857"/>
                        <a:gd name="connsiteX5" fmla="*/ 46824 w 162532"/>
                        <a:gd name="connsiteY5" fmla="*/ 14209 h 319857"/>
                        <a:gd name="connsiteX6" fmla="*/ 15534 w 162532"/>
                        <a:gd name="connsiteY6" fmla="*/ 0 h 319857"/>
                        <a:gd name="connsiteX7" fmla="*/ 11088 w 162532"/>
                        <a:gd name="connsiteY7" fmla="*/ 53122 h 319857"/>
                        <a:gd name="connsiteX8" fmla="*/ 38003 w 162532"/>
                        <a:gd name="connsiteY8" fmla="*/ 86260 h 319857"/>
                        <a:gd name="connsiteX9" fmla="*/ 42443 w 162532"/>
                        <a:gd name="connsiteY9" fmla="*/ 146325 h 319857"/>
                        <a:gd name="connsiteX10" fmla="*/ 76003 w 162532"/>
                        <a:gd name="connsiteY10" fmla="*/ 164519 h 319857"/>
                        <a:gd name="connsiteX11" fmla="*/ 74999 w 162532"/>
                        <a:gd name="connsiteY11" fmla="*/ 236428 h 319857"/>
                        <a:gd name="connsiteX12" fmla="*/ 128091 w 162532"/>
                        <a:gd name="connsiteY12" fmla="*/ 314454 h 319857"/>
                        <a:gd name="connsiteX13" fmla="*/ 139339 w 162532"/>
                        <a:gd name="connsiteY13" fmla="*/ 318759 h 319857"/>
                        <a:gd name="connsiteX14" fmla="*/ 142461 w 162532"/>
                        <a:gd name="connsiteY14" fmla="*/ 315455 h 319857"/>
                        <a:gd name="connsiteX15" fmla="*/ 162166 w 162532"/>
                        <a:gd name="connsiteY15" fmla="*/ 266938 h 319857"/>
                        <a:gd name="connsiteX16" fmla="*/ 130290 w 162532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2532" h="319857">
                          <a:moveTo>
                            <a:pt x="130290" y="213688"/>
                          </a:moveTo>
                          <a:cubicBezTo>
                            <a:pt x="128189" y="195397"/>
                            <a:pt x="134768" y="173980"/>
                            <a:pt x="132374" y="165171"/>
                          </a:cubicBezTo>
                          <a:cubicBezTo>
                            <a:pt x="125740" y="140758"/>
                            <a:pt x="112668" y="153785"/>
                            <a:pt x="105638" y="139589"/>
                          </a:cubicBezTo>
                          <a:cubicBezTo>
                            <a:pt x="96990" y="122151"/>
                            <a:pt x="112283" y="107774"/>
                            <a:pt x="106892" y="86028"/>
                          </a:cubicBezTo>
                          <a:cubicBezTo>
                            <a:pt x="102468" y="68183"/>
                            <a:pt x="93793" y="70334"/>
                            <a:pt x="72985" y="58715"/>
                          </a:cubicBezTo>
                          <a:cubicBezTo>
                            <a:pt x="58936" y="50868"/>
                            <a:pt x="55662" y="30620"/>
                            <a:pt x="46824" y="14209"/>
                          </a:cubicBezTo>
                          <a:cubicBezTo>
                            <a:pt x="39903" y="1356"/>
                            <a:pt x="15534" y="0"/>
                            <a:pt x="15534" y="0"/>
                          </a:cubicBezTo>
                          <a:cubicBezTo>
                            <a:pt x="-11154" y="2881"/>
                            <a:pt x="2907" y="41509"/>
                            <a:pt x="11088" y="53122"/>
                          </a:cubicBezTo>
                          <a:cubicBezTo>
                            <a:pt x="20409" y="66368"/>
                            <a:pt x="35679" y="62286"/>
                            <a:pt x="38003" y="86260"/>
                          </a:cubicBezTo>
                          <a:cubicBezTo>
                            <a:pt x="40684" y="114032"/>
                            <a:pt x="34024" y="123190"/>
                            <a:pt x="42443" y="146325"/>
                          </a:cubicBezTo>
                          <a:cubicBezTo>
                            <a:pt x="51726" y="171849"/>
                            <a:pt x="70775" y="144885"/>
                            <a:pt x="76003" y="164519"/>
                          </a:cubicBezTo>
                          <a:cubicBezTo>
                            <a:pt x="80932" y="183048"/>
                            <a:pt x="65320" y="214043"/>
                            <a:pt x="74999" y="236428"/>
                          </a:cubicBezTo>
                          <a:cubicBezTo>
                            <a:pt x="87235" y="264710"/>
                            <a:pt x="114004" y="269664"/>
                            <a:pt x="128091" y="314454"/>
                          </a:cubicBezTo>
                          <a:cubicBezTo>
                            <a:pt x="130198" y="319338"/>
                            <a:pt x="135233" y="321265"/>
                            <a:pt x="139339" y="318759"/>
                          </a:cubicBezTo>
                          <a:cubicBezTo>
                            <a:pt x="140597" y="317989"/>
                            <a:pt x="141672" y="316853"/>
                            <a:pt x="142461" y="315455"/>
                          </a:cubicBezTo>
                          <a:cubicBezTo>
                            <a:pt x="151920" y="301182"/>
                            <a:pt x="158645" y="284625"/>
                            <a:pt x="162166" y="266938"/>
                          </a:cubicBezTo>
                          <a:cubicBezTo>
                            <a:pt x="166412" y="236822"/>
                            <a:pt x="132336" y="231513"/>
                            <a:pt x="130290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6F461163-7893-CDC7-658A-A446372AF6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80036" y="16072212"/>
                      <a:ext cx="138992" cy="330827"/>
                    </a:xfrm>
                    <a:custGeom>
                      <a:avLst/>
                      <a:gdLst>
                        <a:gd name="connsiteX0" fmla="*/ 121381 w 138992"/>
                        <a:gd name="connsiteY0" fmla="*/ 80640 h 330827"/>
                        <a:gd name="connsiteX1" fmla="*/ 138085 w 138992"/>
                        <a:gd name="connsiteY1" fmla="*/ 19548 h 330827"/>
                        <a:gd name="connsiteX2" fmla="*/ 96138 w 138992"/>
                        <a:gd name="connsiteY2" fmla="*/ 18818 h 330827"/>
                        <a:gd name="connsiteX3" fmla="*/ 66617 w 138992"/>
                        <a:gd name="connsiteY3" fmla="*/ 75821 h 330827"/>
                        <a:gd name="connsiteX4" fmla="*/ 64266 w 138992"/>
                        <a:gd name="connsiteY4" fmla="*/ 122000 h 330827"/>
                        <a:gd name="connsiteX5" fmla="*/ 35554 w 138992"/>
                        <a:gd name="connsiteY5" fmla="*/ 138314 h 330827"/>
                        <a:gd name="connsiteX6" fmla="*/ 36211 w 138992"/>
                        <a:gd name="connsiteY6" fmla="*/ 183176 h 330827"/>
                        <a:gd name="connsiteX7" fmla="*/ 6457 w 138992"/>
                        <a:gd name="connsiteY7" fmla="*/ 213356 h 330827"/>
                        <a:gd name="connsiteX8" fmla="*/ 6033 w 138992"/>
                        <a:gd name="connsiteY8" fmla="*/ 265935 h 330827"/>
                        <a:gd name="connsiteX9" fmla="*/ 10452 w 138992"/>
                        <a:gd name="connsiteY9" fmla="*/ 323888 h 330827"/>
                        <a:gd name="connsiteX10" fmla="*/ 16105 w 138992"/>
                        <a:gd name="connsiteY10" fmla="*/ 330827 h 330827"/>
                        <a:gd name="connsiteX11" fmla="*/ 21222 w 138992"/>
                        <a:gd name="connsiteY11" fmla="*/ 327298 h 330827"/>
                        <a:gd name="connsiteX12" fmla="*/ 56161 w 138992"/>
                        <a:gd name="connsiteY12" fmla="*/ 277225 h 330827"/>
                        <a:gd name="connsiteX13" fmla="*/ 64798 w 138992"/>
                        <a:gd name="connsiteY13" fmla="*/ 227791 h 330827"/>
                        <a:gd name="connsiteX14" fmla="*/ 100377 w 138992"/>
                        <a:gd name="connsiteY14" fmla="*/ 200019 h 330827"/>
                        <a:gd name="connsiteX15" fmla="*/ 96284 w 138992"/>
                        <a:gd name="connsiteY15" fmla="*/ 152568 h 330827"/>
                        <a:gd name="connsiteX16" fmla="*/ 130859 w 138992"/>
                        <a:gd name="connsiteY16" fmla="*/ 129318 h 330827"/>
                        <a:gd name="connsiteX17" fmla="*/ 121381 w 13899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8992" h="330827">
                          <a:moveTo>
                            <a:pt x="121381" y="80640"/>
                          </a:moveTo>
                          <a:cubicBezTo>
                            <a:pt x="135211" y="64899"/>
                            <a:pt x="141485" y="41957"/>
                            <a:pt x="138085" y="19548"/>
                          </a:cubicBezTo>
                          <a:cubicBezTo>
                            <a:pt x="133986" y="-6041"/>
                            <a:pt x="99921" y="-6738"/>
                            <a:pt x="96138" y="18818"/>
                          </a:cubicBezTo>
                          <a:cubicBezTo>
                            <a:pt x="93239" y="38414"/>
                            <a:pt x="98195" y="60553"/>
                            <a:pt x="66617" y="75821"/>
                          </a:cubicBezTo>
                          <a:cubicBezTo>
                            <a:pt x="44718" y="86414"/>
                            <a:pt x="70248" y="110536"/>
                            <a:pt x="64266" y="122000"/>
                          </a:cubicBezTo>
                          <a:cubicBezTo>
                            <a:pt x="58284" y="133464"/>
                            <a:pt x="42177" y="128323"/>
                            <a:pt x="35554" y="138314"/>
                          </a:cubicBezTo>
                          <a:cubicBezTo>
                            <a:pt x="23844" y="155966"/>
                            <a:pt x="41238" y="169645"/>
                            <a:pt x="36211" y="183176"/>
                          </a:cubicBezTo>
                          <a:cubicBezTo>
                            <a:pt x="30017" y="199832"/>
                            <a:pt x="16831" y="196861"/>
                            <a:pt x="6457" y="213356"/>
                          </a:cubicBezTo>
                          <a:cubicBezTo>
                            <a:pt x="-2056" y="226919"/>
                            <a:pt x="-2104" y="231750"/>
                            <a:pt x="6033" y="265935"/>
                          </a:cubicBezTo>
                          <a:cubicBezTo>
                            <a:pt x="9696" y="284927"/>
                            <a:pt x="11182" y="304422"/>
                            <a:pt x="10452" y="323888"/>
                          </a:cubicBezTo>
                          <a:cubicBezTo>
                            <a:pt x="10403" y="327661"/>
                            <a:pt x="12933" y="330768"/>
                            <a:pt x="16105" y="330827"/>
                          </a:cubicBezTo>
                          <a:cubicBezTo>
                            <a:pt x="18228" y="330866"/>
                            <a:pt x="20196" y="329509"/>
                            <a:pt x="21222" y="327298"/>
                          </a:cubicBezTo>
                          <a:cubicBezTo>
                            <a:pt x="29973" y="308291"/>
                            <a:pt x="42503" y="285963"/>
                            <a:pt x="56161" y="277225"/>
                          </a:cubicBezTo>
                          <a:cubicBezTo>
                            <a:pt x="74597" y="265438"/>
                            <a:pt x="64141" y="248459"/>
                            <a:pt x="64798" y="227791"/>
                          </a:cubicBezTo>
                          <a:cubicBezTo>
                            <a:pt x="65580" y="204101"/>
                            <a:pt x="89227" y="214519"/>
                            <a:pt x="100377" y="200019"/>
                          </a:cubicBezTo>
                          <a:cubicBezTo>
                            <a:pt x="113059" y="183582"/>
                            <a:pt x="91778" y="171040"/>
                            <a:pt x="96284" y="152568"/>
                          </a:cubicBezTo>
                          <a:cubicBezTo>
                            <a:pt x="101648" y="130577"/>
                            <a:pt x="124361" y="143371"/>
                            <a:pt x="130859" y="129318"/>
                          </a:cubicBezTo>
                          <a:cubicBezTo>
                            <a:pt x="141928" y="105331"/>
                            <a:pt x="102272" y="102967"/>
                            <a:pt x="121381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F10E47EB-C6B7-2B24-D68A-1054419FCAE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57116" y="15890286"/>
                      <a:ext cx="49856" cy="59315"/>
                    </a:xfrm>
                    <a:custGeom>
                      <a:avLst/>
                      <a:gdLst>
                        <a:gd name="connsiteX0" fmla="*/ 24928 w 49856"/>
                        <a:gd name="connsiteY0" fmla="*/ 59315 h 59315"/>
                        <a:gd name="connsiteX1" fmla="*/ 49857 w 49856"/>
                        <a:gd name="connsiteY1" fmla="*/ 29658 h 59315"/>
                        <a:gd name="connsiteX2" fmla="*/ 24928 w 49856"/>
                        <a:gd name="connsiteY2" fmla="*/ 0 h 59315"/>
                        <a:gd name="connsiteX3" fmla="*/ 0 w 49856"/>
                        <a:gd name="connsiteY3" fmla="*/ 29658 h 59315"/>
                        <a:gd name="connsiteX4" fmla="*/ 24928 w 49856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856" h="59315">
                          <a:moveTo>
                            <a:pt x="24928" y="59315"/>
                          </a:moveTo>
                          <a:cubicBezTo>
                            <a:pt x="38696" y="59315"/>
                            <a:pt x="49857" y="46037"/>
                            <a:pt x="49857" y="29658"/>
                          </a:cubicBezTo>
                          <a:cubicBezTo>
                            <a:pt x="49857" y="13278"/>
                            <a:pt x="38696" y="0"/>
                            <a:pt x="24928" y="0"/>
                          </a:cubicBezTo>
                          <a:cubicBezTo>
                            <a:pt x="111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161" y="59315"/>
                            <a:pt x="24928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6" name="Freeform: Shape 175">
                      <a:extLst>
                        <a:ext uri="{FF2B5EF4-FFF2-40B4-BE49-F238E27FC236}">
                          <a16:creationId xmlns:a16="http://schemas.microsoft.com/office/drawing/2014/main" id="{029A207C-A283-45F9-26A7-B879CBC0A2F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0083" y="15956531"/>
                      <a:ext cx="33244" cy="39552"/>
                    </a:xfrm>
                    <a:custGeom>
                      <a:avLst/>
                      <a:gdLst>
                        <a:gd name="connsiteX0" fmla="*/ 16617 w 33244"/>
                        <a:gd name="connsiteY0" fmla="*/ 39552 h 39552"/>
                        <a:gd name="connsiteX1" fmla="*/ 33245 w 33244"/>
                        <a:gd name="connsiteY1" fmla="*/ 19783 h 39552"/>
                        <a:gd name="connsiteX2" fmla="*/ 16628 w 33244"/>
                        <a:gd name="connsiteY2" fmla="*/ 0 h 39552"/>
                        <a:gd name="connsiteX3" fmla="*/ 0 w 33244"/>
                        <a:gd name="connsiteY3" fmla="*/ 19770 h 39552"/>
                        <a:gd name="connsiteX4" fmla="*/ 0 w 33244"/>
                        <a:gd name="connsiteY4" fmla="*/ 19776 h 39552"/>
                        <a:gd name="connsiteX5" fmla="*/ 16617 w 33244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3244" h="39552">
                          <a:moveTo>
                            <a:pt x="16617" y="39552"/>
                          </a:moveTo>
                          <a:cubicBezTo>
                            <a:pt x="25797" y="39556"/>
                            <a:pt x="33242" y="30705"/>
                            <a:pt x="33245" y="19783"/>
                          </a:cubicBezTo>
                          <a:cubicBezTo>
                            <a:pt x="33248" y="8860"/>
                            <a:pt x="25808" y="4"/>
                            <a:pt x="16628" y="0"/>
                          </a:cubicBezTo>
                          <a:cubicBezTo>
                            <a:pt x="74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439" y="39548"/>
                            <a:pt x="16617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7" name="Freeform: Shape 176">
                      <a:extLst>
                        <a:ext uri="{FF2B5EF4-FFF2-40B4-BE49-F238E27FC236}">
                          <a16:creationId xmlns:a16="http://schemas.microsoft.com/office/drawing/2014/main" id="{355303D7-E6FF-4881-B585-9F855D836D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90047" y="16033795"/>
                      <a:ext cx="29195" cy="34734"/>
                    </a:xfrm>
                    <a:custGeom>
                      <a:avLst/>
                      <a:gdLst>
                        <a:gd name="connsiteX0" fmla="*/ 0 w 29195"/>
                        <a:gd name="connsiteY0" fmla="*/ 17361 h 34734"/>
                        <a:gd name="connsiteX1" fmla="*/ 14592 w 29195"/>
                        <a:gd name="connsiteY1" fmla="*/ 34734 h 34734"/>
                        <a:gd name="connsiteX2" fmla="*/ 29195 w 29195"/>
                        <a:gd name="connsiteY2" fmla="*/ 17373 h 34734"/>
                        <a:gd name="connsiteX3" fmla="*/ 14603 w 29195"/>
                        <a:gd name="connsiteY3" fmla="*/ 0 h 34734"/>
                        <a:gd name="connsiteX4" fmla="*/ 14598 w 29195"/>
                        <a:gd name="connsiteY4" fmla="*/ 0 h 34734"/>
                        <a:gd name="connsiteX5" fmla="*/ 0 w 29195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195" h="34734">
                          <a:moveTo>
                            <a:pt x="0" y="17361"/>
                          </a:moveTo>
                          <a:cubicBezTo>
                            <a:pt x="-3" y="26952"/>
                            <a:pt x="6530" y="34730"/>
                            <a:pt x="14592" y="34734"/>
                          </a:cubicBezTo>
                          <a:cubicBezTo>
                            <a:pt x="22654" y="34738"/>
                            <a:pt x="29192" y="26965"/>
                            <a:pt x="29195" y="17373"/>
                          </a:cubicBezTo>
                          <a:cubicBezTo>
                            <a:pt x="29198" y="7782"/>
                            <a:pt x="22665" y="4"/>
                            <a:pt x="14603" y="0"/>
                          </a:cubicBezTo>
                          <a:cubicBezTo>
                            <a:pt x="14601" y="0"/>
                            <a:pt x="14599" y="0"/>
                            <a:pt x="14598" y="0"/>
                          </a:cubicBezTo>
                          <a:cubicBezTo>
                            <a:pt x="6538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6" name="Graphic 68" descr="Seaweed with solid fill">
                    <a:extLst>
                      <a:ext uri="{FF2B5EF4-FFF2-40B4-BE49-F238E27FC236}">
                        <a16:creationId xmlns:a16="http://schemas.microsoft.com/office/drawing/2014/main" id="{133930CC-A1E4-A70B-C4B7-FC101558A5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623985" y="4877124"/>
                    <a:ext cx="94270" cy="121209"/>
                    <a:chOff x="11104655" y="16001125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62" name="Freeform: Shape 161">
                      <a:extLst>
                        <a:ext uri="{FF2B5EF4-FFF2-40B4-BE49-F238E27FC236}">
                          <a16:creationId xmlns:a16="http://schemas.microsoft.com/office/drawing/2014/main" id="{C05F26AC-11E9-82BF-C20B-53767194EC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79123" y="16001125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3" name="Freeform: Shape 162">
                      <a:extLst>
                        <a:ext uri="{FF2B5EF4-FFF2-40B4-BE49-F238E27FC236}">
                          <a16:creationId xmlns:a16="http://schemas.microsoft.com/office/drawing/2014/main" id="{F7E4721F-674F-BFBC-2858-F27A11198E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04655" y="16055231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Freeform: Shape 163">
                      <a:extLst>
                        <a:ext uri="{FF2B5EF4-FFF2-40B4-BE49-F238E27FC236}">
                          <a16:creationId xmlns:a16="http://schemas.microsoft.com/office/drawing/2014/main" id="{B56164E3-F30E-86AB-1429-9923327C6C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52451" y="16100373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Freeform: Shape 164">
                      <a:extLst>
                        <a:ext uri="{FF2B5EF4-FFF2-40B4-BE49-F238E27FC236}">
                          <a16:creationId xmlns:a16="http://schemas.microsoft.com/office/drawing/2014/main" id="{C50444E0-9083-9ED1-0CE1-0720E929D7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26227" y="16153013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Freeform: Shape 165">
                      <a:extLst>
                        <a:ext uri="{FF2B5EF4-FFF2-40B4-BE49-F238E27FC236}">
                          <a16:creationId xmlns:a16="http://schemas.microsoft.com/office/drawing/2014/main" id="{EFA54ACD-1461-3229-6581-374E9D17D1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2245" y="16203076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: Shape 166">
                      <a:extLst>
                        <a:ext uri="{FF2B5EF4-FFF2-40B4-BE49-F238E27FC236}">
                          <a16:creationId xmlns:a16="http://schemas.microsoft.com/office/drawing/2014/main" id="{6D0195A4-28F5-846A-E67F-04A2D9FC96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73777" y="16242302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Freeform: Shape 167">
                      <a:extLst>
                        <a:ext uri="{FF2B5EF4-FFF2-40B4-BE49-F238E27FC236}">
                          <a16:creationId xmlns:a16="http://schemas.microsoft.com/office/drawing/2014/main" id="{BBC630A8-8C59-840F-AB8E-94C89D6C6D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50990" y="16288044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7" name="Graphic 69" descr="Seaweed with solid fill">
                    <a:extLst>
                      <a:ext uri="{FF2B5EF4-FFF2-40B4-BE49-F238E27FC236}">
                        <a16:creationId xmlns:a16="http://schemas.microsoft.com/office/drawing/2014/main" id="{E624505A-7894-6AFF-9881-C70BB88EA1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7928396" y="4889628"/>
                    <a:ext cx="153466" cy="179249"/>
                    <a:chOff x="12034781" y="16042578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71" name="Freeform: Shape 1970">
                      <a:extLst>
                        <a:ext uri="{FF2B5EF4-FFF2-40B4-BE49-F238E27FC236}">
                          <a16:creationId xmlns:a16="http://schemas.microsoft.com/office/drawing/2014/main" id="{02634718-FD28-7B81-3757-829EFEE13B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202704" y="16042578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79" name="Freeform: Shape 1978">
                      <a:extLst>
                        <a:ext uri="{FF2B5EF4-FFF2-40B4-BE49-F238E27FC236}">
                          <a16:creationId xmlns:a16="http://schemas.microsoft.com/office/drawing/2014/main" id="{CD86A7D4-10E5-0C90-03CD-BA9691FCDE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4781" y="16302510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0" name="Freeform: Shape 1979">
                      <a:extLst>
                        <a:ext uri="{FF2B5EF4-FFF2-40B4-BE49-F238E27FC236}">
                          <a16:creationId xmlns:a16="http://schemas.microsoft.com/office/drawing/2014/main" id="{934E0495-7C82-E493-19F2-36D4C499AB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333" y="16265620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1" name="Freeform: Shape 1980">
                      <a:extLst>
                        <a:ext uri="{FF2B5EF4-FFF2-40B4-BE49-F238E27FC236}">
                          <a16:creationId xmlns:a16="http://schemas.microsoft.com/office/drawing/2014/main" id="{FDF25DB4-3504-AB7F-4185-7E81303B2B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73122" y="16083694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2" name="Freeform: Shape 1981">
                      <a:extLst>
                        <a:ext uri="{FF2B5EF4-FFF2-40B4-BE49-F238E27FC236}">
                          <a16:creationId xmlns:a16="http://schemas.microsoft.com/office/drawing/2014/main" id="{E873D265-3759-8ED2-01C6-A8B4FEEFFD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59931" y="16149939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Freeform: Shape 160">
                      <a:extLst>
                        <a:ext uri="{FF2B5EF4-FFF2-40B4-BE49-F238E27FC236}">
                          <a16:creationId xmlns:a16="http://schemas.microsoft.com/office/drawing/2014/main" id="{71E825B5-CEC4-3F8B-F9EC-1B27A321A29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12299" y="16227203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8" name="Graphic 71" descr="Seaweed with solid fill">
                    <a:extLst>
                      <a:ext uri="{FF2B5EF4-FFF2-40B4-BE49-F238E27FC236}">
                        <a16:creationId xmlns:a16="http://schemas.microsoft.com/office/drawing/2014/main" id="{F1E7F523-154D-11C7-B4CB-C70939CDF6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671975" y="5190960"/>
                    <a:ext cx="116658" cy="121209"/>
                    <a:chOff x="14306785" y="17041537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960" name="Freeform: Shape 1959">
                      <a:extLst>
                        <a:ext uri="{FF2B5EF4-FFF2-40B4-BE49-F238E27FC236}">
                          <a16:creationId xmlns:a16="http://schemas.microsoft.com/office/drawing/2014/main" id="{2B4AEC93-2456-85DD-2B2A-88B6BED71C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98938" y="17041537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1" name="Freeform: Shape 1960">
                      <a:extLst>
                        <a:ext uri="{FF2B5EF4-FFF2-40B4-BE49-F238E27FC236}">
                          <a16:creationId xmlns:a16="http://schemas.microsoft.com/office/drawing/2014/main" id="{CEFA1286-B9D6-597C-8C50-C0476FC82B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06785" y="17095643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2" name="Freeform: Shape 1961">
                      <a:extLst>
                        <a:ext uri="{FF2B5EF4-FFF2-40B4-BE49-F238E27FC236}">
                          <a16:creationId xmlns:a16="http://schemas.microsoft.com/office/drawing/2014/main" id="{913CF8C8-FD45-C53F-9F86-9B05054B9F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65932" y="17140785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4" name="Freeform: Shape 1963">
                      <a:extLst>
                        <a:ext uri="{FF2B5EF4-FFF2-40B4-BE49-F238E27FC236}">
                          <a16:creationId xmlns:a16="http://schemas.microsoft.com/office/drawing/2014/main" id="{097D43B2-BA44-F238-2A90-86DE646A75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33480" y="17193425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6" name="Freeform: Shape 1965">
                      <a:extLst>
                        <a:ext uri="{FF2B5EF4-FFF2-40B4-BE49-F238E27FC236}">
                          <a16:creationId xmlns:a16="http://schemas.microsoft.com/office/drawing/2014/main" id="{9A124301-C9FD-09AA-D94D-01BBB22158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88424" y="17243488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7" name="Freeform: Shape 1966">
                      <a:extLst>
                        <a:ext uri="{FF2B5EF4-FFF2-40B4-BE49-F238E27FC236}">
                          <a16:creationId xmlns:a16="http://schemas.microsoft.com/office/drawing/2014/main" id="{D6672659-0F41-C7C4-DA1D-558CB8EC2E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39821" y="17282714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9" name="Freeform: Shape 1968">
                      <a:extLst>
                        <a:ext uri="{FF2B5EF4-FFF2-40B4-BE49-F238E27FC236}">
                          <a16:creationId xmlns:a16="http://schemas.microsoft.com/office/drawing/2014/main" id="{68D66CCC-D35B-2006-0790-088F4F6C9F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11621" y="17328456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9" name="Graphic 72" descr="Seaweed with solid fill">
                    <a:extLst>
                      <a:ext uri="{FF2B5EF4-FFF2-40B4-BE49-F238E27FC236}">
                        <a16:creationId xmlns:a16="http://schemas.microsoft.com/office/drawing/2014/main" id="{4462CBE8-6ABA-9E33-F611-74B4D87EDF3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759044">
                    <a:off x="8450392" y="5050080"/>
                    <a:ext cx="153466" cy="179249"/>
                    <a:chOff x="13629738" y="1657449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47" name="Freeform: Shape 1946">
                      <a:extLst>
                        <a:ext uri="{FF2B5EF4-FFF2-40B4-BE49-F238E27FC236}">
                          <a16:creationId xmlns:a16="http://schemas.microsoft.com/office/drawing/2014/main" id="{4ACAB14D-2B6F-762D-5B0B-A39C21EAF4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97661" y="1657449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9" name="Freeform: Shape 1948">
                      <a:extLst>
                        <a:ext uri="{FF2B5EF4-FFF2-40B4-BE49-F238E27FC236}">
                          <a16:creationId xmlns:a16="http://schemas.microsoft.com/office/drawing/2014/main" id="{E3E01D9F-D32C-E533-9F27-752F544D2E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29738" y="1683443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2" name="Freeform: Shape 1951">
                      <a:extLst>
                        <a:ext uri="{FF2B5EF4-FFF2-40B4-BE49-F238E27FC236}">
                          <a16:creationId xmlns:a16="http://schemas.microsoft.com/office/drawing/2014/main" id="{FB475958-9933-34E1-10C8-FC12330AD5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33290" y="1679754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EA4D3CA8-592D-F642-FDA7-DA7CF232DA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8079" y="1661561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8" name="Freeform: Shape 1957">
                      <a:extLst>
                        <a:ext uri="{FF2B5EF4-FFF2-40B4-BE49-F238E27FC236}">
                          <a16:creationId xmlns:a16="http://schemas.microsoft.com/office/drawing/2014/main" id="{897663B7-C47D-4343-8B30-6330A8241F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54888" y="1668186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9" name="Freeform: Shape 1958">
                      <a:extLst>
                        <a:ext uri="{FF2B5EF4-FFF2-40B4-BE49-F238E27FC236}">
                          <a16:creationId xmlns:a16="http://schemas.microsoft.com/office/drawing/2014/main" id="{97DBB154-40D5-E95E-69FF-78E7B704B8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07256" y="1675912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0" name="Graphic 74" descr="Seaweed with solid fill">
                    <a:extLst>
                      <a:ext uri="{FF2B5EF4-FFF2-40B4-BE49-F238E27FC236}">
                        <a16:creationId xmlns:a16="http://schemas.microsoft.com/office/drawing/2014/main" id="{E3F746BD-03D5-EDF1-1D78-FC8E5D33E1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61209" y="4971574"/>
                    <a:ext cx="153466" cy="179249"/>
                    <a:chOff x="13051690" y="1631423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39" name="Freeform: Shape 1938">
                      <a:extLst>
                        <a:ext uri="{FF2B5EF4-FFF2-40B4-BE49-F238E27FC236}">
                          <a16:creationId xmlns:a16="http://schemas.microsoft.com/office/drawing/2014/main" id="{F604B825-D33F-EC46-2925-6361DEFB19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19613" y="1631423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0" name="Freeform: Shape 1939">
                      <a:extLst>
                        <a:ext uri="{FF2B5EF4-FFF2-40B4-BE49-F238E27FC236}">
                          <a16:creationId xmlns:a16="http://schemas.microsoft.com/office/drawing/2014/main" id="{40C3CC25-5B84-DE82-9BE2-178C5F7F92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1690" y="1657417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1" name="Freeform: Shape 1940">
                      <a:extLst>
                        <a:ext uri="{FF2B5EF4-FFF2-40B4-BE49-F238E27FC236}">
                          <a16:creationId xmlns:a16="http://schemas.microsoft.com/office/drawing/2014/main" id="{0C86E725-C483-7600-9B0E-B6F83726DE3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55242" y="1653728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2" name="Freeform: Shape 1941">
                      <a:extLst>
                        <a:ext uri="{FF2B5EF4-FFF2-40B4-BE49-F238E27FC236}">
                          <a16:creationId xmlns:a16="http://schemas.microsoft.com/office/drawing/2014/main" id="{40E36808-5B5A-207C-2219-0EBD407B23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90031" y="1635535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3" name="Freeform: Shape 1942">
                      <a:extLst>
                        <a:ext uri="{FF2B5EF4-FFF2-40B4-BE49-F238E27FC236}">
                          <a16:creationId xmlns:a16="http://schemas.microsoft.com/office/drawing/2014/main" id="{89E52739-2DB5-BD70-1387-CE44F2D0BA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76840" y="1642160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5" name="Freeform: Shape 1944">
                      <a:extLst>
                        <a:ext uri="{FF2B5EF4-FFF2-40B4-BE49-F238E27FC236}">
                          <a16:creationId xmlns:a16="http://schemas.microsoft.com/office/drawing/2014/main" id="{7BD59C5A-9132-A474-3C7B-385E09F1EA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29208" y="1649886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" name="Graphic 75" descr="Seaweed with solid fill">
                    <a:extLst>
                      <a:ext uri="{FF2B5EF4-FFF2-40B4-BE49-F238E27FC236}">
                        <a16:creationId xmlns:a16="http://schemas.microsoft.com/office/drawing/2014/main" id="{454EEA9A-EFE3-E613-4578-CBC8B973B3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93564">
                    <a:off x="8548313" y="5045543"/>
                    <a:ext cx="109340" cy="216665"/>
                    <a:chOff x="13928935" y="16559458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930" name="Freeform: Shape 1929">
                      <a:extLst>
                        <a:ext uri="{FF2B5EF4-FFF2-40B4-BE49-F238E27FC236}">
                          <a16:creationId xmlns:a16="http://schemas.microsoft.com/office/drawing/2014/main" id="{BBC87EFE-A894-1708-003A-E124021DAF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48575" y="16559458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1" name="Freeform: Shape 1930">
                      <a:extLst>
                        <a:ext uri="{FF2B5EF4-FFF2-40B4-BE49-F238E27FC236}">
                          <a16:creationId xmlns:a16="http://schemas.microsoft.com/office/drawing/2014/main" id="{DECCDA2A-1737-AACC-A025-BDAFBABFCE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28935" y="16873647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2" name="Freeform: Shape 1931">
                      <a:extLst>
                        <a:ext uri="{FF2B5EF4-FFF2-40B4-BE49-F238E27FC236}">
                          <a16:creationId xmlns:a16="http://schemas.microsoft.com/office/drawing/2014/main" id="{3A6E841D-E131-A206-9DDE-7A48E74F2A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45207" y="16829058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3" name="Freeform: Shape 1932">
                      <a:extLst>
                        <a:ext uri="{FF2B5EF4-FFF2-40B4-BE49-F238E27FC236}">
                          <a16:creationId xmlns:a16="http://schemas.microsoft.com/office/drawing/2014/main" id="{47B60B20-9AA9-35A2-38F5-1B11500A52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56251" y="16609157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5" name="Freeform: Shape 1934">
                      <a:extLst>
                        <a:ext uri="{FF2B5EF4-FFF2-40B4-BE49-F238E27FC236}">
                          <a16:creationId xmlns:a16="http://schemas.microsoft.com/office/drawing/2014/main" id="{B46E64BB-759C-7332-E668-6BF6B5B56B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18101" y="16689230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7" name="Freeform: Shape 1936">
                      <a:extLst>
                        <a:ext uri="{FF2B5EF4-FFF2-40B4-BE49-F238E27FC236}">
                          <a16:creationId xmlns:a16="http://schemas.microsoft.com/office/drawing/2014/main" id="{FCBAB19B-E134-05A3-CA39-8A9C4F484A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84164" y="16782621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" name="Graphic 76" descr="Seaweed with solid fill">
                    <a:extLst>
                      <a:ext uri="{FF2B5EF4-FFF2-40B4-BE49-F238E27FC236}">
                        <a16:creationId xmlns:a16="http://schemas.microsoft.com/office/drawing/2014/main" id="{EB0A6E59-A9F9-0C32-3C24-9DE7F10B478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56214" y="4991783"/>
                    <a:ext cx="93378" cy="154328"/>
                    <a:chOff x="13036429" y="16381237"/>
                    <a:chExt cx="285316" cy="511618"/>
                  </a:xfrm>
                  <a:solidFill>
                    <a:srgbClr val="92D050"/>
                  </a:solidFill>
                </p:grpSpPr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A1920F5F-C25B-7E0D-F703-2F96246B48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38604" y="16381237"/>
                      <a:ext cx="133063" cy="511618"/>
                    </a:xfrm>
                    <a:custGeom>
                      <a:avLst/>
                      <a:gdLst>
                        <a:gd name="connsiteX0" fmla="*/ 63970 w 133063"/>
                        <a:gd name="connsiteY0" fmla="*/ 409451 h 511618"/>
                        <a:gd name="connsiteX1" fmla="*/ 76153 w 133063"/>
                        <a:gd name="connsiteY1" fmla="*/ 377199 h 511618"/>
                        <a:gd name="connsiteX2" fmla="*/ 51592 w 133063"/>
                        <a:gd name="connsiteY2" fmla="*/ 324373 h 511618"/>
                        <a:gd name="connsiteX3" fmla="*/ 77076 w 133063"/>
                        <a:gd name="connsiteY3" fmla="*/ 288157 h 511618"/>
                        <a:gd name="connsiteX4" fmla="*/ 64768 w 133063"/>
                        <a:gd name="connsiteY4" fmla="*/ 247909 h 511618"/>
                        <a:gd name="connsiteX5" fmla="*/ 92434 w 133063"/>
                        <a:gd name="connsiteY5" fmla="*/ 225667 h 511618"/>
                        <a:gd name="connsiteX6" fmla="*/ 86091 w 133063"/>
                        <a:gd name="connsiteY6" fmla="*/ 192303 h 511618"/>
                        <a:gd name="connsiteX7" fmla="*/ 117309 w 133063"/>
                        <a:gd name="connsiteY7" fmla="*/ 157166 h 511618"/>
                        <a:gd name="connsiteX8" fmla="*/ 109293 w 133063"/>
                        <a:gd name="connsiteY8" fmla="*/ 121878 h 511618"/>
                        <a:gd name="connsiteX9" fmla="*/ 132431 w 133063"/>
                        <a:gd name="connsiteY9" fmla="*/ 66089 h 511618"/>
                        <a:gd name="connsiteX10" fmla="*/ 116952 w 133063"/>
                        <a:gd name="connsiteY10" fmla="*/ 37819 h 511618"/>
                        <a:gd name="connsiteX11" fmla="*/ 133064 w 133063"/>
                        <a:gd name="connsiteY11" fmla="*/ 802 h 511618"/>
                        <a:gd name="connsiteX12" fmla="*/ 88021 w 133063"/>
                        <a:gd name="connsiteY12" fmla="*/ 16371 h 511618"/>
                        <a:gd name="connsiteX13" fmla="*/ 81305 w 133063"/>
                        <a:gd name="connsiteY13" fmla="*/ 58182 h 511618"/>
                        <a:gd name="connsiteX14" fmla="*/ 53278 w 133063"/>
                        <a:gd name="connsiteY14" fmla="*/ 86947 h 511618"/>
                        <a:gd name="connsiteX15" fmla="*/ 59117 w 133063"/>
                        <a:gd name="connsiteY15" fmla="*/ 146478 h 511618"/>
                        <a:gd name="connsiteX16" fmla="*/ 17351 w 133063"/>
                        <a:gd name="connsiteY16" fmla="*/ 176511 h 511618"/>
                        <a:gd name="connsiteX17" fmla="*/ 27463 w 133063"/>
                        <a:gd name="connsiteY17" fmla="*/ 239685 h 511618"/>
                        <a:gd name="connsiteX18" fmla="*/ 2937 w 133063"/>
                        <a:gd name="connsiteY18" fmla="*/ 282213 h 511618"/>
                        <a:gd name="connsiteX19" fmla="*/ 15976 w 133063"/>
                        <a:gd name="connsiteY19" fmla="*/ 335139 h 511618"/>
                        <a:gd name="connsiteX20" fmla="*/ 1848 w 133063"/>
                        <a:gd name="connsiteY20" fmla="*/ 372673 h 511618"/>
                        <a:gd name="connsiteX21" fmla="*/ 20389 w 133063"/>
                        <a:gd name="connsiteY21" fmla="*/ 407855 h 511618"/>
                        <a:gd name="connsiteX22" fmla="*/ 28308 w 133063"/>
                        <a:gd name="connsiteY22" fmla="*/ 442597 h 511618"/>
                        <a:gd name="connsiteX23" fmla="*/ 40341 w 133063"/>
                        <a:gd name="connsiteY23" fmla="*/ 505944 h 511618"/>
                        <a:gd name="connsiteX24" fmla="*/ 47919 w 133063"/>
                        <a:gd name="connsiteY24" fmla="*/ 511153 h 511618"/>
                        <a:gd name="connsiteX25" fmla="*/ 50715 w 133063"/>
                        <a:gd name="connsiteY25" fmla="*/ 508285 h 511618"/>
                        <a:gd name="connsiteX26" fmla="*/ 65028 w 133063"/>
                        <a:gd name="connsiteY26" fmla="*/ 485748 h 511618"/>
                        <a:gd name="connsiteX27" fmla="*/ 77308 w 133063"/>
                        <a:gd name="connsiteY27" fmla="*/ 450160 h 511618"/>
                        <a:gd name="connsiteX28" fmla="*/ 63970 w 13306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33063" h="511618">
                          <a:moveTo>
                            <a:pt x="63970" y="409451"/>
                          </a:moveTo>
                          <a:cubicBezTo>
                            <a:pt x="68191" y="398986"/>
                            <a:pt x="75088" y="404129"/>
                            <a:pt x="76153" y="377199"/>
                          </a:cubicBezTo>
                          <a:cubicBezTo>
                            <a:pt x="76982" y="355913"/>
                            <a:pt x="51431" y="346877"/>
                            <a:pt x="51592" y="324373"/>
                          </a:cubicBezTo>
                          <a:cubicBezTo>
                            <a:pt x="51729" y="305173"/>
                            <a:pt x="74534" y="306268"/>
                            <a:pt x="77076" y="288157"/>
                          </a:cubicBezTo>
                          <a:cubicBezTo>
                            <a:pt x="78754" y="276224"/>
                            <a:pt x="61542" y="258641"/>
                            <a:pt x="64768" y="247909"/>
                          </a:cubicBezTo>
                          <a:cubicBezTo>
                            <a:pt x="67995" y="237177"/>
                            <a:pt x="83140" y="235954"/>
                            <a:pt x="92434" y="225667"/>
                          </a:cubicBezTo>
                          <a:cubicBezTo>
                            <a:pt x="101865" y="215258"/>
                            <a:pt x="86123" y="203197"/>
                            <a:pt x="86091" y="192303"/>
                          </a:cubicBezTo>
                          <a:cubicBezTo>
                            <a:pt x="86060" y="181410"/>
                            <a:pt x="114146" y="176367"/>
                            <a:pt x="117309" y="157166"/>
                          </a:cubicBezTo>
                          <a:cubicBezTo>
                            <a:pt x="120473" y="137965"/>
                            <a:pt x="111576" y="137665"/>
                            <a:pt x="109293" y="121878"/>
                          </a:cubicBezTo>
                          <a:cubicBezTo>
                            <a:pt x="107009" y="106092"/>
                            <a:pt x="129040" y="86646"/>
                            <a:pt x="132431" y="66089"/>
                          </a:cubicBezTo>
                          <a:cubicBezTo>
                            <a:pt x="134722" y="52187"/>
                            <a:pt x="119824" y="49068"/>
                            <a:pt x="116952" y="37819"/>
                          </a:cubicBezTo>
                          <a:cubicBezTo>
                            <a:pt x="113639" y="24857"/>
                            <a:pt x="133064" y="802"/>
                            <a:pt x="133064" y="802"/>
                          </a:cubicBezTo>
                          <a:cubicBezTo>
                            <a:pt x="110169" y="-3035"/>
                            <a:pt x="93078" y="7680"/>
                            <a:pt x="88021" y="16371"/>
                          </a:cubicBezTo>
                          <a:cubicBezTo>
                            <a:pt x="80016" y="30167"/>
                            <a:pt x="87785" y="50703"/>
                            <a:pt x="81305" y="58182"/>
                          </a:cubicBezTo>
                          <a:cubicBezTo>
                            <a:pt x="72588" y="68235"/>
                            <a:pt x="58512" y="69158"/>
                            <a:pt x="53278" y="86947"/>
                          </a:cubicBezTo>
                          <a:cubicBezTo>
                            <a:pt x="48849" y="101960"/>
                            <a:pt x="69625" y="130119"/>
                            <a:pt x="59117" y="146478"/>
                          </a:cubicBezTo>
                          <a:cubicBezTo>
                            <a:pt x="49183" y="161970"/>
                            <a:pt x="23639" y="154564"/>
                            <a:pt x="17351" y="176511"/>
                          </a:cubicBezTo>
                          <a:cubicBezTo>
                            <a:pt x="10706" y="199649"/>
                            <a:pt x="36344" y="216987"/>
                            <a:pt x="27463" y="239685"/>
                          </a:cubicBezTo>
                          <a:cubicBezTo>
                            <a:pt x="19646" y="259653"/>
                            <a:pt x="5484" y="260749"/>
                            <a:pt x="2937" y="282213"/>
                          </a:cubicBezTo>
                          <a:cubicBezTo>
                            <a:pt x="842" y="299890"/>
                            <a:pt x="20432" y="318257"/>
                            <a:pt x="15976" y="335139"/>
                          </a:cubicBezTo>
                          <a:cubicBezTo>
                            <a:pt x="11626" y="351620"/>
                            <a:pt x="-5610" y="356686"/>
                            <a:pt x="1848" y="372673"/>
                          </a:cubicBezTo>
                          <a:cubicBezTo>
                            <a:pt x="10804" y="391862"/>
                            <a:pt x="24975" y="389455"/>
                            <a:pt x="20389" y="407855"/>
                          </a:cubicBezTo>
                          <a:cubicBezTo>
                            <a:pt x="16530" y="423319"/>
                            <a:pt x="21631" y="433178"/>
                            <a:pt x="28308" y="442597"/>
                          </a:cubicBezTo>
                          <a:cubicBezTo>
                            <a:pt x="41190" y="460764"/>
                            <a:pt x="36049" y="480904"/>
                            <a:pt x="40341" y="505944"/>
                          </a:cubicBezTo>
                          <a:cubicBezTo>
                            <a:pt x="41417" y="510343"/>
                            <a:pt x="44810" y="512676"/>
                            <a:pt x="47919" y="511153"/>
                          </a:cubicBezTo>
                          <a:cubicBezTo>
                            <a:pt x="49031" y="510609"/>
                            <a:pt x="50004" y="509610"/>
                            <a:pt x="50715" y="508285"/>
                          </a:cubicBezTo>
                          <a:cubicBezTo>
                            <a:pt x="54652" y="499790"/>
                            <a:pt x="59478" y="492191"/>
                            <a:pt x="65028" y="485748"/>
                          </a:cubicBezTo>
                          <a:cubicBezTo>
                            <a:pt x="74066" y="476250"/>
                            <a:pt x="82319" y="466842"/>
                            <a:pt x="77308" y="450160"/>
                          </a:cubicBezTo>
                          <a:cubicBezTo>
                            <a:pt x="71496" y="430787"/>
                            <a:pt x="55981" y="429257"/>
                            <a:pt x="63970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0" name="Freeform: Shape 1919">
                      <a:extLst>
                        <a:ext uri="{FF2B5EF4-FFF2-40B4-BE49-F238E27FC236}">
                          <a16:creationId xmlns:a16="http://schemas.microsoft.com/office/drawing/2014/main" id="{8235DB5C-9585-F024-7718-FABE3EAACA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36429" y="16605031"/>
                      <a:ext cx="117656" cy="275386"/>
                    </a:xfrm>
                    <a:custGeom>
                      <a:avLst/>
                      <a:gdLst>
                        <a:gd name="connsiteX0" fmla="*/ 94316 w 117656"/>
                        <a:gd name="connsiteY0" fmla="*/ 183978 h 275386"/>
                        <a:gd name="connsiteX1" fmla="*/ 95825 w 117656"/>
                        <a:gd name="connsiteY1" fmla="*/ 142207 h 275386"/>
                        <a:gd name="connsiteX2" fmla="*/ 76471 w 117656"/>
                        <a:gd name="connsiteY2" fmla="*/ 120181 h 275386"/>
                        <a:gd name="connsiteX3" fmla="*/ 77379 w 117656"/>
                        <a:gd name="connsiteY3" fmla="*/ 74067 h 275386"/>
                        <a:gd name="connsiteX4" fmla="*/ 52834 w 117656"/>
                        <a:gd name="connsiteY4" fmla="*/ 50551 h 275386"/>
                        <a:gd name="connsiteX5" fmla="*/ 33896 w 117656"/>
                        <a:gd name="connsiteY5" fmla="*/ 12233 h 275386"/>
                        <a:gd name="connsiteX6" fmla="*/ 11245 w 117656"/>
                        <a:gd name="connsiteY6" fmla="*/ 0 h 275386"/>
                        <a:gd name="connsiteX7" fmla="*/ 8026 w 117656"/>
                        <a:gd name="connsiteY7" fmla="*/ 45736 h 275386"/>
                        <a:gd name="connsiteX8" fmla="*/ 27510 w 117656"/>
                        <a:gd name="connsiteY8" fmla="*/ 74267 h 275386"/>
                        <a:gd name="connsiteX9" fmla="*/ 30725 w 117656"/>
                        <a:gd name="connsiteY9" fmla="*/ 125981 h 275386"/>
                        <a:gd name="connsiteX10" fmla="*/ 55019 w 117656"/>
                        <a:gd name="connsiteY10" fmla="*/ 141645 h 275386"/>
                        <a:gd name="connsiteX11" fmla="*/ 54292 w 117656"/>
                        <a:gd name="connsiteY11" fmla="*/ 203557 h 275386"/>
                        <a:gd name="connsiteX12" fmla="*/ 92725 w 117656"/>
                        <a:gd name="connsiteY12" fmla="*/ 270735 h 275386"/>
                        <a:gd name="connsiteX13" fmla="*/ 100867 w 117656"/>
                        <a:gd name="connsiteY13" fmla="*/ 274441 h 275386"/>
                        <a:gd name="connsiteX14" fmla="*/ 103127 w 117656"/>
                        <a:gd name="connsiteY14" fmla="*/ 271597 h 275386"/>
                        <a:gd name="connsiteX15" fmla="*/ 117392 w 117656"/>
                        <a:gd name="connsiteY15" fmla="*/ 229825 h 275386"/>
                        <a:gd name="connsiteX16" fmla="*/ 94316 w 117656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17656" h="275386">
                          <a:moveTo>
                            <a:pt x="94316" y="183978"/>
                          </a:moveTo>
                          <a:cubicBezTo>
                            <a:pt x="92796" y="168231"/>
                            <a:pt x="97558" y="149792"/>
                            <a:pt x="95825" y="142207"/>
                          </a:cubicBezTo>
                          <a:cubicBezTo>
                            <a:pt x="91023" y="121188"/>
                            <a:pt x="81560" y="132404"/>
                            <a:pt x="76471" y="120181"/>
                          </a:cubicBezTo>
                          <a:cubicBezTo>
                            <a:pt x="70211" y="105168"/>
                            <a:pt x="81281" y="92790"/>
                            <a:pt x="77379" y="74067"/>
                          </a:cubicBezTo>
                          <a:cubicBezTo>
                            <a:pt x="74176" y="58703"/>
                            <a:pt x="67896" y="60555"/>
                            <a:pt x="52834" y="50551"/>
                          </a:cubicBezTo>
                          <a:cubicBezTo>
                            <a:pt x="42663" y="43795"/>
                            <a:pt x="40294" y="26363"/>
                            <a:pt x="33896" y="12233"/>
                          </a:cubicBezTo>
                          <a:cubicBezTo>
                            <a:pt x="28886" y="1168"/>
                            <a:pt x="11245" y="0"/>
                            <a:pt x="11245" y="0"/>
                          </a:cubicBezTo>
                          <a:cubicBezTo>
                            <a:pt x="-8074" y="2480"/>
                            <a:pt x="2104" y="35738"/>
                            <a:pt x="8026" y="45736"/>
                          </a:cubicBezTo>
                          <a:cubicBezTo>
                            <a:pt x="14774" y="57141"/>
                            <a:pt x="25828" y="53626"/>
                            <a:pt x="27510" y="74267"/>
                          </a:cubicBezTo>
                          <a:cubicBezTo>
                            <a:pt x="29451" y="98178"/>
                            <a:pt x="24630" y="106063"/>
                            <a:pt x="30725" y="125981"/>
                          </a:cubicBezTo>
                          <a:cubicBezTo>
                            <a:pt x="37445" y="147957"/>
                            <a:pt x="51234" y="124741"/>
                            <a:pt x="55019" y="141645"/>
                          </a:cubicBezTo>
                          <a:cubicBezTo>
                            <a:pt x="58587" y="157599"/>
                            <a:pt x="47285" y="184284"/>
                            <a:pt x="54292" y="203557"/>
                          </a:cubicBezTo>
                          <a:cubicBezTo>
                            <a:pt x="63149" y="227907"/>
                            <a:pt x="82527" y="232172"/>
                            <a:pt x="92725" y="270735"/>
                          </a:cubicBezTo>
                          <a:cubicBezTo>
                            <a:pt x="94250" y="274940"/>
                            <a:pt x="97895" y="276599"/>
                            <a:pt x="100867" y="274441"/>
                          </a:cubicBezTo>
                          <a:cubicBezTo>
                            <a:pt x="101778" y="273779"/>
                            <a:pt x="102556" y="272800"/>
                            <a:pt x="103127" y="271597"/>
                          </a:cubicBezTo>
                          <a:cubicBezTo>
                            <a:pt x="109975" y="259308"/>
                            <a:pt x="114843" y="245053"/>
                            <a:pt x="117392" y="229825"/>
                          </a:cubicBezTo>
                          <a:cubicBezTo>
                            <a:pt x="120465" y="203896"/>
                            <a:pt x="95798" y="199325"/>
                            <a:pt x="94316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6" name="Freeform: Shape 1925">
                      <a:extLst>
                        <a:ext uri="{FF2B5EF4-FFF2-40B4-BE49-F238E27FC236}">
                          <a16:creationId xmlns:a16="http://schemas.microsoft.com/office/drawing/2014/main" id="{D1745894-69B6-DEF3-263A-55774B63A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21129" y="16573270"/>
                      <a:ext cx="100616" cy="284832"/>
                    </a:xfrm>
                    <a:custGeom>
                      <a:avLst/>
                      <a:gdLst>
                        <a:gd name="connsiteX0" fmla="*/ 87867 w 100616"/>
                        <a:gd name="connsiteY0" fmla="*/ 69428 h 284832"/>
                        <a:gd name="connsiteX1" fmla="*/ 99959 w 100616"/>
                        <a:gd name="connsiteY1" fmla="*/ 16830 h 284832"/>
                        <a:gd name="connsiteX2" fmla="*/ 69594 w 100616"/>
                        <a:gd name="connsiteY2" fmla="*/ 16202 h 284832"/>
                        <a:gd name="connsiteX3" fmla="*/ 48224 w 100616"/>
                        <a:gd name="connsiteY3" fmla="*/ 65280 h 284832"/>
                        <a:gd name="connsiteX4" fmla="*/ 46522 w 100616"/>
                        <a:gd name="connsiteY4" fmla="*/ 105038 h 284832"/>
                        <a:gd name="connsiteX5" fmla="*/ 25738 w 100616"/>
                        <a:gd name="connsiteY5" fmla="*/ 119084 h 284832"/>
                        <a:gd name="connsiteX6" fmla="*/ 26213 w 100616"/>
                        <a:gd name="connsiteY6" fmla="*/ 157708 h 284832"/>
                        <a:gd name="connsiteX7" fmla="*/ 4674 w 100616"/>
                        <a:gd name="connsiteY7" fmla="*/ 183693 h 284832"/>
                        <a:gd name="connsiteX8" fmla="*/ 4367 w 100616"/>
                        <a:gd name="connsiteY8" fmla="*/ 228962 h 284832"/>
                        <a:gd name="connsiteX9" fmla="*/ 7566 w 100616"/>
                        <a:gd name="connsiteY9" fmla="*/ 278857 h 284832"/>
                        <a:gd name="connsiteX10" fmla="*/ 11659 w 100616"/>
                        <a:gd name="connsiteY10" fmla="*/ 284831 h 284832"/>
                        <a:gd name="connsiteX11" fmla="*/ 15363 w 100616"/>
                        <a:gd name="connsiteY11" fmla="*/ 281793 h 284832"/>
                        <a:gd name="connsiteX12" fmla="*/ 40655 w 100616"/>
                        <a:gd name="connsiteY12" fmla="*/ 238682 h 284832"/>
                        <a:gd name="connsiteX13" fmla="*/ 46907 w 100616"/>
                        <a:gd name="connsiteY13" fmla="*/ 196121 h 284832"/>
                        <a:gd name="connsiteX14" fmla="*/ 72663 w 100616"/>
                        <a:gd name="connsiteY14" fmla="*/ 172210 h 284832"/>
                        <a:gd name="connsiteX15" fmla="*/ 69700 w 100616"/>
                        <a:gd name="connsiteY15" fmla="*/ 131357 h 284832"/>
                        <a:gd name="connsiteX16" fmla="*/ 94729 w 100616"/>
                        <a:gd name="connsiteY16" fmla="*/ 111338 h 284832"/>
                        <a:gd name="connsiteX17" fmla="*/ 87867 w 100616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0616" h="284832">
                          <a:moveTo>
                            <a:pt x="87867" y="69428"/>
                          </a:moveTo>
                          <a:cubicBezTo>
                            <a:pt x="97879" y="55876"/>
                            <a:pt x="102421" y="36123"/>
                            <a:pt x="99959" y="16830"/>
                          </a:cubicBezTo>
                          <a:cubicBezTo>
                            <a:pt x="96992" y="-5201"/>
                            <a:pt x="72333" y="-5801"/>
                            <a:pt x="69594" y="16202"/>
                          </a:cubicBezTo>
                          <a:cubicBezTo>
                            <a:pt x="67495" y="33073"/>
                            <a:pt x="71083" y="52135"/>
                            <a:pt x="48224" y="65280"/>
                          </a:cubicBezTo>
                          <a:cubicBezTo>
                            <a:pt x="32371" y="74399"/>
                            <a:pt x="50853" y="95168"/>
                            <a:pt x="46522" y="105038"/>
                          </a:cubicBezTo>
                          <a:cubicBezTo>
                            <a:pt x="42192" y="114908"/>
                            <a:pt x="30532" y="110482"/>
                            <a:pt x="25738" y="119084"/>
                          </a:cubicBezTo>
                          <a:cubicBezTo>
                            <a:pt x="17261" y="134281"/>
                            <a:pt x="29852" y="146059"/>
                            <a:pt x="26213" y="157708"/>
                          </a:cubicBezTo>
                          <a:cubicBezTo>
                            <a:pt x="21729" y="172049"/>
                            <a:pt x="12184" y="169491"/>
                            <a:pt x="4674" y="183693"/>
                          </a:cubicBezTo>
                          <a:cubicBezTo>
                            <a:pt x="-1488" y="195370"/>
                            <a:pt x="-1523" y="199530"/>
                            <a:pt x="4367" y="228962"/>
                          </a:cubicBezTo>
                          <a:cubicBezTo>
                            <a:pt x="7019" y="245313"/>
                            <a:pt x="8095" y="262097"/>
                            <a:pt x="7566" y="278857"/>
                          </a:cubicBezTo>
                          <a:cubicBezTo>
                            <a:pt x="7530" y="282106"/>
                            <a:pt x="9363" y="284781"/>
                            <a:pt x="11659" y="284831"/>
                          </a:cubicBezTo>
                          <a:cubicBezTo>
                            <a:pt x="13195" y="284865"/>
                            <a:pt x="14620" y="283697"/>
                            <a:pt x="15363" y="281793"/>
                          </a:cubicBezTo>
                          <a:cubicBezTo>
                            <a:pt x="21698" y="265428"/>
                            <a:pt x="30768" y="246205"/>
                            <a:pt x="40655" y="238682"/>
                          </a:cubicBezTo>
                          <a:cubicBezTo>
                            <a:pt x="54001" y="228534"/>
                            <a:pt x="46432" y="213915"/>
                            <a:pt x="46907" y="196121"/>
                          </a:cubicBezTo>
                          <a:cubicBezTo>
                            <a:pt x="47473" y="175725"/>
                            <a:pt x="64591" y="184694"/>
                            <a:pt x="72663" y="172210"/>
                          </a:cubicBezTo>
                          <a:cubicBezTo>
                            <a:pt x="81843" y="158059"/>
                            <a:pt x="66438" y="147260"/>
                            <a:pt x="69700" y="131357"/>
                          </a:cubicBezTo>
                          <a:cubicBezTo>
                            <a:pt x="73583" y="112423"/>
                            <a:pt x="90025" y="123438"/>
                            <a:pt x="94729" y="111338"/>
                          </a:cubicBezTo>
                          <a:cubicBezTo>
                            <a:pt x="102742" y="90686"/>
                            <a:pt x="74035" y="88651"/>
                            <a:pt x="87867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7" name="Freeform: Shape 1926">
                      <a:extLst>
                        <a:ext uri="{FF2B5EF4-FFF2-40B4-BE49-F238E27FC236}">
                          <a16:creationId xmlns:a16="http://schemas.microsoft.com/office/drawing/2014/main" id="{18CD998F-A0CD-11B0-46E8-8BC2FCEC47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9758" y="16416637"/>
                      <a:ext cx="36091" cy="51068"/>
                    </a:xfrm>
                    <a:custGeom>
                      <a:avLst/>
                      <a:gdLst>
                        <a:gd name="connsiteX0" fmla="*/ 18046 w 36091"/>
                        <a:gd name="connsiteY0" fmla="*/ 51069 h 51068"/>
                        <a:gd name="connsiteX1" fmla="*/ 36091 w 36091"/>
                        <a:gd name="connsiteY1" fmla="*/ 25534 h 51068"/>
                        <a:gd name="connsiteX2" fmla="*/ 18046 w 36091"/>
                        <a:gd name="connsiteY2" fmla="*/ 0 h 51068"/>
                        <a:gd name="connsiteX3" fmla="*/ 0 w 36091"/>
                        <a:gd name="connsiteY3" fmla="*/ 25534 h 51068"/>
                        <a:gd name="connsiteX4" fmla="*/ 18046 w 3609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091" h="51068">
                          <a:moveTo>
                            <a:pt x="18046" y="51069"/>
                          </a:moveTo>
                          <a:cubicBezTo>
                            <a:pt x="28012" y="51069"/>
                            <a:pt x="36091" y="39637"/>
                            <a:pt x="36091" y="25534"/>
                          </a:cubicBezTo>
                          <a:cubicBezTo>
                            <a:pt x="36091" y="11432"/>
                            <a:pt x="28012" y="0"/>
                            <a:pt x="18046" y="0"/>
                          </a:cubicBezTo>
                          <a:cubicBezTo>
                            <a:pt x="8079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079" y="51069"/>
                            <a:pt x="18046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8" name="Freeform: Shape 1927">
                      <a:extLst>
                        <a:ext uri="{FF2B5EF4-FFF2-40B4-BE49-F238E27FC236}">
                          <a16:creationId xmlns:a16="http://schemas.microsoft.com/office/drawing/2014/main" id="{ED6D6633-C94A-BE6A-7980-FF47B24F19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12578" y="16473672"/>
                      <a:ext cx="24065" cy="34053"/>
                    </a:xfrm>
                    <a:custGeom>
                      <a:avLst/>
                      <a:gdLst>
                        <a:gd name="connsiteX0" fmla="*/ 12029 w 24065"/>
                        <a:gd name="connsiteY0" fmla="*/ 34053 h 34053"/>
                        <a:gd name="connsiteX1" fmla="*/ 24066 w 24065"/>
                        <a:gd name="connsiteY1" fmla="*/ 17032 h 34053"/>
                        <a:gd name="connsiteX2" fmla="*/ 12037 w 24065"/>
                        <a:gd name="connsiteY2" fmla="*/ 0 h 34053"/>
                        <a:gd name="connsiteX3" fmla="*/ 0 w 24065"/>
                        <a:gd name="connsiteY3" fmla="*/ 17021 h 34053"/>
                        <a:gd name="connsiteX4" fmla="*/ 0 w 24065"/>
                        <a:gd name="connsiteY4" fmla="*/ 17027 h 34053"/>
                        <a:gd name="connsiteX5" fmla="*/ 12029 w 24065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065" h="34053">
                          <a:moveTo>
                            <a:pt x="12029" y="34053"/>
                          </a:moveTo>
                          <a:cubicBezTo>
                            <a:pt x="18675" y="34056"/>
                            <a:pt x="24064" y="26436"/>
                            <a:pt x="24066" y="17032"/>
                          </a:cubicBezTo>
                          <a:cubicBezTo>
                            <a:pt x="24068" y="7629"/>
                            <a:pt x="18683" y="3"/>
                            <a:pt x="12037" y="0"/>
                          </a:cubicBezTo>
                          <a:cubicBezTo>
                            <a:pt x="5391" y="-3"/>
                            <a:pt x="2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385" y="34050"/>
                            <a:pt x="1202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9" name="Freeform: Shape 1928">
                      <a:extLst>
                        <a:ext uri="{FF2B5EF4-FFF2-40B4-BE49-F238E27FC236}">
                          <a16:creationId xmlns:a16="http://schemas.microsoft.com/office/drawing/2014/main" id="{B4BCFC88-6B73-F92C-6DB6-2BE95670DA5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83596" y="16540194"/>
                      <a:ext cx="21134" cy="29904"/>
                    </a:xfrm>
                    <a:custGeom>
                      <a:avLst/>
                      <a:gdLst>
                        <a:gd name="connsiteX0" fmla="*/ 0 w 21134"/>
                        <a:gd name="connsiteY0" fmla="*/ 14947 h 29904"/>
                        <a:gd name="connsiteX1" fmla="*/ 10563 w 21134"/>
                        <a:gd name="connsiteY1" fmla="*/ 29905 h 29904"/>
                        <a:gd name="connsiteX2" fmla="*/ 21134 w 21134"/>
                        <a:gd name="connsiteY2" fmla="*/ 14958 h 29904"/>
                        <a:gd name="connsiteX3" fmla="*/ 10571 w 21134"/>
                        <a:gd name="connsiteY3" fmla="*/ 0 h 29904"/>
                        <a:gd name="connsiteX4" fmla="*/ 10567 w 21134"/>
                        <a:gd name="connsiteY4" fmla="*/ 0 h 29904"/>
                        <a:gd name="connsiteX5" fmla="*/ 0 w 2113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134" h="29904">
                          <a:moveTo>
                            <a:pt x="0" y="14947"/>
                          </a:moveTo>
                          <a:cubicBezTo>
                            <a:pt x="-2" y="23205"/>
                            <a:pt x="4727" y="29902"/>
                            <a:pt x="10563" y="29905"/>
                          </a:cubicBezTo>
                          <a:cubicBezTo>
                            <a:pt x="16399" y="29908"/>
                            <a:pt x="21132" y="23216"/>
                            <a:pt x="21134" y="14958"/>
                          </a:cubicBezTo>
                          <a:cubicBezTo>
                            <a:pt x="21137" y="6700"/>
                            <a:pt x="16407" y="3"/>
                            <a:pt x="10571" y="0"/>
                          </a:cubicBezTo>
                          <a:cubicBezTo>
                            <a:pt x="10570" y="0"/>
                            <a:pt x="10568" y="0"/>
                            <a:pt x="10567" y="0"/>
                          </a:cubicBezTo>
                          <a:cubicBezTo>
                            <a:pt x="4733" y="0"/>
                            <a:pt x="2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3" name="Graphic 77" descr="Seaweed with solid fill">
                    <a:extLst>
                      <a:ext uri="{FF2B5EF4-FFF2-40B4-BE49-F238E27FC236}">
                        <a16:creationId xmlns:a16="http://schemas.microsoft.com/office/drawing/2014/main" id="{0F567418-D6B5-490C-AF57-0112837B89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56602">
                    <a:off x="8374928" y="5007616"/>
                    <a:ext cx="132462" cy="179249"/>
                    <a:chOff x="13399160" y="16433724"/>
                    <a:chExt cx="404738" cy="594237"/>
                  </a:xfrm>
                  <a:solidFill>
                    <a:srgbClr val="92D050"/>
                  </a:solidFill>
                </p:grpSpPr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909F85A1-D102-6D75-E39F-355AD49D07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44100" y="16433724"/>
                      <a:ext cx="188758" cy="594237"/>
                    </a:xfrm>
                    <a:custGeom>
                      <a:avLst/>
                      <a:gdLst>
                        <a:gd name="connsiteX0" fmla="*/ 90746 w 188758"/>
                        <a:gd name="connsiteY0" fmla="*/ 475570 h 594237"/>
                        <a:gd name="connsiteX1" fmla="*/ 108027 w 188758"/>
                        <a:gd name="connsiteY1" fmla="*/ 438111 h 594237"/>
                        <a:gd name="connsiteX2" fmla="*/ 73186 w 188758"/>
                        <a:gd name="connsiteY2" fmla="*/ 376754 h 594237"/>
                        <a:gd name="connsiteX3" fmla="*/ 109337 w 188758"/>
                        <a:gd name="connsiteY3" fmla="*/ 334690 h 594237"/>
                        <a:gd name="connsiteX4" fmla="*/ 91877 w 188758"/>
                        <a:gd name="connsiteY4" fmla="*/ 287943 h 594237"/>
                        <a:gd name="connsiteX5" fmla="*/ 131123 w 188758"/>
                        <a:gd name="connsiteY5" fmla="*/ 262109 h 594237"/>
                        <a:gd name="connsiteX6" fmla="*/ 122125 w 188758"/>
                        <a:gd name="connsiteY6" fmla="*/ 223357 h 594237"/>
                        <a:gd name="connsiteX7" fmla="*/ 166410 w 188758"/>
                        <a:gd name="connsiteY7" fmla="*/ 182546 h 594237"/>
                        <a:gd name="connsiteX8" fmla="*/ 155038 w 188758"/>
                        <a:gd name="connsiteY8" fmla="*/ 141560 h 594237"/>
                        <a:gd name="connsiteX9" fmla="*/ 187861 w 188758"/>
                        <a:gd name="connsiteY9" fmla="*/ 76761 h 594237"/>
                        <a:gd name="connsiteX10" fmla="*/ 165903 w 188758"/>
                        <a:gd name="connsiteY10" fmla="*/ 43926 h 594237"/>
                        <a:gd name="connsiteX11" fmla="*/ 188759 w 188758"/>
                        <a:gd name="connsiteY11" fmla="*/ 931 h 594237"/>
                        <a:gd name="connsiteX12" fmla="*/ 124863 w 188758"/>
                        <a:gd name="connsiteY12" fmla="*/ 19015 h 594237"/>
                        <a:gd name="connsiteX13" fmla="*/ 115335 w 188758"/>
                        <a:gd name="connsiteY13" fmla="*/ 67577 h 594237"/>
                        <a:gd name="connsiteX14" fmla="*/ 75577 w 188758"/>
                        <a:gd name="connsiteY14" fmla="*/ 100987 h 594237"/>
                        <a:gd name="connsiteX15" fmla="*/ 83861 w 188758"/>
                        <a:gd name="connsiteY15" fmla="*/ 170132 h 594237"/>
                        <a:gd name="connsiteX16" fmla="*/ 24614 w 188758"/>
                        <a:gd name="connsiteY16" fmla="*/ 205015 h 594237"/>
                        <a:gd name="connsiteX17" fmla="*/ 38958 w 188758"/>
                        <a:gd name="connsiteY17" fmla="*/ 278391 h 594237"/>
                        <a:gd name="connsiteX18" fmla="*/ 4166 w 188758"/>
                        <a:gd name="connsiteY18" fmla="*/ 327786 h 594237"/>
                        <a:gd name="connsiteX19" fmla="*/ 22663 w 188758"/>
                        <a:gd name="connsiteY19" fmla="*/ 389258 h 594237"/>
                        <a:gd name="connsiteX20" fmla="*/ 2622 w 188758"/>
                        <a:gd name="connsiteY20" fmla="*/ 432853 h 594237"/>
                        <a:gd name="connsiteX21" fmla="*/ 28923 w 188758"/>
                        <a:gd name="connsiteY21" fmla="*/ 473717 h 594237"/>
                        <a:gd name="connsiteX22" fmla="*/ 40156 w 188758"/>
                        <a:gd name="connsiteY22" fmla="*/ 514070 h 594237"/>
                        <a:gd name="connsiteX23" fmla="*/ 57226 w 188758"/>
                        <a:gd name="connsiteY23" fmla="*/ 587646 h 594237"/>
                        <a:gd name="connsiteX24" fmla="*/ 67976 w 188758"/>
                        <a:gd name="connsiteY24" fmla="*/ 593696 h 594237"/>
                        <a:gd name="connsiteX25" fmla="*/ 71943 w 188758"/>
                        <a:gd name="connsiteY25" fmla="*/ 590365 h 594237"/>
                        <a:gd name="connsiteX26" fmla="*/ 92245 w 188758"/>
                        <a:gd name="connsiteY26" fmla="*/ 564188 h 594237"/>
                        <a:gd name="connsiteX27" fmla="*/ 109666 w 188758"/>
                        <a:gd name="connsiteY27" fmla="*/ 522853 h 594237"/>
                        <a:gd name="connsiteX28" fmla="*/ 90746 w 18875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8758" h="594237">
                          <a:moveTo>
                            <a:pt x="90746" y="475570"/>
                          </a:moveTo>
                          <a:cubicBezTo>
                            <a:pt x="96733" y="463415"/>
                            <a:pt x="106516" y="469389"/>
                            <a:pt x="108027" y="438111"/>
                          </a:cubicBezTo>
                          <a:cubicBezTo>
                            <a:pt x="109203" y="413387"/>
                            <a:pt x="72957" y="402892"/>
                            <a:pt x="73186" y="376754"/>
                          </a:cubicBezTo>
                          <a:cubicBezTo>
                            <a:pt x="73381" y="354453"/>
                            <a:pt x="105730" y="355725"/>
                            <a:pt x="109337" y="334690"/>
                          </a:cubicBezTo>
                          <a:cubicBezTo>
                            <a:pt x="111718" y="320830"/>
                            <a:pt x="87301" y="300408"/>
                            <a:pt x="91877" y="287943"/>
                          </a:cubicBezTo>
                          <a:cubicBezTo>
                            <a:pt x="96454" y="275478"/>
                            <a:pt x="117939" y="274057"/>
                            <a:pt x="131123" y="262109"/>
                          </a:cubicBezTo>
                          <a:cubicBezTo>
                            <a:pt x="144502" y="250018"/>
                            <a:pt x="122170" y="236010"/>
                            <a:pt x="122125" y="223357"/>
                          </a:cubicBezTo>
                          <a:cubicBezTo>
                            <a:pt x="122081" y="210705"/>
                            <a:pt x="161923" y="204847"/>
                            <a:pt x="166410" y="182546"/>
                          </a:cubicBezTo>
                          <a:cubicBezTo>
                            <a:pt x="170898" y="160244"/>
                            <a:pt x="158277" y="159896"/>
                            <a:pt x="155038" y="141560"/>
                          </a:cubicBezTo>
                          <a:cubicBezTo>
                            <a:pt x="151799" y="123224"/>
                            <a:pt x="183050" y="100638"/>
                            <a:pt x="187861" y="76761"/>
                          </a:cubicBezTo>
                          <a:cubicBezTo>
                            <a:pt x="191111" y="60615"/>
                            <a:pt x="169978" y="56991"/>
                            <a:pt x="165903" y="43926"/>
                          </a:cubicBezTo>
                          <a:cubicBezTo>
                            <a:pt x="161203" y="28871"/>
                            <a:pt x="188759" y="931"/>
                            <a:pt x="188759" y="931"/>
                          </a:cubicBezTo>
                          <a:cubicBezTo>
                            <a:pt x="156281" y="-3525"/>
                            <a:pt x="132037" y="8920"/>
                            <a:pt x="124863" y="19015"/>
                          </a:cubicBezTo>
                          <a:cubicBezTo>
                            <a:pt x="113507" y="35039"/>
                            <a:pt x="124528" y="58890"/>
                            <a:pt x="115335" y="67577"/>
                          </a:cubicBezTo>
                          <a:cubicBezTo>
                            <a:pt x="102971" y="79254"/>
                            <a:pt x="83003" y="80326"/>
                            <a:pt x="75577" y="100987"/>
                          </a:cubicBezTo>
                          <a:cubicBezTo>
                            <a:pt x="69295" y="118425"/>
                            <a:pt x="98768" y="151131"/>
                            <a:pt x="83861" y="170132"/>
                          </a:cubicBezTo>
                          <a:cubicBezTo>
                            <a:pt x="69769" y="188126"/>
                            <a:pt x="33533" y="179523"/>
                            <a:pt x="24614" y="205015"/>
                          </a:cubicBezTo>
                          <a:cubicBezTo>
                            <a:pt x="15187" y="231889"/>
                            <a:pt x="51556" y="252027"/>
                            <a:pt x="38958" y="278391"/>
                          </a:cubicBezTo>
                          <a:cubicBezTo>
                            <a:pt x="27870" y="301583"/>
                            <a:pt x="7779" y="302856"/>
                            <a:pt x="4166" y="327786"/>
                          </a:cubicBezTo>
                          <a:cubicBezTo>
                            <a:pt x="1195" y="348317"/>
                            <a:pt x="28985" y="369650"/>
                            <a:pt x="22663" y="389258"/>
                          </a:cubicBezTo>
                          <a:cubicBezTo>
                            <a:pt x="16492" y="408401"/>
                            <a:pt x="-7958" y="414285"/>
                            <a:pt x="2622" y="432853"/>
                          </a:cubicBezTo>
                          <a:cubicBezTo>
                            <a:pt x="15327" y="455142"/>
                            <a:pt x="35429" y="452345"/>
                            <a:pt x="28923" y="473717"/>
                          </a:cubicBezTo>
                          <a:cubicBezTo>
                            <a:pt x="23449" y="491678"/>
                            <a:pt x="30685" y="503129"/>
                            <a:pt x="40156" y="514070"/>
                          </a:cubicBezTo>
                          <a:cubicBezTo>
                            <a:pt x="58430" y="535170"/>
                            <a:pt x="51138" y="558563"/>
                            <a:pt x="57226" y="587646"/>
                          </a:cubicBezTo>
                          <a:cubicBezTo>
                            <a:pt x="58752" y="592756"/>
                            <a:pt x="63565" y="595465"/>
                            <a:pt x="67976" y="593696"/>
                          </a:cubicBezTo>
                          <a:cubicBezTo>
                            <a:pt x="69553" y="593064"/>
                            <a:pt x="70933" y="591904"/>
                            <a:pt x="71943" y="590365"/>
                          </a:cubicBezTo>
                          <a:cubicBezTo>
                            <a:pt x="77527" y="580498"/>
                            <a:pt x="84373" y="571672"/>
                            <a:pt x="92245" y="564188"/>
                          </a:cubicBezTo>
                          <a:cubicBezTo>
                            <a:pt x="105067" y="553157"/>
                            <a:pt x="116774" y="542229"/>
                            <a:pt x="109666" y="522853"/>
                          </a:cubicBezTo>
                          <a:cubicBezTo>
                            <a:pt x="101421" y="500352"/>
                            <a:pt x="79413" y="498576"/>
                            <a:pt x="90746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B98A775D-AF0A-57A7-D2D0-FB3D84A546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99160" y="16693656"/>
                      <a:ext cx="166903" cy="319857"/>
                    </a:xfrm>
                    <a:custGeom>
                      <a:avLst/>
                      <a:gdLst>
                        <a:gd name="connsiteX0" fmla="*/ 133793 w 166903"/>
                        <a:gd name="connsiteY0" fmla="*/ 213688 h 319857"/>
                        <a:gd name="connsiteX1" fmla="*/ 135934 w 166903"/>
                        <a:gd name="connsiteY1" fmla="*/ 165171 h 319857"/>
                        <a:gd name="connsiteX2" fmla="*/ 108479 w 166903"/>
                        <a:gd name="connsiteY2" fmla="*/ 139589 h 319857"/>
                        <a:gd name="connsiteX3" fmla="*/ 109767 w 166903"/>
                        <a:gd name="connsiteY3" fmla="*/ 86028 h 319857"/>
                        <a:gd name="connsiteX4" fmla="*/ 74948 w 166903"/>
                        <a:gd name="connsiteY4" fmla="*/ 58715 h 319857"/>
                        <a:gd name="connsiteX5" fmla="*/ 48083 w 166903"/>
                        <a:gd name="connsiteY5" fmla="*/ 14209 h 319857"/>
                        <a:gd name="connsiteX6" fmla="*/ 15951 w 166903"/>
                        <a:gd name="connsiteY6" fmla="*/ 0 h 319857"/>
                        <a:gd name="connsiteX7" fmla="*/ 11386 w 166903"/>
                        <a:gd name="connsiteY7" fmla="*/ 53122 h 319857"/>
                        <a:gd name="connsiteX8" fmla="*/ 39025 w 166903"/>
                        <a:gd name="connsiteY8" fmla="*/ 86260 h 319857"/>
                        <a:gd name="connsiteX9" fmla="*/ 43585 w 166903"/>
                        <a:gd name="connsiteY9" fmla="*/ 146325 h 319857"/>
                        <a:gd name="connsiteX10" fmla="*/ 78047 w 166903"/>
                        <a:gd name="connsiteY10" fmla="*/ 164519 h 319857"/>
                        <a:gd name="connsiteX11" fmla="*/ 77016 w 166903"/>
                        <a:gd name="connsiteY11" fmla="*/ 236428 h 319857"/>
                        <a:gd name="connsiteX12" fmla="*/ 131536 w 166903"/>
                        <a:gd name="connsiteY12" fmla="*/ 314454 h 319857"/>
                        <a:gd name="connsiteX13" fmla="*/ 143086 w 166903"/>
                        <a:gd name="connsiteY13" fmla="*/ 318759 h 319857"/>
                        <a:gd name="connsiteX14" fmla="*/ 146292 w 166903"/>
                        <a:gd name="connsiteY14" fmla="*/ 315455 h 319857"/>
                        <a:gd name="connsiteX15" fmla="*/ 166528 w 166903"/>
                        <a:gd name="connsiteY15" fmla="*/ 266938 h 319857"/>
                        <a:gd name="connsiteX16" fmla="*/ 133793 w 166903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6903" h="319857">
                          <a:moveTo>
                            <a:pt x="133793" y="213688"/>
                          </a:moveTo>
                          <a:cubicBezTo>
                            <a:pt x="131636" y="195397"/>
                            <a:pt x="138392" y="173980"/>
                            <a:pt x="135934" y="165171"/>
                          </a:cubicBezTo>
                          <a:cubicBezTo>
                            <a:pt x="129122" y="140758"/>
                            <a:pt x="115698" y="153785"/>
                            <a:pt x="108479" y="139589"/>
                          </a:cubicBezTo>
                          <a:cubicBezTo>
                            <a:pt x="99599" y="122151"/>
                            <a:pt x="115302" y="107774"/>
                            <a:pt x="109767" y="86028"/>
                          </a:cubicBezTo>
                          <a:cubicBezTo>
                            <a:pt x="105223" y="68183"/>
                            <a:pt x="96315" y="70334"/>
                            <a:pt x="74948" y="58715"/>
                          </a:cubicBezTo>
                          <a:cubicBezTo>
                            <a:pt x="60520" y="50868"/>
                            <a:pt x="57159" y="30620"/>
                            <a:pt x="48083" y="14209"/>
                          </a:cubicBezTo>
                          <a:cubicBezTo>
                            <a:pt x="40976" y="1356"/>
                            <a:pt x="15951" y="0"/>
                            <a:pt x="15951" y="0"/>
                          </a:cubicBezTo>
                          <a:cubicBezTo>
                            <a:pt x="-11454" y="2881"/>
                            <a:pt x="2985" y="41509"/>
                            <a:pt x="11386" y="53122"/>
                          </a:cubicBezTo>
                          <a:cubicBezTo>
                            <a:pt x="20957" y="66368"/>
                            <a:pt x="36639" y="62286"/>
                            <a:pt x="39025" y="86260"/>
                          </a:cubicBezTo>
                          <a:cubicBezTo>
                            <a:pt x="41779" y="114032"/>
                            <a:pt x="34939" y="123190"/>
                            <a:pt x="43585" y="146325"/>
                          </a:cubicBezTo>
                          <a:cubicBezTo>
                            <a:pt x="53117" y="171849"/>
                            <a:pt x="72679" y="144885"/>
                            <a:pt x="78047" y="164519"/>
                          </a:cubicBezTo>
                          <a:cubicBezTo>
                            <a:pt x="83109" y="183048"/>
                            <a:pt x="67076" y="214043"/>
                            <a:pt x="77016" y="236428"/>
                          </a:cubicBezTo>
                          <a:cubicBezTo>
                            <a:pt x="89581" y="264710"/>
                            <a:pt x="117069" y="269664"/>
                            <a:pt x="131536" y="314454"/>
                          </a:cubicBezTo>
                          <a:cubicBezTo>
                            <a:pt x="133699" y="319338"/>
                            <a:pt x="138870" y="321265"/>
                            <a:pt x="143086" y="318759"/>
                          </a:cubicBezTo>
                          <a:cubicBezTo>
                            <a:pt x="144378" y="317989"/>
                            <a:pt x="145482" y="316853"/>
                            <a:pt x="146292" y="315455"/>
                          </a:cubicBezTo>
                          <a:cubicBezTo>
                            <a:pt x="156005" y="301182"/>
                            <a:pt x="162911" y="284625"/>
                            <a:pt x="166528" y="266938"/>
                          </a:cubicBezTo>
                          <a:cubicBezTo>
                            <a:pt x="170887" y="236822"/>
                            <a:pt x="135895" y="231513"/>
                            <a:pt x="133793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3CEE690F-FF42-7686-CD51-245B7D2D85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1167" y="16656766"/>
                      <a:ext cx="142730" cy="330827"/>
                    </a:xfrm>
                    <a:custGeom>
                      <a:avLst/>
                      <a:gdLst>
                        <a:gd name="connsiteX0" fmla="*/ 124645 w 142730"/>
                        <a:gd name="connsiteY0" fmla="*/ 80640 h 330827"/>
                        <a:gd name="connsiteX1" fmla="*/ 141798 w 142730"/>
                        <a:gd name="connsiteY1" fmla="*/ 19548 h 330827"/>
                        <a:gd name="connsiteX2" fmla="*/ 98723 w 142730"/>
                        <a:gd name="connsiteY2" fmla="*/ 18818 h 330827"/>
                        <a:gd name="connsiteX3" fmla="*/ 68408 w 142730"/>
                        <a:gd name="connsiteY3" fmla="*/ 75821 h 330827"/>
                        <a:gd name="connsiteX4" fmla="*/ 65994 w 142730"/>
                        <a:gd name="connsiteY4" fmla="*/ 122000 h 330827"/>
                        <a:gd name="connsiteX5" fmla="*/ 36510 w 142730"/>
                        <a:gd name="connsiteY5" fmla="*/ 138314 h 330827"/>
                        <a:gd name="connsiteX6" fmla="*/ 37185 w 142730"/>
                        <a:gd name="connsiteY6" fmla="*/ 183176 h 330827"/>
                        <a:gd name="connsiteX7" fmla="*/ 6630 w 142730"/>
                        <a:gd name="connsiteY7" fmla="*/ 213356 h 330827"/>
                        <a:gd name="connsiteX8" fmla="*/ 6195 w 142730"/>
                        <a:gd name="connsiteY8" fmla="*/ 265935 h 330827"/>
                        <a:gd name="connsiteX9" fmla="*/ 10733 w 142730"/>
                        <a:gd name="connsiteY9" fmla="*/ 323888 h 330827"/>
                        <a:gd name="connsiteX10" fmla="*/ 16539 w 142730"/>
                        <a:gd name="connsiteY10" fmla="*/ 330827 h 330827"/>
                        <a:gd name="connsiteX11" fmla="*/ 21793 w 142730"/>
                        <a:gd name="connsiteY11" fmla="*/ 327298 h 330827"/>
                        <a:gd name="connsiteX12" fmla="*/ 57671 w 142730"/>
                        <a:gd name="connsiteY12" fmla="*/ 277225 h 330827"/>
                        <a:gd name="connsiteX13" fmla="*/ 66541 w 142730"/>
                        <a:gd name="connsiteY13" fmla="*/ 227791 h 330827"/>
                        <a:gd name="connsiteX14" fmla="*/ 103077 w 142730"/>
                        <a:gd name="connsiteY14" fmla="*/ 200019 h 330827"/>
                        <a:gd name="connsiteX15" fmla="*/ 98874 w 142730"/>
                        <a:gd name="connsiteY15" fmla="*/ 152568 h 330827"/>
                        <a:gd name="connsiteX16" fmla="*/ 134378 w 142730"/>
                        <a:gd name="connsiteY16" fmla="*/ 129318 h 330827"/>
                        <a:gd name="connsiteX17" fmla="*/ 124645 w 142730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2730" h="330827">
                          <a:moveTo>
                            <a:pt x="124645" y="80640"/>
                          </a:moveTo>
                          <a:cubicBezTo>
                            <a:pt x="138847" y="64899"/>
                            <a:pt x="145290" y="41957"/>
                            <a:pt x="141798" y="19548"/>
                          </a:cubicBezTo>
                          <a:cubicBezTo>
                            <a:pt x="137589" y="-6041"/>
                            <a:pt x="102609" y="-6738"/>
                            <a:pt x="98723" y="18818"/>
                          </a:cubicBezTo>
                          <a:cubicBezTo>
                            <a:pt x="95746" y="38414"/>
                            <a:pt x="100836" y="60553"/>
                            <a:pt x="68408" y="75821"/>
                          </a:cubicBezTo>
                          <a:cubicBezTo>
                            <a:pt x="45920" y="86414"/>
                            <a:pt x="72138" y="110536"/>
                            <a:pt x="65994" y="122000"/>
                          </a:cubicBezTo>
                          <a:cubicBezTo>
                            <a:pt x="59851" y="133464"/>
                            <a:pt x="43311" y="128323"/>
                            <a:pt x="36510" y="138314"/>
                          </a:cubicBezTo>
                          <a:cubicBezTo>
                            <a:pt x="24486" y="155966"/>
                            <a:pt x="42347" y="169645"/>
                            <a:pt x="37185" y="183176"/>
                          </a:cubicBezTo>
                          <a:cubicBezTo>
                            <a:pt x="30824" y="199832"/>
                            <a:pt x="17283" y="196861"/>
                            <a:pt x="6630" y="213356"/>
                          </a:cubicBezTo>
                          <a:cubicBezTo>
                            <a:pt x="-2111" y="226919"/>
                            <a:pt x="-2161" y="231750"/>
                            <a:pt x="6195" y="265935"/>
                          </a:cubicBezTo>
                          <a:cubicBezTo>
                            <a:pt x="9957" y="284927"/>
                            <a:pt x="11483" y="304422"/>
                            <a:pt x="10733" y="323888"/>
                          </a:cubicBezTo>
                          <a:cubicBezTo>
                            <a:pt x="10682" y="327661"/>
                            <a:pt x="13281" y="330768"/>
                            <a:pt x="16539" y="330827"/>
                          </a:cubicBezTo>
                          <a:cubicBezTo>
                            <a:pt x="18718" y="330866"/>
                            <a:pt x="20739" y="329509"/>
                            <a:pt x="21793" y="327298"/>
                          </a:cubicBezTo>
                          <a:cubicBezTo>
                            <a:pt x="30779" y="308291"/>
                            <a:pt x="43646" y="285963"/>
                            <a:pt x="57671" y="277225"/>
                          </a:cubicBezTo>
                          <a:cubicBezTo>
                            <a:pt x="76603" y="265438"/>
                            <a:pt x="65866" y="248459"/>
                            <a:pt x="66541" y="227791"/>
                          </a:cubicBezTo>
                          <a:cubicBezTo>
                            <a:pt x="67343" y="204101"/>
                            <a:pt x="91627" y="214519"/>
                            <a:pt x="103077" y="200019"/>
                          </a:cubicBezTo>
                          <a:cubicBezTo>
                            <a:pt x="116099" y="183582"/>
                            <a:pt x="94247" y="171040"/>
                            <a:pt x="98874" y="152568"/>
                          </a:cubicBezTo>
                          <a:cubicBezTo>
                            <a:pt x="104381" y="130577"/>
                            <a:pt x="127706" y="143371"/>
                            <a:pt x="134378" y="129318"/>
                          </a:cubicBezTo>
                          <a:cubicBezTo>
                            <a:pt x="145745" y="105331"/>
                            <a:pt x="105022" y="102967"/>
                            <a:pt x="124645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91939CF7-4A33-F695-48BF-96FB9B53FC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32253" y="16474840"/>
                      <a:ext cx="51197" cy="59315"/>
                    </a:xfrm>
                    <a:custGeom>
                      <a:avLst/>
                      <a:gdLst>
                        <a:gd name="connsiteX0" fmla="*/ 25599 w 51197"/>
                        <a:gd name="connsiteY0" fmla="*/ 59315 h 59315"/>
                        <a:gd name="connsiteX1" fmla="*/ 51197 w 51197"/>
                        <a:gd name="connsiteY1" fmla="*/ 29658 h 59315"/>
                        <a:gd name="connsiteX2" fmla="*/ 25599 w 51197"/>
                        <a:gd name="connsiteY2" fmla="*/ 0 h 59315"/>
                        <a:gd name="connsiteX3" fmla="*/ 0 w 51197"/>
                        <a:gd name="connsiteY3" fmla="*/ 29658 h 59315"/>
                        <a:gd name="connsiteX4" fmla="*/ 25599 w 51197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197" h="59315">
                          <a:moveTo>
                            <a:pt x="25599" y="59315"/>
                          </a:moveTo>
                          <a:cubicBezTo>
                            <a:pt x="39736" y="59315"/>
                            <a:pt x="51197" y="46037"/>
                            <a:pt x="51197" y="29658"/>
                          </a:cubicBezTo>
                          <a:cubicBezTo>
                            <a:pt x="51197" y="13278"/>
                            <a:pt x="39736" y="0"/>
                            <a:pt x="25599" y="0"/>
                          </a:cubicBezTo>
                          <a:cubicBezTo>
                            <a:pt x="114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461" y="59315"/>
                            <a:pt x="25599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62E1621C-E763-E93C-90E2-E0D387FD95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7182" y="16541085"/>
                      <a:ext cx="34139" cy="39552"/>
                    </a:xfrm>
                    <a:custGeom>
                      <a:avLst/>
                      <a:gdLst>
                        <a:gd name="connsiteX0" fmla="*/ 17064 w 34139"/>
                        <a:gd name="connsiteY0" fmla="*/ 39552 h 39552"/>
                        <a:gd name="connsiteX1" fmla="*/ 34139 w 34139"/>
                        <a:gd name="connsiteY1" fmla="*/ 19783 h 39552"/>
                        <a:gd name="connsiteX2" fmla="*/ 17075 w 34139"/>
                        <a:gd name="connsiteY2" fmla="*/ 0 h 39552"/>
                        <a:gd name="connsiteX3" fmla="*/ 0 w 34139"/>
                        <a:gd name="connsiteY3" fmla="*/ 19770 h 39552"/>
                        <a:gd name="connsiteX4" fmla="*/ 0 w 34139"/>
                        <a:gd name="connsiteY4" fmla="*/ 19776 h 39552"/>
                        <a:gd name="connsiteX5" fmla="*/ 17064 w 34139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139" h="39552">
                          <a:moveTo>
                            <a:pt x="17064" y="39552"/>
                          </a:moveTo>
                          <a:cubicBezTo>
                            <a:pt x="26491" y="39556"/>
                            <a:pt x="34136" y="30705"/>
                            <a:pt x="34139" y="19783"/>
                          </a:cubicBezTo>
                          <a:cubicBezTo>
                            <a:pt x="34142" y="8860"/>
                            <a:pt x="26502" y="4"/>
                            <a:pt x="17075" y="0"/>
                          </a:cubicBezTo>
                          <a:cubicBezTo>
                            <a:pt x="76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639" y="39548"/>
                            <a:pt x="17064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5EDDF244-CE4D-74B8-7B63-B87FF6DE25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6069" y="16618349"/>
                      <a:ext cx="29980" cy="34734"/>
                    </a:xfrm>
                    <a:custGeom>
                      <a:avLst/>
                      <a:gdLst>
                        <a:gd name="connsiteX0" fmla="*/ 0 w 29980"/>
                        <a:gd name="connsiteY0" fmla="*/ 17361 h 34734"/>
                        <a:gd name="connsiteX1" fmla="*/ 14985 w 29980"/>
                        <a:gd name="connsiteY1" fmla="*/ 34734 h 34734"/>
                        <a:gd name="connsiteX2" fmla="*/ 29980 w 29980"/>
                        <a:gd name="connsiteY2" fmla="*/ 17373 h 34734"/>
                        <a:gd name="connsiteX3" fmla="*/ 14996 w 29980"/>
                        <a:gd name="connsiteY3" fmla="*/ 0 h 34734"/>
                        <a:gd name="connsiteX4" fmla="*/ 14990 w 29980"/>
                        <a:gd name="connsiteY4" fmla="*/ 0 h 34734"/>
                        <a:gd name="connsiteX5" fmla="*/ 0 w 29980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980" h="34734">
                          <a:moveTo>
                            <a:pt x="0" y="17361"/>
                          </a:moveTo>
                          <a:cubicBezTo>
                            <a:pt x="-3" y="26952"/>
                            <a:pt x="6706" y="34730"/>
                            <a:pt x="14985" y="34734"/>
                          </a:cubicBezTo>
                          <a:cubicBezTo>
                            <a:pt x="23263" y="34738"/>
                            <a:pt x="29977" y="26965"/>
                            <a:pt x="29980" y="17373"/>
                          </a:cubicBezTo>
                          <a:cubicBezTo>
                            <a:pt x="29984" y="7782"/>
                            <a:pt x="23275" y="4"/>
                            <a:pt x="14996" y="0"/>
                          </a:cubicBezTo>
                          <a:cubicBezTo>
                            <a:pt x="14994" y="0"/>
                            <a:pt x="14992" y="0"/>
                            <a:pt x="14990" y="0"/>
                          </a:cubicBezTo>
                          <a:cubicBezTo>
                            <a:pt x="6714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01" name="Graphic 78" descr="Seaweed with solid fill">
                    <a:extLst>
                      <a:ext uri="{FF2B5EF4-FFF2-40B4-BE49-F238E27FC236}">
                        <a16:creationId xmlns:a16="http://schemas.microsoft.com/office/drawing/2014/main" id="{75DFE733-2F72-0F51-5FD6-E079F6E424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714659" y="5207130"/>
                    <a:ext cx="121041" cy="134527"/>
                    <a:chOff x="14437204" y="17095142"/>
                    <a:chExt cx="369840" cy="445975"/>
                  </a:xfrm>
                  <a:solidFill>
                    <a:srgbClr val="92D050"/>
                  </a:solidFill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7547B098-17C7-6725-C249-A729FC9BA9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69647" y="17095142"/>
                      <a:ext cx="172483" cy="445975"/>
                    </a:xfrm>
                    <a:custGeom>
                      <a:avLst/>
                      <a:gdLst>
                        <a:gd name="connsiteX0" fmla="*/ 82921 w 172483"/>
                        <a:gd name="connsiteY0" fmla="*/ 356916 h 445975"/>
                        <a:gd name="connsiteX1" fmla="*/ 98713 w 172483"/>
                        <a:gd name="connsiteY1" fmla="*/ 328802 h 445975"/>
                        <a:gd name="connsiteX2" fmla="*/ 66875 w 172483"/>
                        <a:gd name="connsiteY2" fmla="*/ 282754 h 445975"/>
                        <a:gd name="connsiteX3" fmla="*/ 99910 w 172483"/>
                        <a:gd name="connsiteY3" fmla="*/ 251185 h 445975"/>
                        <a:gd name="connsiteX4" fmla="*/ 83955 w 172483"/>
                        <a:gd name="connsiteY4" fmla="*/ 216101 h 445975"/>
                        <a:gd name="connsiteX5" fmla="*/ 119817 w 172483"/>
                        <a:gd name="connsiteY5" fmla="*/ 196713 h 445975"/>
                        <a:gd name="connsiteX6" fmla="*/ 111595 w 172483"/>
                        <a:gd name="connsiteY6" fmla="*/ 167630 h 445975"/>
                        <a:gd name="connsiteX7" fmla="*/ 152062 w 172483"/>
                        <a:gd name="connsiteY7" fmla="*/ 137001 h 445975"/>
                        <a:gd name="connsiteX8" fmla="*/ 141670 w 172483"/>
                        <a:gd name="connsiteY8" fmla="*/ 106241 h 445975"/>
                        <a:gd name="connsiteX9" fmla="*/ 171663 w 172483"/>
                        <a:gd name="connsiteY9" fmla="*/ 57609 h 445975"/>
                        <a:gd name="connsiteX10" fmla="*/ 151598 w 172483"/>
                        <a:gd name="connsiteY10" fmla="*/ 32966 h 445975"/>
                        <a:gd name="connsiteX11" fmla="*/ 172483 w 172483"/>
                        <a:gd name="connsiteY11" fmla="*/ 699 h 445975"/>
                        <a:gd name="connsiteX12" fmla="*/ 114096 w 172483"/>
                        <a:gd name="connsiteY12" fmla="*/ 14271 h 445975"/>
                        <a:gd name="connsiteX13" fmla="*/ 105391 w 172483"/>
                        <a:gd name="connsiteY13" fmla="*/ 50717 h 445975"/>
                        <a:gd name="connsiteX14" fmla="*/ 69061 w 172483"/>
                        <a:gd name="connsiteY14" fmla="*/ 75791 h 445975"/>
                        <a:gd name="connsiteX15" fmla="*/ 76630 w 172483"/>
                        <a:gd name="connsiteY15" fmla="*/ 127684 h 445975"/>
                        <a:gd name="connsiteX16" fmla="*/ 22492 w 172483"/>
                        <a:gd name="connsiteY16" fmla="*/ 153864 h 445975"/>
                        <a:gd name="connsiteX17" fmla="*/ 35598 w 172483"/>
                        <a:gd name="connsiteY17" fmla="*/ 208932 h 445975"/>
                        <a:gd name="connsiteX18" fmla="*/ 3807 w 172483"/>
                        <a:gd name="connsiteY18" fmla="*/ 246003 h 445975"/>
                        <a:gd name="connsiteX19" fmla="*/ 20709 w 172483"/>
                        <a:gd name="connsiteY19" fmla="*/ 292138 h 445975"/>
                        <a:gd name="connsiteX20" fmla="*/ 2396 w 172483"/>
                        <a:gd name="connsiteY20" fmla="*/ 324857 h 445975"/>
                        <a:gd name="connsiteX21" fmla="*/ 26429 w 172483"/>
                        <a:gd name="connsiteY21" fmla="*/ 355525 h 445975"/>
                        <a:gd name="connsiteX22" fmla="*/ 36694 w 172483"/>
                        <a:gd name="connsiteY22" fmla="*/ 385809 h 445975"/>
                        <a:gd name="connsiteX23" fmla="*/ 52291 w 172483"/>
                        <a:gd name="connsiteY23" fmla="*/ 441028 h 445975"/>
                        <a:gd name="connsiteX24" fmla="*/ 62115 w 172483"/>
                        <a:gd name="connsiteY24" fmla="*/ 445569 h 445975"/>
                        <a:gd name="connsiteX25" fmla="*/ 65739 w 172483"/>
                        <a:gd name="connsiteY25" fmla="*/ 443069 h 445975"/>
                        <a:gd name="connsiteX26" fmla="*/ 84292 w 172483"/>
                        <a:gd name="connsiteY26" fmla="*/ 423423 h 445975"/>
                        <a:gd name="connsiteX27" fmla="*/ 100210 w 172483"/>
                        <a:gd name="connsiteY27" fmla="*/ 392402 h 445975"/>
                        <a:gd name="connsiteX28" fmla="*/ 82921 w 172483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72483" h="445975">
                          <a:moveTo>
                            <a:pt x="82921" y="356916"/>
                          </a:moveTo>
                          <a:cubicBezTo>
                            <a:pt x="88392" y="347793"/>
                            <a:pt x="97332" y="352277"/>
                            <a:pt x="98713" y="328802"/>
                          </a:cubicBezTo>
                          <a:cubicBezTo>
                            <a:pt x="99787" y="310247"/>
                            <a:pt x="66667" y="302371"/>
                            <a:pt x="66875" y="282754"/>
                          </a:cubicBezTo>
                          <a:cubicBezTo>
                            <a:pt x="67054" y="266017"/>
                            <a:pt x="96614" y="266972"/>
                            <a:pt x="99910" y="251185"/>
                          </a:cubicBezTo>
                          <a:cubicBezTo>
                            <a:pt x="102085" y="240783"/>
                            <a:pt x="79773" y="225456"/>
                            <a:pt x="83955" y="216101"/>
                          </a:cubicBezTo>
                          <a:cubicBezTo>
                            <a:pt x="88138" y="206746"/>
                            <a:pt x="107770" y="205680"/>
                            <a:pt x="119817" y="196713"/>
                          </a:cubicBezTo>
                          <a:cubicBezTo>
                            <a:pt x="132042" y="187639"/>
                            <a:pt x="111636" y="177125"/>
                            <a:pt x="111595" y="167630"/>
                          </a:cubicBezTo>
                          <a:cubicBezTo>
                            <a:pt x="111554" y="158134"/>
                            <a:pt x="147961" y="153738"/>
                            <a:pt x="152062" y="137001"/>
                          </a:cubicBezTo>
                          <a:cubicBezTo>
                            <a:pt x="156162" y="120263"/>
                            <a:pt x="144630" y="120002"/>
                            <a:pt x="141670" y="106241"/>
                          </a:cubicBezTo>
                          <a:cubicBezTo>
                            <a:pt x="138710" y="92480"/>
                            <a:pt x="167267" y="75529"/>
                            <a:pt x="171663" y="57609"/>
                          </a:cubicBezTo>
                          <a:cubicBezTo>
                            <a:pt x="174633" y="45491"/>
                            <a:pt x="155322" y="42772"/>
                            <a:pt x="151598" y="32966"/>
                          </a:cubicBezTo>
                          <a:cubicBezTo>
                            <a:pt x="147304" y="21668"/>
                            <a:pt x="172483" y="699"/>
                            <a:pt x="172483" y="699"/>
                          </a:cubicBezTo>
                          <a:cubicBezTo>
                            <a:pt x="142806" y="-2646"/>
                            <a:pt x="120652" y="6695"/>
                            <a:pt x="114096" y="14271"/>
                          </a:cubicBezTo>
                          <a:cubicBezTo>
                            <a:pt x="103720" y="26297"/>
                            <a:pt x="113791" y="44197"/>
                            <a:pt x="105391" y="50717"/>
                          </a:cubicBezTo>
                          <a:cubicBezTo>
                            <a:pt x="94092" y="59480"/>
                            <a:pt x="75846" y="60285"/>
                            <a:pt x="69061" y="75791"/>
                          </a:cubicBezTo>
                          <a:cubicBezTo>
                            <a:pt x="63320" y="88878"/>
                            <a:pt x="90252" y="113424"/>
                            <a:pt x="76630" y="127684"/>
                          </a:cubicBezTo>
                          <a:cubicBezTo>
                            <a:pt x="63753" y="141189"/>
                            <a:pt x="30642" y="134732"/>
                            <a:pt x="22492" y="153864"/>
                          </a:cubicBezTo>
                          <a:cubicBezTo>
                            <a:pt x="13878" y="174033"/>
                            <a:pt x="47111" y="189146"/>
                            <a:pt x="35598" y="208932"/>
                          </a:cubicBezTo>
                          <a:cubicBezTo>
                            <a:pt x="25467" y="226338"/>
                            <a:pt x="7108" y="227293"/>
                            <a:pt x="3807" y="246003"/>
                          </a:cubicBezTo>
                          <a:cubicBezTo>
                            <a:pt x="1092" y="261412"/>
                            <a:pt x="26485" y="277422"/>
                            <a:pt x="20709" y="292138"/>
                          </a:cubicBezTo>
                          <a:cubicBezTo>
                            <a:pt x="15070" y="306505"/>
                            <a:pt x="-7272" y="310921"/>
                            <a:pt x="2396" y="324857"/>
                          </a:cubicBezTo>
                          <a:cubicBezTo>
                            <a:pt x="14005" y="341584"/>
                            <a:pt x="32374" y="339485"/>
                            <a:pt x="26429" y="355525"/>
                          </a:cubicBezTo>
                          <a:cubicBezTo>
                            <a:pt x="21427" y="369004"/>
                            <a:pt x="28039" y="377598"/>
                            <a:pt x="36694" y="385809"/>
                          </a:cubicBezTo>
                          <a:cubicBezTo>
                            <a:pt x="53392" y="401645"/>
                            <a:pt x="46729" y="419201"/>
                            <a:pt x="52291" y="441028"/>
                          </a:cubicBezTo>
                          <a:cubicBezTo>
                            <a:pt x="53686" y="444863"/>
                            <a:pt x="58084" y="446897"/>
                            <a:pt x="62115" y="445569"/>
                          </a:cubicBezTo>
                          <a:cubicBezTo>
                            <a:pt x="63556" y="445094"/>
                            <a:pt x="64817" y="444224"/>
                            <a:pt x="65739" y="443069"/>
                          </a:cubicBezTo>
                          <a:cubicBezTo>
                            <a:pt x="70843" y="435664"/>
                            <a:pt x="77098" y="429040"/>
                            <a:pt x="84292" y="423423"/>
                          </a:cubicBezTo>
                          <a:cubicBezTo>
                            <a:pt x="96008" y="415144"/>
                            <a:pt x="106705" y="406943"/>
                            <a:pt x="100210" y="392402"/>
                          </a:cubicBezTo>
                          <a:cubicBezTo>
                            <a:pt x="92676" y="375514"/>
                            <a:pt x="72565" y="374181"/>
                            <a:pt x="82921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CDFF04B4-E8E3-CDB1-7714-51BB16C1AE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7204" y="17290221"/>
                      <a:ext cx="152512" cy="240053"/>
                    </a:xfrm>
                    <a:custGeom>
                      <a:avLst/>
                      <a:gdLst>
                        <a:gd name="connsiteX0" fmla="*/ 122257 w 152512"/>
                        <a:gd name="connsiteY0" fmla="*/ 160373 h 240053"/>
                        <a:gd name="connsiteX1" fmla="*/ 124213 w 152512"/>
                        <a:gd name="connsiteY1" fmla="*/ 123961 h 240053"/>
                        <a:gd name="connsiteX2" fmla="*/ 99125 w 152512"/>
                        <a:gd name="connsiteY2" fmla="*/ 104761 h 240053"/>
                        <a:gd name="connsiteX3" fmla="*/ 100302 w 152512"/>
                        <a:gd name="connsiteY3" fmla="*/ 64564 h 240053"/>
                        <a:gd name="connsiteX4" fmla="*/ 68485 w 152512"/>
                        <a:gd name="connsiteY4" fmla="*/ 44065 h 240053"/>
                        <a:gd name="connsiteX5" fmla="*/ 43938 w 152512"/>
                        <a:gd name="connsiteY5" fmla="*/ 10664 h 240053"/>
                        <a:gd name="connsiteX6" fmla="*/ 14576 w 152512"/>
                        <a:gd name="connsiteY6" fmla="*/ 0 h 240053"/>
                        <a:gd name="connsiteX7" fmla="*/ 10404 w 152512"/>
                        <a:gd name="connsiteY7" fmla="*/ 39868 h 240053"/>
                        <a:gd name="connsiteX8" fmla="*/ 35660 w 152512"/>
                        <a:gd name="connsiteY8" fmla="*/ 64738 h 240053"/>
                        <a:gd name="connsiteX9" fmla="*/ 39827 w 152512"/>
                        <a:gd name="connsiteY9" fmla="*/ 109817 h 240053"/>
                        <a:gd name="connsiteX10" fmla="*/ 71318 w 152512"/>
                        <a:gd name="connsiteY10" fmla="*/ 123471 h 240053"/>
                        <a:gd name="connsiteX11" fmla="*/ 70375 w 152512"/>
                        <a:gd name="connsiteY11" fmla="*/ 177439 h 240053"/>
                        <a:gd name="connsiteX12" fmla="*/ 120194 w 152512"/>
                        <a:gd name="connsiteY12" fmla="*/ 235998 h 240053"/>
                        <a:gd name="connsiteX13" fmla="*/ 130748 w 152512"/>
                        <a:gd name="connsiteY13" fmla="*/ 239228 h 240053"/>
                        <a:gd name="connsiteX14" fmla="*/ 133678 w 152512"/>
                        <a:gd name="connsiteY14" fmla="*/ 236749 h 240053"/>
                        <a:gd name="connsiteX15" fmla="*/ 152169 w 152512"/>
                        <a:gd name="connsiteY15" fmla="*/ 200337 h 240053"/>
                        <a:gd name="connsiteX16" fmla="*/ 122257 w 15251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52512" h="240053">
                          <a:moveTo>
                            <a:pt x="122257" y="160373"/>
                          </a:moveTo>
                          <a:cubicBezTo>
                            <a:pt x="120286" y="146646"/>
                            <a:pt x="126460" y="130572"/>
                            <a:pt x="124213" y="123961"/>
                          </a:cubicBezTo>
                          <a:cubicBezTo>
                            <a:pt x="117988" y="105639"/>
                            <a:pt x="105722" y="115415"/>
                            <a:pt x="99125" y="104761"/>
                          </a:cubicBezTo>
                          <a:cubicBezTo>
                            <a:pt x="91011" y="91674"/>
                            <a:pt x="105360" y="80884"/>
                            <a:pt x="100302" y="64564"/>
                          </a:cubicBezTo>
                          <a:cubicBezTo>
                            <a:pt x="96151" y="51171"/>
                            <a:pt x="88010" y="52785"/>
                            <a:pt x="68485" y="44065"/>
                          </a:cubicBezTo>
                          <a:cubicBezTo>
                            <a:pt x="55302" y="38176"/>
                            <a:pt x="52230" y="22980"/>
                            <a:pt x="43938" y="10664"/>
                          </a:cubicBezTo>
                          <a:cubicBezTo>
                            <a:pt x="37443" y="1018"/>
                            <a:pt x="14576" y="0"/>
                            <a:pt x="14576" y="0"/>
                          </a:cubicBezTo>
                          <a:cubicBezTo>
                            <a:pt x="-10466" y="2162"/>
                            <a:pt x="2727" y="31153"/>
                            <a:pt x="10404" y="39868"/>
                          </a:cubicBezTo>
                          <a:cubicBezTo>
                            <a:pt x="19150" y="49809"/>
                            <a:pt x="33480" y="46746"/>
                            <a:pt x="35660" y="64738"/>
                          </a:cubicBezTo>
                          <a:cubicBezTo>
                            <a:pt x="38176" y="85581"/>
                            <a:pt x="31926" y="92454"/>
                            <a:pt x="39827" y="109817"/>
                          </a:cubicBezTo>
                          <a:cubicBezTo>
                            <a:pt x="48537" y="128973"/>
                            <a:pt x="66412" y="108736"/>
                            <a:pt x="71318" y="123471"/>
                          </a:cubicBezTo>
                          <a:cubicBezTo>
                            <a:pt x="75943" y="137378"/>
                            <a:pt x="61293" y="160639"/>
                            <a:pt x="70375" y="177439"/>
                          </a:cubicBezTo>
                          <a:cubicBezTo>
                            <a:pt x="81857" y="198665"/>
                            <a:pt x="106975" y="202383"/>
                            <a:pt x="120194" y="235998"/>
                          </a:cubicBezTo>
                          <a:cubicBezTo>
                            <a:pt x="122171" y="239663"/>
                            <a:pt x="126896" y="241110"/>
                            <a:pt x="130748" y="239228"/>
                          </a:cubicBezTo>
                          <a:cubicBezTo>
                            <a:pt x="131930" y="238651"/>
                            <a:pt x="132938" y="237798"/>
                            <a:pt x="133678" y="236749"/>
                          </a:cubicBezTo>
                          <a:cubicBezTo>
                            <a:pt x="142554" y="226037"/>
                            <a:pt x="148864" y="213611"/>
                            <a:pt x="152169" y="200337"/>
                          </a:cubicBezTo>
                          <a:cubicBezTo>
                            <a:pt x="156152" y="177735"/>
                            <a:pt x="124178" y="173751"/>
                            <a:pt x="122257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3DAA58EB-72F9-7BA1-23E7-114AFEC9B2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76621" y="17262535"/>
                      <a:ext cx="130423" cy="248286"/>
                    </a:xfrm>
                    <a:custGeom>
                      <a:avLst/>
                      <a:gdLst>
                        <a:gd name="connsiteX0" fmla="*/ 113898 w 130423"/>
                        <a:gd name="connsiteY0" fmla="*/ 60520 h 248286"/>
                        <a:gd name="connsiteX1" fmla="*/ 129572 w 130423"/>
                        <a:gd name="connsiteY1" fmla="*/ 14671 h 248286"/>
                        <a:gd name="connsiteX2" fmla="*/ 90211 w 130423"/>
                        <a:gd name="connsiteY2" fmla="*/ 14123 h 248286"/>
                        <a:gd name="connsiteX3" fmla="*/ 62510 w 130423"/>
                        <a:gd name="connsiteY3" fmla="*/ 56904 h 248286"/>
                        <a:gd name="connsiteX4" fmla="*/ 60304 w 130423"/>
                        <a:gd name="connsiteY4" fmla="*/ 91561 h 248286"/>
                        <a:gd name="connsiteX5" fmla="*/ 33362 w 130423"/>
                        <a:gd name="connsiteY5" fmla="*/ 103805 h 248286"/>
                        <a:gd name="connsiteX6" fmla="*/ 33979 w 130423"/>
                        <a:gd name="connsiteY6" fmla="*/ 137473 h 248286"/>
                        <a:gd name="connsiteX7" fmla="*/ 6059 w 130423"/>
                        <a:gd name="connsiteY7" fmla="*/ 160124 h 248286"/>
                        <a:gd name="connsiteX8" fmla="*/ 5661 w 130423"/>
                        <a:gd name="connsiteY8" fmla="*/ 199585 h 248286"/>
                        <a:gd name="connsiteX9" fmla="*/ 9808 w 130423"/>
                        <a:gd name="connsiteY9" fmla="*/ 243078 h 248286"/>
                        <a:gd name="connsiteX10" fmla="*/ 15113 w 130423"/>
                        <a:gd name="connsiteY10" fmla="*/ 248286 h 248286"/>
                        <a:gd name="connsiteX11" fmla="*/ 19914 w 130423"/>
                        <a:gd name="connsiteY11" fmla="*/ 245637 h 248286"/>
                        <a:gd name="connsiteX12" fmla="*/ 52699 w 130423"/>
                        <a:gd name="connsiteY12" fmla="*/ 208057 h 248286"/>
                        <a:gd name="connsiteX13" fmla="*/ 60803 w 130423"/>
                        <a:gd name="connsiteY13" fmla="*/ 170957 h 248286"/>
                        <a:gd name="connsiteX14" fmla="*/ 94189 w 130423"/>
                        <a:gd name="connsiteY14" fmla="*/ 150115 h 248286"/>
                        <a:gd name="connsiteX15" fmla="*/ 90348 w 130423"/>
                        <a:gd name="connsiteY15" fmla="*/ 114503 h 248286"/>
                        <a:gd name="connsiteX16" fmla="*/ 122792 w 130423"/>
                        <a:gd name="connsiteY16" fmla="*/ 97053 h 248286"/>
                        <a:gd name="connsiteX17" fmla="*/ 113898 w 130423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0423" h="248286">
                          <a:moveTo>
                            <a:pt x="113898" y="60520"/>
                          </a:moveTo>
                          <a:cubicBezTo>
                            <a:pt x="126875" y="48707"/>
                            <a:pt x="132762" y="31489"/>
                            <a:pt x="129572" y="14671"/>
                          </a:cubicBezTo>
                          <a:cubicBezTo>
                            <a:pt x="125726" y="-4534"/>
                            <a:pt x="93761" y="-5057"/>
                            <a:pt x="90211" y="14123"/>
                          </a:cubicBezTo>
                          <a:cubicBezTo>
                            <a:pt x="87491" y="28829"/>
                            <a:pt x="92141" y="45445"/>
                            <a:pt x="62510" y="56904"/>
                          </a:cubicBezTo>
                          <a:cubicBezTo>
                            <a:pt x="41961" y="64853"/>
                            <a:pt x="65918" y="82957"/>
                            <a:pt x="60304" y="91561"/>
                          </a:cubicBezTo>
                          <a:cubicBezTo>
                            <a:pt x="54691" y="100165"/>
                            <a:pt x="39577" y="96306"/>
                            <a:pt x="33362" y="103805"/>
                          </a:cubicBezTo>
                          <a:cubicBezTo>
                            <a:pt x="22374" y="117052"/>
                            <a:pt x="38696" y="127319"/>
                            <a:pt x="33979" y="137473"/>
                          </a:cubicBezTo>
                          <a:cubicBezTo>
                            <a:pt x="28166" y="149974"/>
                            <a:pt x="15793" y="147744"/>
                            <a:pt x="6059" y="160124"/>
                          </a:cubicBezTo>
                          <a:cubicBezTo>
                            <a:pt x="-1929" y="170303"/>
                            <a:pt x="-1975" y="173929"/>
                            <a:pt x="5661" y="199585"/>
                          </a:cubicBezTo>
                          <a:cubicBezTo>
                            <a:pt x="9098" y="213838"/>
                            <a:pt x="10493" y="228469"/>
                            <a:pt x="9808" y="243078"/>
                          </a:cubicBezTo>
                          <a:cubicBezTo>
                            <a:pt x="9761" y="245910"/>
                            <a:pt x="12136" y="248242"/>
                            <a:pt x="15113" y="248286"/>
                          </a:cubicBezTo>
                          <a:cubicBezTo>
                            <a:pt x="17104" y="248315"/>
                            <a:pt x="18951" y="247297"/>
                            <a:pt x="19914" y="245637"/>
                          </a:cubicBezTo>
                          <a:cubicBezTo>
                            <a:pt x="28126" y="231372"/>
                            <a:pt x="39882" y="214616"/>
                            <a:pt x="52699" y="208057"/>
                          </a:cubicBezTo>
                          <a:cubicBezTo>
                            <a:pt x="69998" y="199211"/>
                            <a:pt x="60187" y="186468"/>
                            <a:pt x="60803" y="170957"/>
                          </a:cubicBezTo>
                          <a:cubicBezTo>
                            <a:pt x="61537" y="153178"/>
                            <a:pt x="83726" y="160997"/>
                            <a:pt x="94189" y="150115"/>
                          </a:cubicBezTo>
                          <a:cubicBezTo>
                            <a:pt x="106089" y="137779"/>
                            <a:pt x="86120" y="128366"/>
                            <a:pt x="90348" y="114503"/>
                          </a:cubicBezTo>
                          <a:cubicBezTo>
                            <a:pt x="95381" y="97998"/>
                            <a:pt x="116694" y="107600"/>
                            <a:pt x="122792" y="97053"/>
                          </a:cubicBezTo>
                          <a:cubicBezTo>
                            <a:pt x="133178" y="79051"/>
                            <a:pt x="95967" y="77277"/>
                            <a:pt x="113898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83790E73-9760-77EF-6814-6E8D5F3967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67444" y="17125999"/>
                      <a:ext cx="46782" cy="44516"/>
                    </a:xfrm>
                    <a:custGeom>
                      <a:avLst/>
                      <a:gdLst>
                        <a:gd name="connsiteX0" fmla="*/ 23391 w 46782"/>
                        <a:gd name="connsiteY0" fmla="*/ 44516 h 44516"/>
                        <a:gd name="connsiteX1" fmla="*/ 46783 w 46782"/>
                        <a:gd name="connsiteY1" fmla="*/ 22258 h 44516"/>
                        <a:gd name="connsiteX2" fmla="*/ 23391 w 46782"/>
                        <a:gd name="connsiteY2" fmla="*/ 0 h 44516"/>
                        <a:gd name="connsiteX3" fmla="*/ 0 w 46782"/>
                        <a:gd name="connsiteY3" fmla="*/ 22258 h 44516"/>
                        <a:gd name="connsiteX4" fmla="*/ 23391 w 46782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6782" h="44516">
                          <a:moveTo>
                            <a:pt x="23391" y="44516"/>
                          </a:moveTo>
                          <a:cubicBezTo>
                            <a:pt x="36310" y="44516"/>
                            <a:pt x="46783" y="34551"/>
                            <a:pt x="46783" y="22258"/>
                          </a:cubicBezTo>
                          <a:cubicBezTo>
                            <a:pt x="46783" y="9965"/>
                            <a:pt x="36310" y="0"/>
                            <a:pt x="23391" y="0"/>
                          </a:cubicBezTo>
                          <a:cubicBezTo>
                            <a:pt x="10473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10473" y="44516"/>
                            <a:pt x="23391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D31F36F4-2E38-5DFF-877A-17D34658B3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35912" y="17175717"/>
                      <a:ext cx="31195" cy="29683"/>
                    </a:xfrm>
                    <a:custGeom>
                      <a:avLst/>
                      <a:gdLst>
                        <a:gd name="connsiteX0" fmla="*/ 15593 w 31195"/>
                        <a:gd name="connsiteY0" fmla="*/ 29684 h 29683"/>
                        <a:gd name="connsiteX1" fmla="*/ 31195 w 31195"/>
                        <a:gd name="connsiteY1" fmla="*/ 14847 h 29683"/>
                        <a:gd name="connsiteX2" fmla="*/ 15603 w 31195"/>
                        <a:gd name="connsiteY2" fmla="*/ 0 h 29683"/>
                        <a:gd name="connsiteX3" fmla="*/ 0 w 31195"/>
                        <a:gd name="connsiteY3" fmla="*/ 14837 h 29683"/>
                        <a:gd name="connsiteX4" fmla="*/ 0 w 31195"/>
                        <a:gd name="connsiteY4" fmla="*/ 14842 h 29683"/>
                        <a:gd name="connsiteX5" fmla="*/ 15593 w 31195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1195" h="29683">
                          <a:moveTo>
                            <a:pt x="15593" y="29684"/>
                          </a:moveTo>
                          <a:cubicBezTo>
                            <a:pt x="24207" y="29687"/>
                            <a:pt x="31192" y="23044"/>
                            <a:pt x="31195" y="14847"/>
                          </a:cubicBezTo>
                          <a:cubicBezTo>
                            <a:pt x="31198" y="6650"/>
                            <a:pt x="24217" y="3"/>
                            <a:pt x="15603" y="0"/>
                          </a:cubicBezTo>
                          <a:cubicBezTo>
                            <a:pt x="6988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980" y="29681"/>
                            <a:pt x="15593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1A416FE3-D991-C681-0D92-F18E774765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98344" y="17233703"/>
                      <a:ext cx="27395" cy="26067"/>
                    </a:xfrm>
                    <a:custGeom>
                      <a:avLst/>
                      <a:gdLst>
                        <a:gd name="connsiteX0" fmla="*/ 0 w 27395"/>
                        <a:gd name="connsiteY0" fmla="*/ 13029 h 26067"/>
                        <a:gd name="connsiteX1" fmla="*/ 13693 w 27395"/>
                        <a:gd name="connsiteY1" fmla="*/ 26068 h 26067"/>
                        <a:gd name="connsiteX2" fmla="*/ 27395 w 27395"/>
                        <a:gd name="connsiteY2" fmla="*/ 13039 h 26067"/>
                        <a:gd name="connsiteX3" fmla="*/ 13703 w 27395"/>
                        <a:gd name="connsiteY3" fmla="*/ 0 h 26067"/>
                        <a:gd name="connsiteX4" fmla="*/ 13698 w 27395"/>
                        <a:gd name="connsiteY4" fmla="*/ 0 h 26067"/>
                        <a:gd name="connsiteX5" fmla="*/ 0 w 27395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395" h="26067">
                          <a:moveTo>
                            <a:pt x="0" y="13029"/>
                          </a:moveTo>
                          <a:cubicBezTo>
                            <a:pt x="-3" y="20228"/>
                            <a:pt x="6128" y="26065"/>
                            <a:pt x="13693" y="26068"/>
                          </a:cubicBezTo>
                          <a:cubicBezTo>
                            <a:pt x="21258" y="26071"/>
                            <a:pt x="27392" y="20237"/>
                            <a:pt x="27395" y="13039"/>
                          </a:cubicBezTo>
                          <a:cubicBezTo>
                            <a:pt x="27398" y="5840"/>
                            <a:pt x="21268" y="3"/>
                            <a:pt x="13703" y="0"/>
                          </a:cubicBezTo>
                          <a:cubicBezTo>
                            <a:pt x="13701" y="0"/>
                            <a:pt x="13699" y="0"/>
                            <a:pt x="13698" y="0"/>
                          </a:cubicBezTo>
                          <a:cubicBezTo>
                            <a:pt x="6135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08" name="Graphic 79" descr="Seaweed with solid fill">
                    <a:extLst>
                      <a:ext uri="{FF2B5EF4-FFF2-40B4-BE49-F238E27FC236}">
                        <a16:creationId xmlns:a16="http://schemas.microsoft.com/office/drawing/2014/main" id="{DC01E40F-992F-0BD2-358A-F823818880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323102" y="5040072"/>
                    <a:ext cx="94270" cy="121209"/>
                    <a:chOff x="13240805" y="16541322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A5BCD9D6-2A63-42D1-4DB0-D93B3B010E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15273" y="16541322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Freeform: Shape 89">
                      <a:extLst>
                        <a:ext uri="{FF2B5EF4-FFF2-40B4-BE49-F238E27FC236}">
                          <a16:creationId xmlns:a16="http://schemas.microsoft.com/office/drawing/2014/main" id="{80B44552-3074-0B3C-A57D-8715C90DF0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40805" y="16595428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1" name="Freeform: Shape 90">
                      <a:extLst>
                        <a:ext uri="{FF2B5EF4-FFF2-40B4-BE49-F238E27FC236}">
                          <a16:creationId xmlns:a16="http://schemas.microsoft.com/office/drawing/2014/main" id="{04E77C8F-C67F-FC51-0B57-A973E6D77A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88601" y="16640570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D670FA8A-F83A-9D01-D9D0-9CC629B7E6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62377" y="16693210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B3434C26-5792-3036-C2BB-1970A28A33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8395" y="16743273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" name="Freeform: Shape 93">
                      <a:extLst>
                        <a:ext uri="{FF2B5EF4-FFF2-40B4-BE49-F238E27FC236}">
                          <a16:creationId xmlns:a16="http://schemas.microsoft.com/office/drawing/2014/main" id="{56955441-04CC-2F82-E266-05B014C4A4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9927" y="16782499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CAF1FE40-56C4-1BC5-52BD-109E4F5EFE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87140" y="16828241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10" name="Graphic 80" descr="Seaweed with solid fill">
                    <a:extLst>
                      <a:ext uri="{FF2B5EF4-FFF2-40B4-BE49-F238E27FC236}">
                        <a16:creationId xmlns:a16="http://schemas.microsoft.com/office/drawing/2014/main" id="{D73027B6-9AD6-13BF-C865-3031B28B227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614007" y="5118183"/>
                    <a:ext cx="153466" cy="179249"/>
                    <a:chOff x="14129664" y="1680027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DA6C4F97-CD98-FB62-4867-6EBD1D74AC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97587" y="1680027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F3142DC6-0AE5-4F78-ED8F-85F07D3B7B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29664" y="1706020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4CC6010D-9552-A9A4-E3E9-1D4452EF47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3216" y="1702331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9D0A91D7-2146-277B-0A45-DA4B0AD40B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68005" y="1684138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9FF03D83-24E9-0E9A-E520-8DA1972F10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54814" y="1690763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Freeform: Shape 87">
                      <a:extLst>
                        <a:ext uri="{FF2B5EF4-FFF2-40B4-BE49-F238E27FC236}">
                          <a16:creationId xmlns:a16="http://schemas.microsoft.com/office/drawing/2014/main" id="{49F67E18-8300-8A83-0A48-F63CE9F5C9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07182" y="1698489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12" name="Graphic 123" descr="Fish with solid fill">
                    <a:extLst>
                      <a:ext uri="{FF2B5EF4-FFF2-40B4-BE49-F238E27FC236}">
                        <a16:creationId xmlns:a16="http://schemas.microsoft.com/office/drawing/2014/main" id="{9AD6AA26-3521-BEA0-E16C-E32FC1450D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28373" y="4889929"/>
                    <a:ext cx="115310" cy="50724"/>
                  </a:xfrm>
                  <a:custGeom>
                    <a:avLst/>
                    <a:gdLst>
                      <a:gd name="connsiteX0" fmla="*/ 292274 w 352330"/>
                      <a:gd name="connsiteY0" fmla="*/ 76071 h 168157"/>
                      <a:gd name="connsiteX1" fmla="*/ 284266 w 352330"/>
                      <a:gd name="connsiteY1" fmla="*/ 68064 h 168157"/>
                      <a:gd name="connsiteX2" fmla="*/ 292274 w 352330"/>
                      <a:gd name="connsiteY2" fmla="*/ 60056 h 168157"/>
                      <a:gd name="connsiteX3" fmla="*/ 300281 w 352330"/>
                      <a:gd name="connsiteY3" fmla="*/ 68064 h 168157"/>
                      <a:gd name="connsiteX4" fmla="*/ 292274 w 352330"/>
                      <a:gd name="connsiteY4" fmla="*/ 76071 h 168157"/>
                      <a:gd name="connsiteX5" fmla="*/ 224210 w 352330"/>
                      <a:gd name="connsiteY5" fmla="*/ 28026 h 168157"/>
                      <a:gd name="connsiteX6" fmla="*/ 193782 w 352330"/>
                      <a:gd name="connsiteY6" fmla="*/ 30428 h 168157"/>
                      <a:gd name="connsiteX7" fmla="*/ 136128 w 352330"/>
                      <a:gd name="connsiteY7" fmla="*/ 0 h 168157"/>
                      <a:gd name="connsiteX8" fmla="*/ 144936 w 352330"/>
                      <a:gd name="connsiteY8" fmla="*/ 40838 h 168157"/>
                      <a:gd name="connsiteX9" fmla="*/ 56053 w 352330"/>
                      <a:gd name="connsiteY9" fmla="*/ 60056 h 168157"/>
                      <a:gd name="connsiteX10" fmla="*/ 0 w 352330"/>
                      <a:gd name="connsiteY10" fmla="*/ 28026 h 168157"/>
                      <a:gd name="connsiteX11" fmla="*/ 12011 w 352330"/>
                      <a:gd name="connsiteY11" fmla="*/ 84079 h 168157"/>
                      <a:gd name="connsiteX12" fmla="*/ 0 w 352330"/>
                      <a:gd name="connsiteY12" fmla="*/ 140131 h 168157"/>
                      <a:gd name="connsiteX13" fmla="*/ 56053 w 352330"/>
                      <a:gd name="connsiteY13" fmla="*/ 108101 h 168157"/>
                      <a:gd name="connsiteX14" fmla="*/ 144936 w 352330"/>
                      <a:gd name="connsiteY14" fmla="*/ 127319 h 168157"/>
                      <a:gd name="connsiteX15" fmla="*/ 136128 w 352330"/>
                      <a:gd name="connsiteY15" fmla="*/ 168158 h 168157"/>
                      <a:gd name="connsiteX16" fmla="*/ 193782 w 352330"/>
                      <a:gd name="connsiteY16" fmla="*/ 137729 h 168157"/>
                      <a:gd name="connsiteX17" fmla="*/ 224210 w 352330"/>
                      <a:gd name="connsiteY17" fmla="*/ 140131 h 168157"/>
                      <a:gd name="connsiteX18" fmla="*/ 352330 w 352330"/>
                      <a:gd name="connsiteY18" fmla="*/ 84079 h 168157"/>
                      <a:gd name="connsiteX19" fmla="*/ 224210 w 352330"/>
                      <a:gd name="connsiteY19" fmla="*/ 28026 h 168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52330" h="168157">
                        <a:moveTo>
                          <a:pt x="292274" y="76071"/>
                        </a:moveTo>
                        <a:cubicBezTo>
                          <a:pt x="287870" y="76071"/>
                          <a:pt x="284266" y="72468"/>
                          <a:pt x="284266" y="68064"/>
                        </a:cubicBezTo>
                        <a:cubicBezTo>
                          <a:pt x="284266" y="63660"/>
                          <a:pt x="287870" y="60056"/>
                          <a:pt x="292274" y="60056"/>
                        </a:cubicBezTo>
                        <a:cubicBezTo>
                          <a:pt x="296678" y="60056"/>
                          <a:pt x="300281" y="63660"/>
                          <a:pt x="300281" y="68064"/>
                        </a:cubicBezTo>
                        <a:cubicBezTo>
                          <a:pt x="300281" y="72468"/>
                          <a:pt x="296678" y="76071"/>
                          <a:pt x="292274" y="76071"/>
                        </a:cubicBezTo>
                        <a:close/>
                        <a:moveTo>
                          <a:pt x="224210" y="28026"/>
                        </a:moveTo>
                        <a:cubicBezTo>
                          <a:pt x="214601" y="28026"/>
                          <a:pt x="204191" y="28827"/>
                          <a:pt x="193782" y="30428"/>
                        </a:cubicBezTo>
                        <a:lnTo>
                          <a:pt x="136128" y="0"/>
                        </a:lnTo>
                        <a:cubicBezTo>
                          <a:pt x="136128" y="0"/>
                          <a:pt x="136528" y="23222"/>
                          <a:pt x="144936" y="40838"/>
                        </a:cubicBezTo>
                        <a:cubicBezTo>
                          <a:pt x="110504" y="49647"/>
                          <a:pt x="78073" y="60056"/>
                          <a:pt x="56053" y="60056"/>
                        </a:cubicBezTo>
                        <a:lnTo>
                          <a:pt x="0" y="28026"/>
                        </a:lnTo>
                        <a:cubicBezTo>
                          <a:pt x="0" y="50047"/>
                          <a:pt x="12011" y="84079"/>
                          <a:pt x="12011" y="84079"/>
                        </a:cubicBezTo>
                        <a:cubicBezTo>
                          <a:pt x="12011" y="84079"/>
                          <a:pt x="0" y="118111"/>
                          <a:pt x="0" y="140131"/>
                        </a:cubicBezTo>
                        <a:lnTo>
                          <a:pt x="56053" y="108101"/>
                        </a:lnTo>
                        <a:cubicBezTo>
                          <a:pt x="78073" y="108101"/>
                          <a:pt x="110504" y="118511"/>
                          <a:pt x="144936" y="127319"/>
                        </a:cubicBezTo>
                        <a:cubicBezTo>
                          <a:pt x="136528" y="144936"/>
                          <a:pt x="136128" y="168158"/>
                          <a:pt x="136128" y="168158"/>
                        </a:cubicBezTo>
                        <a:lnTo>
                          <a:pt x="193782" y="137729"/>
                        </a:lnTo>
                        <a:cubicBezTo>
                          <a:pt x="204191" y="139331"/>
                          <a:pt x="214601" y="140131"/>
                          <a:pt x="224210" y="140131"/>
                        </a:cubicBezTo>
                        <a:cubicBezTo>
                          <a:pt x="275058" y="140131"/>
                          <a:pt x="352330" y="102096"/>
                          <a:pt x="352330" y="84079"/>
                        </a:cubicBezTo>
                        <a:cubicBezTo>
                          <a:pt x="352330" y="66062"/>
                          <a:pt x="275058" y="28026"/>
                          <a:pt x="224210" y="2802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4" name="Graphic 124" descr="Fish with solid fill">
                    <a:extLst>
                      <a:ext uri="{FF2B5EF4-FFF2-40B4-BE49-F238E27FC236}">
                        <a16:creationId xmlns:a16="http://schemas.microsoft.com/office/drawing/2014/main" id="{2C916E29-66CC-905C-0034-F9195FEAC9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627628" y="5150143"/>
                    <a:ext cx="115310" cy="50724"/>
                  </a:xfrm>
                  <a:custGeom>
                    <a:avLst/>
                    <a:gdLst>
                      <a:gd name="connsiteX0" fmla="*/ 292274 w 352330"/>
                      <a:gd name="connsiteY0" fmla="*/ 76071 h 168157"/>
                      <a:gd name="connsiteX1" fmla="*/ 284266 w 352330"/>
                      <a:gd name="connsiteY1" fmla="*/ 68064 h 168157"/>
                      <a:gd name="connsiteX2" fmla="*/ 292274 w 352330"/>
                      <a:gd name="connsiteY2" fmla="*/ 60056 h 168157"/>
                      <a:gd name="connsiteX3" fmla="*/ 300281 w 352330"/>
                      <a:gd name="connsiteY3" fmla="*/ 68064 h 168157"/>
                      <a:gd name="connsiteX4" fmla="*/ 292274 w 352330"/>
                      <a:gd name="connsiteY4" fmla="*/ 76071 h 168157"/>
                      <a:gd name="connsiteX5" fmla="*/ 224210 w 352330"/>
                      <a:gd name="connsiteY5" fmla="*/ 28026 h 168157"/>
                      <a:gd name="connsiteX6" fmla="*/ 193782 w 352330"/>
                      <a:gd name="connsiteY6" fmla="*/ 30428 h 168157"/>
                      <a:gd name="connsiteX7" fmla="*/ 136128 w 352330"/>
                      <a:gd name="connsiteY7" fmla="*/ 0 h 168157"/>
                      <a:gd name="connsiteX8" fmla="*/ 144936 w 352330"/>
                      <a:gd name="connsiteY8" fmla="*/ 40838 h 168157"/>
                      <a:gd name="connsiteX9" fmla="*/ 56053 w 352330"/>
                      <a:gd name="connsiteY9" fmla="*/ 60056 h 168157"/>
                      <a:gd name="connsiteX10" fmla="*/ 0 w 352330"/>
                      <a:gd name="connsiteY10" fmla="*/ 28026 h 168157"/>
                      <a:gd name="connsiteX11" fmla="*/ 12011 w 352330"/>
                      <a:gd name="connsiteY11" fmla="*/ 84079 h 168157"/>
                      <a:gd name="connsiteX12" fmla="*/ 0 w 352330"/>
                      <a:gd name="connsiteY12" fmla="*/ 140131 h 168157"/>
                      <a:gd name="connsiteX13" fmla="*/ 56053 w 352330"/>
                      <a:gd name="connsiteY13" fmla="*/ 108101 h 168157"/>
                      <a:gd name="connsiteX14" fmla="*/ 144936 w 352330"/>
                      <a:gd name="connsiteY14" fmla="*/ 127319 h 168157"/>
                      <a:gd name="connsiteX15" fmla="*/ 136128 w 352330"/>
                      <a:gd name="connsiteY15" fmla="*/ 168158 h 168157"/>
                      <a:gd name="connsiteX16" fmla="*/ 193782 w 352330"/>
                      <a:gd name="connsiteY16" fmla="*/ 137729 h 168157"/>
                      <a:gd name="connsiteX17" fmla="*/ 224210 w 352330"/>
                      <a:gd name="connsiteY17" fmla="*/ 140131 h 168157"/>
                      <a:gd name="connsiteX18" fmla="*/ 352330 w 352330"/>
                      <a:gd name="connsiteY18" fmla="*/ 84079 h 168157"/>
                      <a:gd name="connsiteX19" fmla="*/ 224210 w 352330"/>
                      <a:gd name="connsiteY19" fmla="*/ 28026 h 168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52330" h="168157">
                        <a:moveTo>
                          <a:pt x="292274" y="76071"/>
                        </a:moveTo>
                        <a:cubicBezTo>
                          <a:pt x="287870" y="76071"/>
                          <a:pt x="284266" y="72468"/>
                          <a:pt x="284266" y="68064"/>
                        </a:cubicBezTo>
                        <a:cubicBezTo>
                          <a:pt x="284266" y="63660"/>
                          <a:pt x="287870" y="60056"/>
                          <a:pt x="292274" y="60056"/>
                        </a:cubicBezTo>
                        <a:cubicBezTo>
                          <a:pt x="296678" y="60056"/>
                          <a:pt x="300281" y="63660"/>
                          <a:pt x="300281" y="68064"/>
                        </a:cubicBezTo>
                        <a:cubicBezTo>
                          <a:pt x="300281" y="72468"/>
                          <a:pt x="296678" y="76071"/>
                          <a:pt x="292274" y="76071"/>
                        </a:cubicBezTo>
                        <a:close/>
                        <a:moveTo>
                          <a:pt x="224210" y="28026"/>
                        </a:moveTo>
                        <a:cubicBezTo>
                          <a:pt x="214601" y="28026"/>
                          <a:pt x="204191" y="28827"/>
                          <a:pt x="193782" y="30428"/>
                        </a:cubicBezTo>
                        <a:lnTo>
                          <a:pt x="136128" y="0"/>
                        </a:lnTo>
                        <a:cubicBezTo>
                          <a:pt x="136128" y="0"/>
                          <a:pt x="136528" y="23222"/>
                          <a:pt x="144936" y="40838"/>
                        </a:cubicBezTo>
                        <a:cubicBezTo>
                          <a:pt x="110504" y="49647"/>
                          <a:pt x="78073" y="60056"/>
                          <a:pt x="56053" y="60056"/>
                        </a:cubicBezTo>
                        <a:lnTo>
                          <a:pt x="0" y="28026"/>
                        </a:lnTo>
                        <a:cubicBezTo>
                          <a:pt x="0" y="50047"/>
                          <a:pt x="12011" y="84079"/>
                          <a:pt x="12011" y="84079"/>
                        </a:cubicBezTo>
                        <a:cubicBezTo>
                          <a:pt x="12011" y="84079"/>
                          <a:pt x="0" y="118111"/>
                          <a:pt x="0" y="140131"/>
                        </a:cubicBezTo>
                        <a:lnTo>
                          <a:pt x="56053" y="108101"/>
                        </a:lnTo>
                        <a:cubicBezTo>
                          <a:pt x="78073" y="108101"/>
                          <a:pt x="110504" y="118511"/>
                          <a:pt x="144936" y="127319"/>
                        </a:cubicBezTo>
                        <a:cubicBezTo>
                          <a:pt x="136528" y="144936"/>
                          <a:pt x="136128" y="168158"/>
                          <a:pt x="136128" y="168158"/>
                        </a:cubicBezTo>
                        <a:lnTo>
                          <a:pt x="193782" y="137729"/>
                        </a:lnTo>
                        <a:cubicBezTo>
                          <a:pt x="204191" y="139331"/>
                          <a:pt x="214601" y="140131"/>
                          <a:pt x="224210" y="140131"/>
                        </a:cubicBezTo>
                        <a:cubicBezTo>
                          <a:pt x="275058" y="140131"/>
                          <a:pt x="352330" y="102096"/>
                          <a:pt x="352330" y="84079"/>
                        </a:cubicBezTo>
                        <a:cubicBezTo>
                          <a:pt x="352330" y="66062"/>
                          <a:pt x="275058" y="28026"/>
                          <a:pt x="224210" y="2802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5" name="Graphic 125" descr="Fish with solid fill">
                    <a:extLst>
                      <a:ext uri="{FF2B5EF4-FFF2-40B4-BE49-F238E27FC236}">
                        <a16:creationId xmlns:a16="http://schemas.microsoft.com/office/drawing/2014/main" id="{976A66A6-A2E7-1740-9CF5-907490DE4B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088992" y="4976431"/>
                    <a:ext cx="113478" cy="38619"/>
                  </a:xfrm>
                  <a:custGeom>
                    <a:avLst/>
                    <a:gdLst>
                      <a:gd name="connsiteX0" fmla="*/ 287630 w 346731"/>
                      <a:gd name="connsiteY0" fmla="*/ 57918 h 128028"/>
                      <a:gd name="connsiteX1" fmla="*/ 279750 w 346731"/>
                      <a:gd name="connsiteY1" fmla="*/ 51821 h 128028"/>
                      <a:gd name="connsiteX2" fmla="*/ 287630 w 346731"/>
                      <a:gd name="connsiteY2" fmla="*/ 45724 h 128028"/>
                      <a:gd name="connsiteX3" fmla="*/ 295510 w 346731"/>
                      <a:gd name="connsiteY3" fmla="*/ 51821 h 128028"/>
                      <a:gd name="connsiteX4" fmla="*/ 287630 w 346731"/>
                      <a:gd name="connsiteY4" fmla="*/ 57918 h 128028"/>
                      <a:gd name="connsiteX5" fmla="*/ 220648 w 346731"/>
                      <a:gd name="connsiteY5" fmla="*/ 21338 h 128028"/>
                      <a:gd name="connsiteX6" fmla="*/ 190703 w 346731"/>
                      <a:gd name="connsiteY6" fmla="*/ 23167 h 128028"/>
                      <a:gd name="connsiteX7" fmla="*/ 133965 w 346731"/>
                      <a:gd name="connsiteY7" fmla="*/ 0 h 128028"/>
                      <a:gd name="connsiteX8" fmla="*/ 142633 w 346731"/>
                      <a:gd name="connsiteY8" fmla="*/ 31093 h 128028"/>
                      <a:gd name="connsiteX9" fmla="*/ 55162 w 346731"/>
                      <a:gd name="connsiteY9" fmla="*/ 45724 h 128028"/>
                      <a:gd name="connsiteX10" fmla="*/ 0 w 346731"/>
                      <a:gd name="connsiteY10" fmla="*/ 21338 h 128028"/>
                      <a:gd name="connsiteX11" fmla="*/ 11820 w 346731"/>
                      <a:gd name="connsiteY11" fmla="*/ 64014 h 128028"/>
                      <a:gd name="connsiteX12" fmla="*/ 0 w 346731"/>
                      <a:gd name="connsiteY12" fmla="*/ 106690 h 128028"/>
                      <a:gd name="connsiteX13" fmla="*/ 55162 w 346731"/>
                      <a:gd name="connsiteY13" fmla="*/ 82304 h 128028"/>
                      <a:gd name="connsiteX14" fmla="*/ 142633 w 346731"/>
                      <a:gd name="connsiteY14" fmla="*/ 96936 h 128028"/>
                      <a:gd name="connsiteX15" fmla="*/ 133965 w 346731"/>
                      <a:gd name="connsiteY15" fmla="*/ 128028 h 128028"/>
                      <a:gd name="connsiteX16" fmla="*/ 190703 w 346731"/>
                      <a:gd name="connsiteY16" fmla="*/ 104861 h 128028"/>
                      <a:gd name="connsiteX17" fmla="*/ 220648 w 346731"/>
                      <a:gd name="connsiteY17" fmla="*/ 106690 h 128028"/>
                      <a:gd name="connsiteX18" fmla="*/ 346732 w 346731"/>
                      <a:gd name="connsiteY18" fmla="*/ 64014 h 128028"/>
                      <a:gd name="connsiteX19" fmla="*/ 220648 w 346731"/>
                      <a:gd name="connsiteY19" fmla="*/ 21338 h 128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46731" h="128028">
                        <a:moveTo>
                          <a:pt x="287630" y="57918"/>
                        </a:moveTo>
                        <a:cubicBezTo>
                          <a:pt x="283296" y="57918"/>
                          <a:pt x="279750" y="55174"/>
                          <a:pt x="279750" y="51821"/>
                        </a:cubicBezTo>
                        <a:cubicBezTo>
                          <a:pt x="279750" y="48468"/>
                          <a:pt x="283296" y="45724"/>
                          <a:pt x="287630" y="45724"/>
                        </a:cubicBezTo>
                        <a:cubicBezTo>
                          <a:pt x="291964" y="45724"/>
                          <a:pt x="295510" y="48468"/>
                          <a:pt x="295510" y="51821"/>
                        </a:cubicBezTo>
                        <a:cubicBezTo>
                          <a:pt x="295510" y="55174"/>
                          <a:pt x="291964" y="57918"/>
                          <a:pt x="287630" y="57918"/>
                        </a:cubicBezTo>
                        <a:close/>
                        <a:moveTo>
                          <a:pt x="220648" y="21338"/>
                        </a:moveTo>
                        <a:cubicBezTo>
                          <a:pt x="211191" y="21338"/>
                          <a:pt x="200947" y="21948"/>
                          <a:pt x="190703" y="23167"/>
                        </a:cubicBezTo>
                        <a:lnTo>
                          <a:pt x="133965" y="0"/>
                        </a:lnTo>
                        <a:cubicBezTo>
                          <a:pt x="133965" y="0"/>
                          <a:pt x="134359" y="17680"/>
                          <a:pt x="142633" y="31093"/>
                        </a:cubicBezTo>
                        <a:cubicBezTo>
                          <a:pt x="108748" y="37799"/>
                          <a:pt x="76833" y="45724"/>
                          <a:pt x="55162" y="45724"/>
                        </a:cubicBezTo>
                        <a:lnTo>
                          <a:pt x="0" y="21338"/>
                        </a:lnTo>
                        <a:cubicBezTo>
                          <a:pt x="0" y="38104"/>
                          <a:pt x="11820" y="64014"/>
                          <a:pt x="11820" y="64014"/>
                        </a:cubicBezTo>
                        <a:cubicBezTo>
                          <a:pt x="11820" y="64014"/>
                          <a:pt x="0" y="89925"/>
                          <a:pt x="0" y="106690"/>
                        </a:cubicBezTo>
                        <a:lnTo>
                          <a:pt x="55162" y="82304"/>
                        </a:lnTo>
                        <a:cubicBezTo>
                          <a:pt x="76833" y="82304"/>
                          <a:pt x="108748" y="90229"/>
                          <a:pt x="142633" y="96936"/>
                        </a:cubicBezTo>
                        <a:cubicBezTo>
                          <a:pt x="134359" y="110348"/>
                          <a:pt x="133965" y="128028"/>
                          <a:pt x="133965" y="128028"/>
                        </a:cubicBezTo>
                        <a:lnTo>
                          <a:pt x="190703" y="104861"/>
                        </a:lnTo>
                        <a:cubicBezTo>
                          <a:pt x="200947" y="106081"/>
                          <a:pt x="211191" y="106690"/>
                          <a:pt x="220648" y="106690"/>
                        </a:cubicBezTo>
                        <a:cubicBezTo>
                          <a:pt x="270687" y="106690"/>
                          <a:pt x="346732" y="77731"/>
                          <a:pt x="346732" y="64014"/>
                        </a:cubicBezTo>
                        <a:cubicBezTo>
                          <a:pt x="346732" y="50297"/>
                          <a:pt x="270687" y="21338"/>
                          <a:pt x="220648" y="21338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916" name="Graphic 67" descr="Seaweed with solid fill">
                    <a:extLst>
                      <a:ext uri="{FF2B5EF4-FFF2-40B4-BE49-F238E27FC236}">
                        <a16:creationId xmlns:a16="http://schemas.microsoft.com/office/drawing/2014/main" id="{82CD3B26-28F4-5823-303D-0AB17F25D3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048896" y="4951062"/>
                    <a:ext cx="115176" cy="134527"/>
                    <a:chOff x="12402968" y="16246241"/>
                    <a:chExt cx="351920" cy="445975"/>
                  </a:xfrm>
                  <a:solidFill>
                    <a:srgbClr val="92D050"/>
                  </a:solidFill>
                </p:grpSpPr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A8309E9B-B58B-8611-6F88-6BE5277540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28994" y="16246241"/>
                      <a:ext cx="164126" cy="445975"/>
                    </a:xfrm>
                    <a:custGeom>
                      <a:avLst/>
                      <a:gdLst>
                        <a:gd name="connsiteX0" fmla="*/ 78904 w 164126"/>
                        <a:gd name="connsiteY0" fmla="*/ 356916 h 445975"/>
                        <a:gd name="connsiteX1" fmla="*/ 93930 w 164126"/>
                        <a:gd name="connsiteY1" fmla="*/ 328802 h 445975"/>
                        <a:gd name="connsiteX2" fmla="*/ 63635 w 164126"/>
                        <a:gd name="connsiteY2" fmla="*/ 282754 h 445975"/>
                        <a:gd name="connsiteX3" fmla="*/ 95069 w 164126"/>
                        <a:gd name="connsiteY3" fmla="*/ 251185 h 445975"/>
                        <a:gd name="connsiteX4" fmla="*/ 79888 w 164126"/>
                        <a:gd name="connsiteY4" fmla="*/ 216101 h 445975"/>
                        <a:gd name="connsiteX5" fmla="*/ 114012 w 164126"/>
                        <a:gd name="connsiteY5" fmla="*/ 196713 h 445975"/>
                        <a:gd name="connsiteX6" fmla="*/ 106188 w 164126"/>
                        <a:gd name="connsiteY6" fmla="*/ 167630 h 445975"/>
                        <a:gd name="connsiteX7" fmla="*/ 144694 w 164126"/>
                        <a:gd name="connsiteY7" fmla="*/ 137001 h 445975"/>
                        <a:gd name="connsiteX8" fmla="*/ 134806 w 164126"/>
                        <a:gd name="connsiteY8" fmla="*/ 106241 h 445975"/>
                        <a:gd name="connsiteX9" fmla="*/ 163346 w 164126"/>
                        <a:gd name="connsiteY9" fmla="*/ 57609 h 445975"/>
                        <a:gd name="connsiteX10" fmla="*/ 144253 w 164126"/>
                        <a:gd name="connsiteY10" fmla="*/ 32966 h 445975"/>
                        <a:gd name="connsiteX11" fmla="*/ 164126 w 164126"/>
                        <a:gd name="connsiteY11" fmla="*/ 699 h 445975"/>
                        <a:gd name="connsiteX12" fmla="*/ 108568 w 164126"/>
                        <a:gd name="connsiteY12" fmla="*/ 14271 h 445975"/>
                        <a:gd name="connsiteX13" fmla="*/ 100284 w 164126"/>
                        <a:gd name="connsiteY13" fmla="*/ 50717 h 445975"/>
                        <a:gd name="connsiteX14" fmla="*/ 65715 w 164126"/>
                        <a:gd name="connsiteY14" fmla="*/ 75791 h 445975"/>
                        <a:gd name="connsiteX15" fmla="*/ 72917 w 164126"/>
                        <a:gd name="connsiteY15" fmla="*/ 127684 h 445975"/>
                        <a:gd name="connsiteX16" fmla="*/ 21402 w 164126"/>
                        <a:gd name="connsiteY16" fmla="*/ 153864 h 445975"/>
                        <a:gd name="connsiteX17" fmla="*/ 33874 w 164126"/>
                        <a:gd name="connsiteY17" fmla="*/ 208932 h 445975"/>
                        <a:gd name="connsiteX18" fmla="*/ 3623 w 164126"/>
                        <a:gd name="connsiteY18" fmla="*/ 246003 h 445975"/>
                        <a:gd name="connsiteX19" fmla="*/ 19705 w 164126"/>
                        <a:gd name="connsiteY19" fmla="*/ 292138 h 445975"/>
                        <a:gd name="connsiteX20" fmla="*/ 2280 w 164126"/>
                        <a:gd name="connsiteY20" fmla="*/ 324857 h 445975"/>
                        <a:gd name="connsiteX21" fmla="*/ 25149 w 164126"/>
                        <a:gd name="connsiteY21" fmla="*/ 355525 h 445975"/>
                        <a:gd name="connsiteX22" fmla="*/ 34916 w 164126"/>
                        <a:gd name="connsiteY22" fmla="*/ 385809 h 445975"/>
                        <a:gd name="connsiteX23" fmla="*/ 49758 w 164126"/>
                        <a:gd name="connsiteY23" fmla="*/ 441028 h 445975"/>
                        <a:gd name="connsiteX24" fmla="*/ 59105 w 164126"/>
                        <a:gd name="connsiteY24" fmla="*/ 445569 h 445975"/>
                        <a:gd name="connsiteX25" fmla="*/ 62554 w 164126"/>
                        <a:gd name="connsiteY25" fmla="*/ 443069 h 445975"/>
                        <a:gd name="connsiteX26" fmla="*/ 80208 w 164126"/>
                        <a:gd name="connsiteY26" fmla="*/ 423423 h 445975"/>
                        <a:gd name="connsiteX27" fmla="*/ 95355 w 164126"/>
                        <a:gd name="connsiteY27" fmla="*/ 392402 h 445975"/>
                        <a:gd name="connsiteX28" fmla="*/ 78904 w 164126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64126" h="445975">
                          <a:moveTo>
                            <a:pt x="78904" y="356916"/>
                          </a:moveTo>
                          <a:cubicBezTo>
                            <a:pt x="84109" y="347793"/>
                            <a:pt x="92616" y="352277"/>
                            <a:pt x="93930" y="328802"/>
                          </a:cubicBezTo>
                          <a:cubicBezTo>
                            <a:pt x="94953" y="310247"/>
                            <a:pt x="63436" y="302371"/>
                            <a:pt x="63635" y="282754"/>
                          </a:cubicBezTo>
                          <a:cubicBezTo>
                            <a:pt x="63805" y="266017"/>
                            <a:pt x="91933" y="266972"/>
                            <a:pt x="95069" y="251185"/>
                          </a:cubicBezTo>
                          <a:cubicBezTo>
                            <a:pt x="97139" y="240783"/>
                            <a:pt x="75908" y="225456"/>
                            <a:pt x="79888" y="216101"/>
                          </a:cubicBezTo>
                          <a:cubicBezTo>
                            <a:pt x="83867" y="206746"/>
                            <a:pt x="102548" y="205680"/>
                            <a:pt x="114012" y="196713"/>
                          </a:cubicBezTo>
                          <a:cubicBezTo>
                            <a:pt x="125645" y="187639"/>
                            <a:pt x="106227" y="177125"/>
                            <a:pt x="106188" y="167630"/>
                          </a:cubicBezTo>
                          <a:cubicBezTo>
                            <a:pt x="106149" y="158134"/>
                            <a:pt x="140792" y="153738"/>
                            <a:pt x="144694" y="137001"/>
                          </a:cubicBezTo>
                          <a:cubicBezTo>
                            <a:pt x="148596" y="120263"/>
                            <a:pt x="137622" y="120002"/>
                            <a:pt x="134806" y="106241"/>
                          </a:cubicBezTo>
                          <a:cubicBezTo>
                            <a:pt x="131990" y="92480"/>
                            <a:pt x="159163" y="75529"/>
                            <a:pt x="163346" y="57609"/>
                          </a:cubicBezTo>
                          <a:cubicBezTo>
                            <a:pt x="166172" y="45491"/>
                            <a:pt x="147796" y="42772"/>
                            <a:pt x="144253" y="32966"/>
                          </a:cubicBezTo>
                          <a:cubicBezTo>
                            <a:pt x="140167" y="21668"/>
                            <a:pt x="164126" y="699"/>
                            <a:pt x="164126" y="699"/>
                          </a:cubicBezTo>
                          <a:cubicBezTo>
                            <a:pt x="135887" y="-2646"/>
                            <a:pt x="114806" y="6695"/>
                            <a:pt x="108568" y="14271"/>
                          </a:cubicBezTo>
                          <a:cubicBezTo>
                            <a:pt x="98695" y="26297"/>
                            <a:pt x="108277" y="44197"/>
                            <a:pt x="100284" y="50717"/>
                          </a:cubicBezTo>
                          <a:cubicBezTo>
                            <a:pt x="89533" y="59480"/>
                            <a:pt x="72171" y="60285"/>
                            <a:pt x="65715" y="75791"/>
                          </a:cubicBezTo>
                          <a:cubicBezTo>
                            <a:pt x="60252" y="88878"/>
                            <a:pt x="85879" y="113424"/>
                            <a:pt x="72917" y="127684"/>
                          </a:cubicBezTo>
                          <a:cubicBezTo>
                            <a:pt x="60664" y="141189"/>
                            <a:pt x="29157" y="134732"/>
                            <a:pt x="21402" y="153864"/>
                          </a:cubicBezTo>
                          <a:cubicBezTo>
                            <a:pt x="13205" y="174033"/>
                            <a:pt x="44828" y="189146"/>
                            <a:pt x="33874" y="208932"/>
                          </a:cubicBezTo>
                          <a:cubicBezTo>
                            <a:pt x="24233" y="226338"/>
                            <a:pt x="6764" y="227293"/>
                            <a:pt x="3623" y="246003"/>
                          </a:cubicBezTo>
                          <a:cubicBezTo>
                            <a:pt x="1039" y="261412"/>
                            <a:pt x="25202" y="277422"/>
                            <a:pt x="19705" y="292138"/>
                          </a:cubicBezTo>
                          <a:cubicBezTo>
                            <a:pt x="14340" y="306505"/>
                            <a:pt x="-6920" y="310921"/>
                            <a:pt x="2280" y="324857"/>
                          </a:cubicBezTo>
                          <a:cubicBezTo>
                            <a:pt x="13327" y="341584"/>
                            <a:pt x="30805" y="339485"/>
                            <a:pt x="25149" y="355525"/>
                          </a:cubicBezTo>
                          <a:cubicBezTo>
                            <a:pt x="20389" y="369004"/>
                            <a:pt x="26680" y="377598"/>
                            <a:pt x="34916" y="385809"/>
                          </a:cubicBezTo>
                          <a:cubicBezTo>
                            <a:pt x="50805" y="401645"/>
                            <a:pt x="44465" y="419201"/>
                            <a:pt x="49758" y="441028"/>
                          </a:cubicBezTo>
                          <a:cubicBezTo>
                            <a:pt x="51085" y="444863"/>
                            <a:pt x="55270" y="446897"/>
                            <a:pt x="59105" y="445569"/>
                          </a:cubicBezTo>
                          <a:cubicBezTo>
                            <a:pt x="60477" y="445094"/>
                            <a:pt x="61676" y="444224"/>
                            <a:pt x="62554" y="443069"/>
                          </a:cubicBezTo>
                          <a:cubicBezTo>
                            <a:pt x="67410" y="435664"/>
                            <a:pt x="73362" y="429040"/>
                            <a:pt x="80208" y="423423"/>
                          </a:cubicBezTo>
                          <a:cubicBezTo>
                            <a:pt x="91356" y="415144"/>
                            <a:pt x="101535" y="406943"/>
                            <a:pt x="95355" y="392402"/>
                          </a:cubicBezTo>
                          <a:cubicBezTo>
                            <a:pt x="88186" y="375514"/>
                            <a:pt x="69049" y="374181"/>
                            <a:pt x="78904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A7657FD9-9CCB-152F-C5C5-081A768965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2968" y="16441320"/>
                      <a:ext cx="145122" cy="240053"/>
                    </a:xfrm>
                    <a:custGeom>
                      <a:avLst/>
                      <a:gdLst>
                        <a:gd name="connsiteX0" fmla="*/ 116334 w 145122"/>
                        <a:gd name="connsiteY0" fmla="*/ 160373 h 240053"/>
                        <a:gd name="connsiteX1" fmla="*/ 118195 w 145122"/>
                        <a:gd name="connsiteY1" fmla="*/ 123961 h 240053"/>
                        <a:gd name="connsiteX2" fmla="*/ 94323 w 145122"/>
                        <a:gd name="connsiteY2" fmla="*/ 104761 h 240053"/>
                        <a:gd name="connsiteX3" fmla="*/ 95442 w 145122"/>
                        <a:gd name="connsiteY3" fmla="*/ 64564 h 240053"/>
                        <a:gd name="connsiteX4" fmla="*/ 65167 w 145122"/>
                        <a:gd name="connsiteY4" fmla="*/ 44065 h 240053"/>
                        <a:gd name="connsiteX5" fmla="*/ 41809 w 145122"/>
                        <a:gd name="connsiteY5" fmla="*/ 10664 h 240053"/>
                        <a:gd name="connsiteX6" fmla="*/ 13870 w 145122"/>
                        <a:gd name="connsiteY6" fmla="*/ 0 h 240053"/>
                        <a:gd name="connsiteX7" fmla="*/ 9900 w 145122"/>
                        <a:gd name="connsiteY7" fmla="*/ 39868 h 240053"/>
                        <a:gd name="connsiteX8" fmla="*/ 33932 w 145122"/>
                        <a:gd name="connsiteY8" fmla="*/ 64738 h 240053"/>
                        <a:gd name="connsiteX9" fmla="*/ 37897 w 145122"/>
                        <a:gd name="connsiteY9" fmla="*/ 109817 h 240053"/>
                        <a:gd name="connsiteX10" fmla="*/ 67862 w 145122"/>
                        <a:gd name="connsiteY10" fmla="*/ 123471 h 240053"/>
                        <a:gd name="connsiteX11" fmla="*/ 66965 w 145122"/>
                        <a:gd name="connsiteY11" fmla="*/ 177439 h 240053"/>
                        <a:gd name="connsiteX12" fmla="*/ 114370 w 145122"/>
                        <a:gd name="connsiteY12" fmla="*/ 235998 h 240053"/>
                        <a:gd name="connsiteX13" fmla="*/ 124413 w 145122"/>
                        <a:gd name="connsiteY13" fmla="*/ 239228 h 240053"/>
                        <a:gd name="connsiteX14" fmla="*/ 127201 w 145122"/>
                        <a:gd name="connsiteY14" fmla="*/ 236749 h 240053"/>
                        <a:gd name="connsiteX15" fmla="*/ 144796 w 145122"/>
                        <a:gd name="connsiteY15" fmla="*/ 200337 h 240053"/>
                        <a:gd name="connsiteX16" fmla="*/ 116334 w 14512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5122" h="240053">
                          <a:moveTo>
                            <a:pt x="116334" y="160373"/>
                          </a:moveTo>
                          <a:cubicBezTo>
                            <a:pt x="114458" y="146646"/>
                            <a:pt x="120332" y="130572"/>
                            <a:pt x="118195" y="123961"/>
                          </a:cubicBezTo>
                          <a:cubicBezTo>
                            <a:pt x="112272" y="105639"/>
                            <a:pt x="100600" y="115415"/>
                            <a:pt x="94323" y="104761"/>
                          </a:cubicBezTo>
                          <a:cubicBezTo>
                            <a:pt x="86601" y="91674"/>
                            <a:pt x="100256" y="80884"/>
                            <a:pt x="95442" y="64564"/>
                          </a:cubicBezTo>
                          <a:cubicBezTo>
                            <a:pt x="91492" y="51171"/>
                            <a:pt x="83746" y="52785"/>
                            <a:pt x="65167" y="44065"/>
                          </a:cubicBezTo>
                          <a:cubicBezTo>
                            <a:pt x="52623" y="38176"/>
                            <a:pt x="49700" y="22980"/>
                            <a:pt x="41809" y="10664"/>
                          </a:cubicBezTo>
                          <a:cubicBezTo>
                            <a:pt x="35629" y="1018"/>
                            <a:pt x="13870" y="0"/>
                            <a:pt x="13870" y="0"/>
                          </a:cubicBezTo>
                          <a:cubicBezTo>
                            <a:pt x="-9959" y="2162"/>
                            <a:pt x="2595" y="31153"/>
                            <a:pt x="9900" y="39868"/>
                          </a:cubicBezTo>
                          <a:cubicBezTo>
                            <a:pt x="18222" y="49809"/>
                            <a:pt x="31857" y="46746"/>
                            <a:pt x="33932" y="64738"/>
                          </a:cubicBezTo>
                          <a:cubicBezTo>
                            <a:pt x="36327" y="85581"/>
                            <a:pt x="30379" y="92454"/>
                            <a:pt x="37897" y="109817"/>
                          </a:cubicBezTo>
                          <a:cubicBezTo>
                            <a:pt x="46186" y="128973"/>
                            <a:pt x="63194" y="108736"/>
                            <a:pt x="67862" y="123471"/>
                          </a:cubicBezTo>
                          <a:cubicBezTo>
                            <a:pt x="72263" y="137378"/>
                            <a:pt x="58323" y="160639"/>
                            <a:pt x="66965" y="177439"/>
                          </a:cubicBezTo>
                          <a:cubicBezTo>
                            <a:pt x="77891" y="198665"/>
                            <a:pt x="101792" y="202383"/>
                            <a:pt x="114370" y="235998"/>
                          </a:cubicBezTo>
                          <a:cubicBezTo>
                            <a:pt x="116252" y="239663"/>
                            <a:pt x="120748" y="241110"/>
                            <a:pt x="124413" y="239228"/>
                          </a:cubicBezTo>
                          <a:cubicBezTo>
                            <a:pt x="125537" y="238651"/>
                            <a:pt x="126497" y="237798"/>
                            <a:pt x="127201" y="236749"/>
                          </a:cubicBezTo>
                          <a:cubicBezTo>
                            <a:pt x="135647" y="226037"/>
                            <a:pt x="141652" y="213611"/>
                            <a:pt x="144796" y="200337"/>
                          </a:cubicBezTo>
                          <a:cubicBezTo>
                            <a:pt x="148586" y="177735"/>
                            <a:pt x="118161" y="173751"/>
                            <a:pt x="116334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F0CF9A07-ABC3-3680-D23C-855851ADA7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30785" y="16413634"/>
                      <a:ext cx="124104" cy="248286"/>
                    </a:xfrm>
                    <a:custGeom>
                      <a:avLst/>
                      <a:gdLst>
                        <a:gd name="connsiteX0" fmla="*/ 108379 w 124104"/>
                        <a:gd name="connsiteY0" fmla="*/ 60520 h 248286"/>
                        <a:gd name="connsiteX1" fmla="*/ 123294 w 124104"/>
                        <a:gd name="connsiteY1" fmla="*/ 14671 h 248286"/>
                        <a:gd name="connsiteX2" fmla="*/ 85840 w 124104"/>
                        <a:gd name="connsiteY2" fmla="*/ 14123 h 248286"/>
                        <a:gd name="connsiteX3" fmla="*/ 59481 w 124104"/>
                        <a:gd name="connsiteY3" fmla="*/ 56904 h 248286"/>
                        <a:gd name="connsiteX4" fmla="*/ 57382 w 124104"/>
                        <a:gd name="connsiteY4" fmla="*/ 91561 h 248286"/>
                        <a:gd name="connsiteX5" fmla="*/ 31746 w 124104"/>
                        <a:gd name="connsiteY5" fmla="*/ 103805 h 248286"/>
                        <a:gd name="connsiteX6" fmla="*/ 32332 w 124104"/>
                        <a:gd name="connsiteY6" fmla="*/ 137473 h 248286"/>
                        <a:gd name="connsiteX7" fmla="*/ 5765 w 124104"/>
                        <a:gd name="connsiteY7" fmla="*/ 160124 h 248286"/>
                        <a:gd name="connsiteX8" fmla="*/ 5387 w 124104"/>
                        <a:gd name="connsiteY8" fmla="*/ 199585 h 248286"/>
                        <a:gd name="connsiteX9" fmla="*/ 9332 w 124104"/>
                        <a:gd name="connsiteY9" fmla="*/ 243078 h 248286"/>
                        <a:gd name="connsiteX10" fmla="*/ 14380 w 124104"/>
                        <a:gd name="connsiteY10" fmla="*/ 248286 h 248286"/>
                        <a:gd name="connsiteX11" fmla="*/ 18949 w 124104"/>
                        <a:gd name="connsiteY11" fmla="*/ 245637 h 248286"/>
                        <a:gd name="connsiteX12" fmla="*/ 50145 w 124104"/>
                        <a:gd name="connsiteY12" fmla="*/ 208057 h 248286"/>
                        <a:gd name="connsiteX13" fmla="*/ 57857 w 124104"/>
                        <a:gd name="connsiteY13" fmla="*/ 170957 h 248286"/>
                        <a:gd name="connsiteX14" fmla="*/ 89625 w 124104"/>
                        <a:gd name="connsiteY14" fmla="*/ 150115 h 248286"/>
                        <a:gd name="connsiteX15" fmla="*/ 85971 w 124104"/>
                        <a:gd name="connsiteY15" fmla="*/ 114503 h 248286"/>
                        <a:gd name="connsiteX16" fmla="*/ 116842 w 124104"/>
                        <a:gd name="connsiteY16" fmla="*/ 97053 h 248286"/>
                        <a:gd name="connsiteX17" fmla="*/ 108379 w 124104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4104" h="248286">
                          <a:moveTo>
                            <a:pt x="108379" y="60520"/>
                          </a:moveTo>
                          <a:cubicBezTo>
                            <a:pt x="120728" y="48707"/>
                            <a:pt x="126329" y="31489"/>
                            <a:pt x="123294" y="14671"/>
                          </a:cubicBezTo>
                          <a:cubicBezTo>
                            <a:pt x="119634" y="-4534"/>
                            <a:pt x="89218" y="-5057"/>
                            <a:pt x="85840" y="14123"/>
                          </a:cubicBezTo>
                          <a:cubicBezTo>
                            <a:pt x="83251" y="28829"/>
                            <a:pt x="87677" y="45445"/>
                            <a:pt x="59481" y="56904"/>
                          </a:cubicBezTo>
                          <a:cubicBezTo>
                            <a:pt x="39928" y="64853"/>
                            <a:pt x="62724" y="82957"/>
                            <a:pt x="57382" y="91561"/>
                          </a:cubicBezTo>
                          <a:cubicBezTo>
                            <a:pt x="52041" y="100165"/>
                            <a:pt x="37659" y="96306"/>
                            <a:pt x="31746" y="103805"/>
                          </a:cubicBezTo>
                          <a:cubicBezTo>
                            <a:pt x="21290" y="117052"/>
                            <a:pt x="36821" y="127319"/>
                            <a:pt x="32332" y="137473"/>
                          </a:cubicBezTo>
                          <a:cubicBezTo>
                            <a:pt x="26802" y="149974"/>
                            <a:pt x="15028" y="147744"/>
                            <a:pt x="5765" y="160124"/>
                          </a:cubicBezTo>
                          <a:cubicBezTo>
                            <a:pt x="-1835" y="170303"/>
                            <a:pt x="-1879" y="173929"/>
                            <a:pt x="5387" y="199585"/>
                          </a:cubicBezTo>
                          <a:cubicBezTo>
                            <a:pt x="8657" y="213838"/>
                            <a:pt x="9984" y="228469"/>
                            <a:pt x="9332" y="243078"/>
                          </a:cubicBezTo>
                          <a:cubicBezTo>
                            <a:pt x="9288" y="245910"/>
                            <a:pt x="11548" y="248242"/>
                            <a:pt x="14380" y="248286"/>
                          </a:cubicBezTo>
                          <a:cubicBezTo>
                            <a:pt x="16276" y="248315"/>
                            <a:pt x="18033" y="247297"/>
                            <a:pt x="18949" y="245637"/>
                          </a:cubicBezTo>
                          <a:cubicBezTo>
                            <a:pt x="26763" y="231372"/>
                            <a:pt x="37950" y="214616"/>
                            <a:pt x="50145" y="208057"/>
                          </a:cubicBezTo>
                          <a:cubicBezTo>
                            <a:pt x="66606" y="199211"/>
                            <a:pt x="57271" y="186468"/>
                            <a:pt x="57857" y="170957"/>
                          </a:cubicBezTo>
                          <a:cubicBezTo>
                            <a:pt x="58555" y="153178"/>
                            <a:pt x="79669" y="160997"/>
                            <a:pt x="89625" y="150115"/>
                          </a:cubicBezTo>
                          <a:cubicBezTo>
                            <a:pt x="100948" y="137779"/>
                            <a:pt x="81948" y="128366"/>
                            <a:pt x="85971" y="114503"/>
                          </a:cubicBezTo>
                          <a:cubicBezTo>
                            <a:pt x="90760" y="97998"/>
                            <a:pt x="111040" y="107600"/>
                            <a:pt x="116842" y="97053"/>
                          </a:cubicBezTo>
                          <a:cubicBezTo>
                            <a:pt x="126726" y="79051"/>
                            <a:pt x="91317" y="77277"/>
                            <a:pt x="108379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A4824D2C-A1BD-C16A-D1DE-04A6BD183C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31743" y="16277098"/>
                      <a:ext cx="44516" cy="44516"/>
                    </a:xfrm>
                    <a:custGeom>
                      <a:avLst/>
                      <a:gdLst>
                        <a:gd name="connsiteX0" fmla="*/ 22258 w 44516"/>
                        <a:gd name="connsiteY0" fmla="*/ 44516 h 44516"/>
                        <a:gd name="connsiteX1" fmla="*/ 44516 w 44516"/>
                        <a:gd name="connsiteY1" fmla="*/ 22258 h 44516"/>
                        <a:gd name="connsiteX2" fmla="*/ 22258 w 44516"/>
                        <a:gd name="connsiteY2" fmla="*/ 0 h 44516"/>
                        <a:gd name="connsiteX3" fmla="*/ 0 w 44516"/>
                        <a:gd name="connsiteY3" fmla="*/ 22258 h 44516"/>
                        <a:gd name="connsiteX4" fmla="*/ 22258 w 44516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516" h="44516">
                          <a:moveTo>
                            <a:pt x="22258" y="44516"/>
                          </a:moveTo>
                          <a:cubicBezTo>
                            <a:pt x="34551" y="44516"/>
                            <a:pt x="44516" y="34551"/>
                            <a:pt x="44516" y="22258"/>
                          </a:cubicBezTo>
                          <a:cubicBezTo>
                            <a:pt x="44516" y="9965"/>
                            <a:pt x="34551" y="0"/>
                            <a:pt x="22258" y="0"/>
                          </a:cubicBezTo>
                          <a:cubicBezTo>
                            <a:pt x="9965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9965" y="44516"/>
                            <a:pt x="22258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2BE0C836-7540-9373-5FBC-A74264CD75F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96894" y="16326816"/>
                      <a:ext cx="29683" cy="29683"/>
                    </a:xfrm>
                    <a:custGeom>
                      <a:avLst/>
                      <a:gdLst>
                        <a:gd name="connsiteX0" fmla="*/ 14837 w 29683"/>
                        <a:gd name="connsiteY0" fmla="*/ 29684 h 29683"/>
                        <a:gd name="connsiteX1" fmla="*/ 29684 w 29683"/>
                        <a:gd name="connsiteY1" fmla="*/ 14847 h 29683"/>
                        <a:gd name="connsiteX2" fmla="*/ 14847 w 29683"/>
                        <a:gd name="connsiteY2" fmla="*/ 0 h 29683"/>
                        <a:gd name="connsiteX3" fmla="*/ 0 w 29683"/>
                        <a:gd name="connsiteY3" fmla="*/ 14837 h 29683"/>
                        <a:gd name="connsiteX4" fmla="*/ 0 w 29683"/>
                        <a:gd name="connsiteY4" fmla="*/ 14842 h 29683"/>
                        <a:gd name="connsiteX5" fmla="*/ 14837 w 29683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683" h="29683">
                          <a:moveTo>
                            <a:pt x="14837" y="29684"/>
                          </a:moveTo>
                          <a:cubicBezTo>
                            <a:pt x="23034" y="29687"/>
                            <a:pt x="29681" y="23044"/>
                            <a:pt x="29684" y="14847"/>
                          </a:cubicBezTo>
                          <a:cubicBezTo>
                            <a:pt x="29687" y="6650"/>
                            <a:pt x="23044" y="3"/>
                            <a:pt x="14847" y="0"/>
                          </a:cubicBezTo>
                          <a:cubicBezTo>
                            <a:pt x="6650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642" y="29681"/>
                            <a:pt x="14837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C1ADE316-E98D-F3A5-C81A-CD24BF26A7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61146" y="16384802"/>
                      <a:ext cx="26067" cy="26067"/>
                    </a:xfrm>
                    <a:custGeom>
                      <a:avLst/>
                      <a:gdLst>
                        <a:gd name="connsiteX0" fmla="*/ 0 w 26067"/>
                        <a:gd name="connsiteY0" fmla="*/ 13029 h 26067"/>
                        <a:gd name="connsiteX1" fmla="*/ 13029 w 26067"/>
                        <a:gd name="connsiteY1" fmla="*/ 26068 h 26067"/>
                        <a:gd name="connsiteX2" fmla="*/ 26068 w 26067"/>
                        <a:gd name="connsiteY2" fmla="*/ 13039 h 26067"/>
                        <a:gd name="connsiteX3" fmla="*/ 13039 w 26067"/>
                        <a:gd name="connsiteY3" fmla="*/ 0 h 26067"/>
                        <a:gd name="connsiteX4" fmla="*/ 13034 w 26067"/>
                        <a:gd name="connsiteY4" fmla="*/ 0 h 26067"/>
                        <a:gd name="connsiteX5" fmla="*/ 0 w 26067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067" h="26067">
                          <a:moveTo>
                            <a:pt x="0" y="13029"/>
                          </a:moveTo>
                          <a:cubicBezTo>
                            <a:pt x="-3" y="20228"/>
                            <a:pt x="5831" y="26065"/>
                            <a:pt x="13029" y="26068"/>
                          </a:cubicBezTo>
                          <a:cubicBezTo>
                            <a:pt x="20228" y="26071"/>
                            <a:pt x="26065" y="20237"/>
                            <a:pt x="26068" y="13039"/>
                          </a:cubicBezTo>
                          <a:cubicBezTo>
                            <a:pt x="26071" y="5840"/>
                            <a:pt x="20237" y="3"/>
                            <a:pt x="13039" y="0"/>
                          </a:cubicBezTo>
                          <a:cubicBezTo>
                            <a:pt x="13037" y="0"/>
                            <a:pt x="13035" y="0"/>
                            <a:pt x="13034" y="0"/>
                          </a:cubicBezTo>
                          <a:cubicBezTo>
                            <a:pt x="5837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17" name="Graphic 64" descr="Seaweed with solid fill">
                    <a:extLst>
                      <a:ext uri="{FF2B5EF4-FFF2-40B4-BE49-F238E27FC236}">
                        <a16:creationId xmlns:a16="http://schemas.microsoft.com/office/drawing/2014/main" id="{47D21D12-F6C9-6C87-4A15-E20F3E85D3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41221">
                    <a:off x="7856975" y="4822938"/>
                    <a:ext cx="109340" cy="216665"/>
                    <a:chOff x="11816555" y="15821490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8B024B9F-3521-DD14-2A96-1EFEACC8EE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36195" y="15821490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8B550F56-4448-F478-8551-D46886512D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16555" y="16135679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58E57F7B-575B-DD39-773B-D76142D08F5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2827" y="16091090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D8FF2EF6-7B73-95BE-7835-5D17537F90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43871" y="15871189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5A66B2E0-AC9E-D469-CC09-E0B200AB20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05721" y="15951262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12A9F737-1C7A-012B-B419-D41B47A2F4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71784" y="16044653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18" name="Freeform: Shape 1917">
                    <a:extLst>
                      <a:ext uri="{FF2B5EF4-FFF2-40B4-BE49-F238E27FC236}">
                        <a16:creationId xmlns:a16="http://schemas.microsoft.com/office/drawing/2014/main" id="{A31DFA39-BA4E-CF34-C1D0-106CEEAFEA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81786" y="4968202"/>
                    <a:ext cx="27259" cy="21656"/>
                  </a:xfrm>
                  <a:custGeom>
                    <a:avLst/>
                    <a:gdLst>
                      <a:gd name="connsiteX0" fmla="*/ 346 w 83289"/>
                      <a:gd name="connsiteY0" fmla="*/ 25043 h 71794"/>
                      <a:gd name="connsiteX1" fmla="*/ 1341 w 83289"/>
                      <a:gd name="connsiteY1" fmla="*/ 24855 h 71794"/>
                      <a:gd name="connsiteX2" fmla="*/ 10954 w 83289"/>
                      <a:gd name="connsiteY2" fmla="*/ 18267 h 71794"/>
                      <a:gd name="connsiteX3" fmla="*/ 43773 w 83289"/>
                      <a:gd name="connsiteY3" fmla="*/ 40289 h 71794"/>
                      <a:gd name="connsiteX4" fmla="*/ 43110 w 83289"/>
                      <a:gd name="connsiteY4" fmla="*/ 63628 h 71794"/>
                      <a:gd name="connsiteX5" fmla="*/ 39463 w 83289"/>
                      <a:gd name="connsiteY5" fmla="*/ 70404 h 71794"/>
                      <a:gd name="connsiteX6" fmla="*/ 39463 w 83289"/>
                      <a:gd name="connsiteY6" fmla="*/ 71345 h 71794"/>
                      <a:gd name="connsiteX7" fmla="*/ 40292 w 83289"/>
                      <a:gd name="connsiteY7" fmla="*/ 71721 h 71794"/>
                      <a:gd name="connsiteX8" fmla="*/ 72447 w 83289"/>
                      <a:gd name="connsiteY8" fmla="*/ 55722 h 71794"/>
                      <a:gd name="connsiteX9" fmla="*/ 83055 w 83289"/>
                      <a:gd name="connsiteY9" fmla="*/ 43300 h 71794"/>
                      <a:gd name="connsiteX10" fmla="*/ 83221 w 83289"/>
                      <a:gd name="connsiteY10" fmla="*/ 42547 h 71794"/>
                      <a:gd name="connsiteX11" fmla="*/ 82724 w 83289"/>
                      <a:gd name="connsiteY11" fmla="*/ 41983 h 71794"/>
                      <a:gd name="connsiteX12" fmla="*/ 72281 w 83289"/>
                      <a:gd name="connsiteY12" fmla="*/ 30878 h 71794"/>
                      <a:gd name="connsiteX13" fmla="*/ 25872 w 83289"/>
                      <a:gd name="connsiteY13" fmla="*/ 1327 h 71794"/>
                      <a:gd name="connsiteX14" fmla="*/ 181 w 83289"/>
                      <a:gd name="connsiteY14" fmla="*/ 23914 h 71794"/>
                      <a:gd name="connsiteX15" fmla="*/ 346 w 83289"/>
                      <a:gd name="connsiteY15" fmla="*/ 25043 h 7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3289" h="71794">
                        <a:moveTo>
                          <a:pt x="346" y="25043"/>
                        </a:moveTo>
                        <a:cubicBezTo>
                          <a:pt x="678" y="25231"/>
                          <a:pt x="1175" y="25231"/>
                          <a:pt x="1341" y="24855"/>
                        </a:cubicBezTo>
                        <a:cubicBezTo>
                          <a:pt x="3993" y="21843"/>
                          <a:pt x="7308" y="19584"/>
                          <a:pt x="10954" y="18267"/>
                        </a:cubicBezTo>
                        <a:cubicBezTo>
                          <a:pt x="24214" y="13938"/>
                          <a:pt x="38800" y="23725"/>
                          <a:pt x="43773" y="40289"/>
                        </a:cubicBezTo>
                        <a:cubicBezTo>
                          <a:pt x="46093" y="47817"/>
                          <a:pt x="45927" y="56099"/>
                          <a:pt x="43110" y="63628"/>
                        </a:cubicBezTo>
                        <a:cubicBezTo>
                          <a:pt x="42115" y="66075"/>
                          <a:pt x="40955" y="68333"/>
                          <a:pt x="39463" y="70404"/>
                        </a:cubicBezTo>
                        <a:cubicBezTo>
                          <a:pt x="39297" y="70592"/>
                          <a:pt x="39297" y="70968"/>
                          <a:pt x="39463" y="71345"/>
                        </a:cubicBezTo>
                        <a:cubicBezTo>
                          <a:pt x="39629" y="71721"/>
                          <a:pt x="39960" y="71909"/>
                          <a:pt x="40292" y="71721"/>
                        </a:cubicBezTo>
                        <a:cubicBezTo>
                          <a:pt x="53883" y="70592"/>
                          <a:pt x="59685" y="70780"/>
                          <a:pt x="72447" y="55722"/>
                        </a:cubicBezTo>
                        <a:cubicBezTo>
                          <a:pt x="75431" y="52146"/>
                          <a:pt x="78911" y="48006"/>
                          <a:pt x="83055" y="43300"/>
                        </a:cubicBezTo>
                        <a:cubicBezTo>
                          <a:pt x="83221" y="43112"/>
                          <a:pt x="83387" y="42735"/>
                          <a:pt x="83221" y="42547"/>
                        </a:cubicBezTo>
                        <a:cubicBezTo>
                          <a:pt x="83221" y="42171"/>
                          <a:pt x="83055" y="41983"/>
                          <a:pt x="82724" y="41983"/>
                        </a:cubicBezTo>
                        <a:cubicBezTo>
                          <a:pt x="78083" y="39912"/>
                          <a:pt x="74270" y="35960"/>
                          <a:pt x="72281" y="30878"/>
                        </a:cubicBezTo>
                        <a:cubicBezTo>
                          <a:pt x="63497" y="6597"/>
                          <a:pt x="44436" y="-3943"/>
                          <a:pt x="25872" y="1327"/>
                        </a:cubicBezTo>
                        <a:cubicBezTo>
                          <a:pt x="14767" y="4339"/>
                          <a:pt x="5485" y="12620"/>
                          <a:pt x="181" y="23914"/>
                        </a:cubicBezTo>
                        <a:cubicBezTo>
                          <a:pt x="-151" y="24290"/>
                          <a:pt x="15" y="24855"/>
                          <a:pt x="346" y="2504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9" name="Freeform: Shape 1918">
                    <a:extLst>
                      <a:ext uri="{FF2B5EF4-FFF2-40B4-BE49-F238E27FC236}">
                        <a16:creationId xmlns:a16="http://schemas.microsoft.com/office/drawing/2014/main" id="{3A9A38B3-9518-9FA3-6CA1-E5E4AD54B9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603265" y="4979780"/>
                    <a:ext cx="5327" cy="4815"/>
                  </a:xfrm>
                  <a:custGeom>
                    <a:avLst/>
                    <a:gdLst>
                      <a:gd name="connsiteX0" fmla="*/ 1615 w 16278"/>
                      <a:gd name="connsiteY0" fmla="*/ 4918 h 15964"/>
                      <a:gd name="connsiteX1" fmla="*/ 952 w 16278"/>
                      <a:gd name="connsiteY1" fmla="*/ 4542 h 15964"/>
                      <a:gd name="connsiteX2" fmla="*/ 289 w 16278"/>
                      <a:gd name="connsiteY2" fmla="*/ 5106 h 15964"/>
                      <a:gd name="connsiteX3" fmla="*/ 621 w 16278"/>
                      <a:gd name="connsiteY3" fmla="*/ 10565 h 15964"/>
                      <a:gd name="connsiteX4" fmla="*/ 11229 w 16278"/>
                      <a:gd name="connsiteY4" fmla="*/ 15270 h 15964"/>
                      <a:gd name="connsiteX5" fmla="*/ 15870 w 16278"/>
                      <a:gd name="connsiteY5" fmla="*/ 4542 h 15964"/>
                      <a:gd name="connsiteX6" fmla="*/ 15704 w 16278"/>
                      <a:gd name="connsiteY6" fmla="*/ 3977 h 15964"/>
                      <a:gd name="connsiteX7" fmla="*/ 15538 w 16278"/>
                      <a:gd name="connsiteY7" fmla="*/ 3600 h 15964"/>
                      <a:gd name="connsiteX8" fmla="*/ 8577 w 16278"/>
                      <a:gd name="connsiteY8" fmla="*/ 401 h 15964"/>
                      <a:gd name="connsiteX9" fmla="*/ 5427 w 16278"/>
                      <a:gd name="connsiteY9" fmla="*/ 7365 h 15964"/>
                      <a:gd name="connsiteX10" fmla="*/ 5593 w 16278"/>
                      <a:gd name="connsiteY10" fmla="*/ 7741 h 15964"/>
                      <a:gd name="connsiteX11" fmla="*/ 5925 w 16278"/>
                      <a:gd name="connsiteY11" fmla="*/ 8306 h 15964"/>
                      <a:gd name="connsiteX12" fmla="*/ 1615 w 16278"/>
                      <a:gd name="connsiteY12" fmla="*/ 4918 h 15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278" h="15964">
                        <a:moveTo>
                          <a:pt x="1615" y="4918"/>
                        </a:moveTo>
                        <a:cubicBezTo>
                          <a:pt x="1449" y="4730"/>
                          <a:pt x="1118" y="4542"/>
                          <a:pt x="952" y="4542"/>
                        </a:cubicBezTo>
                        <a:cubicBezTo>
                          <a:pt x="621" y="4542"/>
                          <a:pt x="455" y="4730"/>
                          <a:pt x="289" y="5106"/>
                        </a:cubicBezTo>
                        <a:cubicBezTo>
                          <a:pt x="-208" y="6800"/>
                          <a:pt x="-42" y="8871"/>
                          <a:pt x="621" y="10565"/>
                        </a:cubicBezTo>
                        <a:cubicBezTo>
                          <a:pt x="2444" y="15082"/>
                          <a:pt x="7085" y="17152"/>
                          <a:pt x="11229" y="15270"/>
                        </a:cubicBezTo>
                        <a:cubicBezTo>
                          <a:pt x="15207" y="13764"/>
                          <a:pt x="17196" y="8871"/>
                          <a:pt x="15870" y="4542"/>
                        </a:cubicBezTo>
                        <a:cubicBezTo>
                          <a:pt x="15870" y="4353"/>
                          <a:pt x="15704" y="4165"/>
                          <a:pt x="15704" y="3977"/>
                        </a:cubicBezTo>
                        <a:lnTo>
                          <a:pt x="15538" y="3600"/>
                        </a:lnTo>
                        <a:cubicBezTo>
                          <a:pt x="14378" y="589"/>
                          <a:pt x="11229" y="-729"/>
                          <a:pt x="8577" y="401"/>
                        </a:cubicBezTo>
                        <a:cubicBezTo>
                          <a:pt x="6090" y="1342"/>
                          <a:pt x="4599" y="4542"/>
                          <a:pt x="5427" y="7365"/>
                        </a:cubicBezTo>
                        <a:cubicBezTo>
                          <a:pt x="5427" y="7553"/>
                          <a:pt x="5427" y="7553"/>
                          <a:pt x="5593" y="7741"/>
                        </a:cubicBezTo>
                        <a:cubicBezTo>
                          <a:pt x="5593" y="7929"/>
                          <a:pt x="5759" y="8118"/>
                          <a:pt x="5925" y="8306"/>
                        </a:cubicBezTo>
                        <a:cubicBezTo>
                          <a:pt x="4101" y="8118"/>
                          <a:pt x="2444" y="6800"/>
                          <a:pt x="1615" y="49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DC955F95-5D8C-7D78-2236-A7494AC615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96142" y="4975116"/>
                    <a:ext cx="12594" cy="13366"/>
                  </a:xfrm>
                  <a:custGeom>
                    <a:avLst/>
                    <a:gdLst>
                      <a:gd name="connsiteX0" fmla="*/ 37027 w 38480"/>
                      <a:gd name="connsiteY0" fmla="*/ 18872 h 44311"/>
                      <a:gd name="connsiteX1" fmla="*/ 15148 w 38480"/>
                      <a:gd name="connsiteY1" fmla="*/ 51 h 44311"/>
                      <a:gd name="connsiteX2" fmla="*/ 11502 w 38480"/>
                      <a:gd name="connsiteY2" fmla="*/ 803 h 44311"/>
                      <a:gd name="connsiteX3" fmla="*/ 65 w 38480"/>
                      <a:gd name="connsiteY3" fmla="*/ 14543 h 44311"/>
                      <a:gd name="connsiteX4" fmla="*/ 397 w 38480"/>
                      <a:gd name="connsiteY4" fmla="*/ 15485 h 44311"/>
                      <a:gd name="connsiteX5" fmla="*/ 1391 w 38480"/>
                      <a:gd name="connsiteY5" fmla="*/ 15296 h 44311"/>
                      <a:gd name="connsiteX6" fmla="*/ 2883 w 38480"/>
                      <a:gd name="connsiteY6" fmla="*/ 13791 h 44311"/>
                      <a:gd name="connsiteX7" fmla="*/ 10176 w 38480"/>
                      <a:gd name="connsiteY7" fmla="*/ 10026 h 44311"/>
                      <a:gd name="connsiteX8" fmla="*/ 22275 w 38480"/>
                      <a:gd name="connsiteY8" fmla="*/ 20943 h 44311"/>
                      <a:gd name="connsiteX9" fmla="*/ 12662 w 38480"/>
                      <a:gd name="connsiteY9" fmla="*/ 33742 h 44311"/>
                      <a:gd name="connsiteX10" fmla="*/ 11999 w 38480"/>
                      <a:gd name="connsiteY10" fmla="*/ 34306 h 44311"/>
                      <a:gd name="connsiteX11" fmla="*/ 12165 w 38480"/>
                      <a:gd name="connsiteY11" fmla="*/ 35247 h 44311"/>
                      <a:gd name="connsiteX12" fmla="*/ 27414 w 38480"/>
                      <a:gd name="connsiteY12" fmla="*/ 44282 h 44311"/>
                      <a:gd name="connsiteX13" fmla="*/ 30894 w 38480"/>
                      <a:gd name="connsiteY13" fmla="*/ 43341 h 44311"/>
                      <a:gd name="connsiteX14" fmla="*/ 37027 w 38480"/>
                      <a:gd name="connsiteY14" fmla="*/ 18872 h 4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480" h="44311">
                        <a:moveTo>
                          <a:pt x="37027" y="18872"/>
                        </a:moveTo>
                        <a:cubicBezTo>
                          <a:pt x="33381" y="7015"/>
                          <a:pt x="24430" y="-702"/>
                          <a:pt x="15148" y="51"/>
                        </a:cubicBezTo>
                        <a:cubicBezTo>
                          <a:pt x="13988" y="239"/>
                          <a:pt x="12662" y="427"/>
                          <a:pt x="11502" y="803"/>
                        </a:cubicBezTo>
                        <a:cubicBezTo>
                          <a:pt x="6032" y="2686"/>
                          <a:pt x="2054" y="7391"/>
                          <a:pt x="65" y="14543"/>
                        </a:cubicBezTo>
                        <a:cubicBezTo>
                          <a:pt x="-101" y="14920"/>
                          <a:pt x="65" y="15296"/>
                          <a:pt x="397" y="15485"/>
                        </a:cubicBezTo>
                        <a:cubicBezTo>
                          <a:pt x="728" y="15673"/>
                          <a:pt x="1225" y="15673"/>
                          <a:pt x="1391" y="15296"/>
                        </a:cubicBezTo>
                        <a:cubicBezTo>
                          <a:pt x="1888" y="14732"/>
                          <a:pt x="2386" y="14355"/>
                          <a:pt x="2883" y="13791"/>
                        </a:cubicBezTo>
                        <a:cubicBezTo>
                          <a:pt x="4872" y="11532"/>
                          <a:pt x="7524" y="10214"/>
                          <a:pt x="10176" y="10026"/>
                        </a:cubicBezTo>
                        <a:cubicBezTo>
                          <a:pt x="16143" y="9273"/>
                          <a:pt x="21612" y="14167"/>
                          <a:pt x="22275" y="20943"/>
                        </a:cubicBezTo>
                        <a:cubicBezTo>
                          <a:pt x="22607" y="27531"/>
                          <a:pt x="18297" y="33177"/>
                          <a:pt x="12662" y="33742"/>
                        </a:cubicBezTo>
                        <a:cubicBezTo>
                          <a:pt x="12330" y="33742"/>
                          <a:pt x="12165" y="33930"/>
                          <a:pt x="11999" y="34306"/>
                        </a:cubicBezTo>
                        <a:cubicBezTo>
                          <a:pt x="11833" y="34683"/>
                          <a:pt x="11999" y="34871"/>
                          <a:pt x="12165" y="35247"/>
                        </a:cubicBezTo>
                        <a:cubicBezTo>
                          <a:pt x="16474" y="41459"/>
                          <a:pt x="22110" y="44658"/>
                          <a:pt x="27414" y="44282"/>
                        </a:cubicBezTo>
                        <a:cubicBezTo>
                          <a:pt x="28574" y="44094"/>
                          <a:pt x="29734" y="43906"/>
                          <a:pt x="30894" y="43341"/>
                        </a:cubicBezTo>
                        <a:cubicBezTo>
                          <a:pt x="37856" y="40329"/>
                          <a:pt x="40342" y="29601"/>
                          <a:pt x="37027" y="1887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F83A1A92-5A73-7C4E-7DCF-25C6F16B68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63302" y="4972007"/>
                    <a:ext cx="49794" cy="20895"/>
                  </a:xfrm>
                  <a:custGeom>
                    <a:avLst/>
                    <a:gdLst>
                      <a:gd name="connsiteX0" fmla="*/ 123280 w 152145"/>
                      <a:gd name="connsiteY0" fmla="*/ 21274 h 69270"/>
                      <a:gd name="connsiteX1" fmla="*/ 128915 w 152145"/>
                      <a:gd name="connsiteY1" fmla="*/ 9605 h 69270"/>
                      <a:gd name="connsiteX2" fmla="*/ 131402 w 152145"/>
                      <a:gd name="connsiteY2" fmla="*/ 3582 h 69270"/>
                      <a:gd name="connsiteX3" fmla="*/ 128418 w 152145"/>
                      <a:gd name="connsiteY3" fmla="*/ 194 h 69270"/>
                      <a:gd name="connsiteX4" fmla="*/ 123114 w 152145"/>
                      <a:gd name="connsiteY4" fmla="*/ 3582 h 69270"/>
                      <a:gd name="connsiteX5" fmla="*/ 123114 w 152145"/>
                      <a:gd name="connsiteY5" fmla="*/ 6029 h 69270"/>
                      <a:gd name="connsiteX6" fmla="*/ 116816 w 152145"/>
                      <a:gd name="connsiteY6" fmla="*/ 19580 h 69270"/>
                      <a:gd name="connsiteX7" fmla="*/ 116484 w 152145"/>
                      <a:gd name="connsiteY7" fmla="*/ 20710 h 69270"/>
                      <a:gd name="connsiteX8" fmla="*/ 115324 w 152145"/>
                      <a:gd name="connsiteY8" fmla="*/ 24474 h 69270"/>
                      <a:gd name="connsiteX9" fmla="*/ 113169 w 152145"/>
                      <a:gd name="connsiteY9" fmla="*/ 30685 h 69270"/>
                      <a:gd name="connsiteX10" fmla="*/ 104385 w 152145"/>
                      <a:gd name="connsiteY10" fmla="*/ 36520 h 69270"/>
                      <a:gd name="connsiteX11" fmla="*/ 97092 w 152145"/>
                      <a:gd name="connsiteY11" fmla="*/ 35579 h 69270"/>
                      <a:gd name="connsiteX12" fmla="*/ 52671 w 152145"/>
                      <a:gd name="connsiteY12" fmla="*/ 63435 h 69270"/>
                      <a:gd name="connsiteX13" fmla="*/ 23499 w 152145"/>
                      <a:gd name="connsiteY13" fmla="*/ 51389 h 69270"/>
                      <a:gd name="connsiteX14" fmla="*/ 2283 w 152145"/>
                      <a:gd name="connsiteY14" fmla="*/ 59294 h 69270"/>
                      <a:gd name="connsiteX15" fmla="*/ 128 w 152145"/>
                      <a:gd name="connsiteY15" fmla="*/ 64000 h 69270"/>
                      <a:gd name="connsiteX16" fmla="*/ 2449 w 152145"/>
                      <a:gd name="connsiteY16" fmla="*/ 66447 h 69270"/>
                      <a:gd name="connsiteX17" fmla="*/ 16869 w 152145"/>
                      <a:gd name="connsiteY17" fmla="*/ 69270 h 69270"/>
                      <a:gd name="connsiteX18" fmla="*/ 115821 w 152145"/>
                      <a:gd name="connsiteY18" fmla="*/ 69270 h 69270"/>
                      <a:gd name="connsiteX19" fmla="*/ 122285 w 152145"/>
                      <a:gd name="connsiteY19" fmla="*/ 65694 h 69270"/>
                      <a:gd name="connsiteX20" fmla="*/ 127092 w 152145"/>
                      <a:gd name="connsiteY20" fmla="*/ 58165 h 69270"/>
                      <a:gd name="connsiteX21" fmla="*/ 126761 w 152145"/>
                      <a:gd name="connsiteY21" fmla="*/ 49319 h 69270"/>
                      <a:gd name="connsiteX22" fmla="*/ 126761 w 152145"/>
                      <a:gd name="connsiteY22" fmla="*/ 49319 h 69270"/>
                      <a:gd name="connsiteX23" fmla="*/ 126761 w 152145"/>
                      <a:gd name="connsiteY23" fmla="*/ 46684 h 69270"/>
                      <a:gd name="connsiteX24" fmla="*/ 136208 w 152145"/>
                      <a:gd name="connsiteY24" fmla="*/ 35202 h 69270"/>
                      <a:gd name="connsiteX25" fmla="*/ 147148 w 152145"/>
                      <a:gd name="connsiteY25" fmla="*/ 27674 h 69270"/>
                      <a:gd name="connsiteX26" fmla="*/ 152120 w 152145"/>
                      <a:gd name="connsiteY26" fmla="*/ 23533 h 69270"/>
                      <a:gd name="connsiteX27" fmla="*/ 150297 w 152145"/>
                      <a:gd name="connsiteY27" fmla="*/ 18827 h 69270"/>
                      <a:gd name="connsiteX28" fmla="*/ 146816 w 152145"/>
                      <a:gd name="connsiteY28" fmla="*/ 18263 h 69270"/>
                      <a:gd name="connsiteX29" fmla="*/ 143833 w 152145"/>
                      <a:gd name="connsiteY29" fmla="*/ 21274 h 69270"/>
                      <a:gd name="connsiteX30" fmla="*/ 132562 w 152145"/>
                      <a:gd name="connsiteY30" fmla="*/ 29179 h 69270"/>
                      <a:gd name="connsiteX31" fmla="*/ 120959 w 152145"/>
                      <a:gd name="connsiteY31" fmla="*/ 37461 h 69270"/>
                      <a:gd name="connsiteX32" fmla="*/ 123280 w 152145"/>
                      <a:gd name="connsiteY32" fmla="*/ 21274 h 69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52145" h="69270">
                        <a:moveTo>
                          <a:pt x="123280" y="21274"/>
                        </a:moveTo>
                        <a:cubicBezTo>
                          <a:pt x="124772" y="17133"/>
                          <a:pt x="126761" y="13181"/>
                          <a:pt x="128915" y="9605"/>
                        </a:cubicBezTo>
                        <a:cubicBezTo>
                          <a:pt x="130904" y="8664"/>
                          <a:pt x="132065" y="6029"/>
                          <a:pt x="131402" y="3582"/>
                        </a:cubicBezTo>
                        <a:cubicBezTo>
                          <a:pt x="130904" y="1888"/>
                          <a:pt x="129910" y="758"/>
                          <a:pt x="128418" y="194"/>
                        </a:cubicBezTo>
                        <a:cubicBezTo>
                          <a:pt x="126098" y="-559"/>
                          <a:pt x="123777" y="947"/>
                          <a:pt x="123114" y="3582"/>
                        </a:cubicBezTo>
                        <a:cubicBezTo>
                          <a:pt x="122948" y="4335"/>
                          <a:pt x="122948" y="5276"/>
                          <a:pt x="123114" y="6029"/>
                        </a:cubicBezTo>
                        <a:cubicBezTo>
                          <a:pt x="120628" y="10358"/>
                          <a:pt x="118473" y="14875"/>
                          <a:pt x="116816" y="19580"/>
                        </a:cubicBezTo>
                        <a:lnTo>
                          <a:pt x="116484" y="20710"/>
                        </a:lnTo>
                        <a:cubicBezTo>
                          <a:pt x="116153" y="22027"/>
                          <a:pt x="115655" y="23156"/>
                          <a:pt x="115324" y="24474"/>
                        </a:cubicBezTo>
                        <a:cubicBezTo>
                          <a:pt x="114661" y="26733"/>
                          <a:pt x="113998" y="28615"/>
                          <a:pt x="113169" y="30685"/>
                        </a:cubicBezTo>
                        <a:cubicBezTo>
                          <a:pt x="111677" y="34638"/>
                          <a:pt x="108197" y="36896"/>
                          <a:pt x="104385" y="36520"/>
                        </a:cubicBezTo>
                        <a:lnTo>
                          <a:pt x="97092" y="35579"/>
                        </a:lnTo>
                        <a:cubicBezTo>
                          <a:pt x="78528" y="57789"/>
                          <a:pt x="75378" y="63435"/>
                          <a:pt x="52671" y="63435"/>
                        </a:cubicBezTo>
                        <a:cubicBezTo>
                          <a:pt x="37919" y="63435"/>
                          <a:pt x="29466" y="58165"/>
                          <a:pt x="23499" y="51389"/>
                        </a:cubicBezTo>
                        <a:lnTo>
                          <a:pt x="2283" y="59294"/>
                        </a:lnTo>
                        <a:cubicBezTo>
                          <a:pt x="626" y="59859"/>
                          <a:pt x="-369" y="62118"/>
                          <a:pt x="128" y="64000"/>
                        </a:cubicBezTo>
                        <a:cubicBezTo>
                          <a:pt x="460" y="65129"/>
                          <a:pt x="1289" y="66070"/>
                          <a:pt x="2449" y="66447"/>
                        </a:cubicBezTo>
                        <a:cubicBezTo>
                          <a:pt x="7090" y="67953"/>
                          <a:pt x="12062" y="68894"/>
                          <a:pt x="16869" y="69270"/>
                        </a:cubicBezTo>
                        <a:cubicBezTo>
                          <a:pt x="20184" y="69270"/>
                          <a:pt x="97257" y="69270"/>
                          <a:pt x="115821" y="69270"/>
                        </a:cubicBezTo>
                        <a:cubicBezTo>
                          <a:pt x="118307" y="69270"/>
                          <a:pt x="120628" y="67953"/>
                          <a:pt x="122285" y="65694"/>
                        </a:cubicBezTo>
                        <a:cubicBezTo>
                          <a:pt x="123777" y="63624"/>
                          <a:pt x="125600" y="60800"/>
                          <a:pt x="127092" y="58165"/>
                        </a:cubicBezTo>
                        <a:cubicBezTo>
                          <a:pt x="128750" y="55530"/>
                          <a:pt x="128584" y="51766"/>
                          <a:pt x="126761" y="49319"/>
                        </a:cubicBezTo>
                        <a:lnTo>
                          <a:pt x="126761" y="49319"/>
                        </a:lnTo>
                        <a:cubicBezTo>
                          <a:pt x="126263" y="48566"/>
                          <a:pt x="126263" y="47437"/>
                          <a:pt x="126761" y="46684"/>
                        </a:cubicBezTo>
                        <a:cubicBezTo>
                          <a:pt x="129578" y="42543"/>
                          <a:pt x="132728" y="38590"/>
                          <a:pt x="136208" y="35202"/>
                        </a:cubicBezTo>
                        <a:cubicBezTo>
                          <a:pt x="139689" y="32379"/>
                          <a:pt x="143336" y="29932"/>
                          <a:pt x="147148" y="27674"/>
                        </a:cubicBezTo>
                        <a:cubicBezTo>
                          <a:pt x="149468" y="28050"/>
                          <a:pt x="151789" y="26168"/>
                          <a:pt x="152120" y="23533"/>
                        </a:cubicBezTo>
                        <a:cubicBezTo>
                          <a:pt x="152286" y="21651"/>
                          <a:pt x="151623" y="19769"/>
                          <a:pt x="150297" y="18827"/>
                        </a:cubicBezTo>
                        <a:cubicBezTo>
                          <a:pt x="149303" y="18075"/>
                          <a:pt x="147977" y="17886"/>
                          <a:pt x="146816" y="18263"/>
                        </a:cubicBezTo>
                        <a:cubicBezTo>
                          <a:pt x="145325" y="18451"/>
                          <a:pt x="144164" y="19769"/>
                          <a:pt x="143833" y="21274"/>
                        </a:cubicBezTo>
                        <a:cubicBezTo>
                          <a:pt x="139855" y="23533"/>
                          <a:pt x="136208" y="26168"/>
                          <a:pt x="132562" y="29179"/>
                        </a:cubicBezTo>
                        <a:cubicBezTo>
                          <a:pt x="128915" y="32191"/>
                          <a:pt x="124937" y="35014"/>
                          <a:pt x="120959" y="37461"/>
                        </a:cubicBezTo>
                        <a:cubicBezTo>
                          <a:pt x="120959" y="32003"/>
                          <a:pt x="121788" y="26544"/>
                          <a:pt x="123280" y="21274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B3E00863-56A7-035A-6449-5C6AA37B29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39552" y="5100915"/>
                    <a:ext cx="25124" cy="23497"/>
                  </a:xfrm>
                  <a:custGeom>
                    <a:avLst/>
                    <a:gdLst>
                      <a:gd name="connsiteX0" fmla="*/ 346 w 83289"/>
                      <a:gd name="connsiteY0" fmla="*/ 25043 h 71794"/>
                      <a:gd name="connsiteX1" fmla="*/ 1341 w 83289"/>
                      <a:gd name="connsiteY1" fmla="*/ 24855 h 71794"/>
                      <a:gd name="connsiteX2" fmla="*/ 10954 w 83289"/>
                      <a:gd name="connsiteY2" fmla="*/ 18267 h 71794"/>
                      <a:gd name="connsiteX3" fmla="*/ 43773 w 83289"/>
                      <a:gd name="connsiteY3" fmla="*/ 40289 h 71794"/>
                      <a:gd name="connsiteX4" fmla="*/ 43110 w 83289"/>
                      <a:gd name="connsiteY4" fmla="*/ 63628 h 71794"/>
                      <a:gd name="connsiteX5" fmla="*/ 39463 w 83289"/>
                      <a:gd name="connsiteY5" fmla="*/ 70404 h 71794"/>
                      <a:gd name="connsiteX6" fmla="*/ 39463 w 83289"/>
                      <a:gd name="connsiteY6" fmla="*/ 71345 h 71794"/>
                      <a:gd name="connsiteX7" fmla="*/ 40292 w 83289"/>
                      <a:gd name="connsiteY7" fmla="*/ 71721 h 71794"/>
                      <a:gd name="connsiteX8" fmla="*/ 72447 w 83289"/>
                      <a:gd name="connsiteY8" fmla="*/ 55722 h 71794"/>
                      <a:gd name="connsiteX9" fmla="*/ 83055 w 83289"/>
                      <a:gd name="connsiteY9" fmla="*/ 43300 h 71794"/>
                      <a:gd name="connsiteX10" fmla="*/ 83221 w 83289"/>
                      <a:gd name="connsiteY10" fmla="*/ 42547 h 71794"/>
                      <a:gd name="connsiteX11" fmla="*/ 82724 w 83289"/>
                      <a:gd name="connsiteY11" fmla="*/ 41983 h 71794"/>
                      <a:gd name="connsiteX12" fmla="*/ 72281 w 83289"/>
                      <a:gd name="connsiteY12" fmla="*/ 30878 h 71794"/>
                      <a:gd name="connsiteX13" fmla="*/ 25872 w 83289"/>
                      <a:gd name="connsiteY13" fmla="*/ 1327 h 71794"/>
                      <a:gd name="connsiteX14" fmla="*/ 181 w 83289"/>
                      <a:gd name="connsiteY14" fmla="*/ 23914 h 71794"/>
                      <a:gd name="connsiteX15" fmla="*/ 346 w 83289"/>
                      <a:gd name="connsiteY15" fmla="*/ 25043 h 7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3289" h="71794">
                        <a:moveTo>
                          <a:pt x="346" y="25043"/>
                        </a:moveTo>
                        <a:cubicBezTo>
                          <a:pt x="678" y="25231"/>
                          <a:pt x="1175" y="25231"/>
                          <a:pt x="1341" y="24855"/>
                        </a:cubicBezTo>
                        <a:cubicBezTo>
                          <a:pt x="3993" y="21843"/>
                          <a:pt x="7308" y="19584"/>
                          <a:pt x="10954" y="18267"/>
                        </a:cubicBezTo>
                        <a:cubicBezTo>
                          <a:pt x="24214" y="13938"/>
                          <a:pt x="38800" y="23725"/>
                          <a:pt x="43773" y="40289"/>
                        </a:cubicBezTo>
                        <a:cubicBezTo>
                          <a:pt x="46093" y="47817"/>
                          <a:pt x="45927" y="56099"/>
                          <a:pt x="43110" y="63628"/>
                        </a:cubicBezTo>
                        <a:cubicBezTo>
                          <a:pt x="42115" y="66075"/>
                          <a:pt x="40955" y="68333"/>
                          <a:pt x="39463" y="70404"/>
                        </a:cubicBezTo>
                        <a:cubicBezTo>
                          <a:pt x="39297" y="70592"/>
                          <a:pt x="39297" y="70968"/>
                          <a:pt x="39463" y="71345"/>
                        </a:cubicBezTo>
                        <a:cubicBezTo>
                          <a:pt x="39629" y="71721"/>
                          <a:pt x="39960" y="71909"/>
                          <a:pt x="40292" y="71721"/>
                        </a:cubicBezTo>
                        <a:cubicBezTo>
                          <a:pt x="53883" y="70592"/>
                          <a:pt x="59685" y="70780"/>
                          <a:pt x="72447" y="55722"/>
                        </a:cubicBezTo>
                        <a:cubicBezTo>
                          <a:pt x="75431" y="52146"/>
                          <a:pt x="78911" y="48006"/>
                          <a:pt x="83055" y="43300"/>
                        </a:cubicBezTo>
                        <a:cubicBezTo>
                          <a:pt x="83221" y="43112"/>
                          <a:pt x="83387" y="42735"/>
                          <a:pt x="83221" y="42547"/>
                        </a:cubicBezTo>
                        <a:cubicBezTo>
                          <a:pt x="83221" y="42171"/>
                          <a:pt x="83055" y="41983"/>
                          <a:pt x="82724" y="41983"/>
                        </a:cubicBezTo>
                        <a:cubicBezTo>
                          <a:pt x="78083" y="39912"/>
                          <a:pt x="74270" y="35960"/>
                          <a:pt x="72281" y="30878"/>
                        </a:cubicBezTo>
                        <a:cubicBezTo>
                          <a:pt x="63497" y="6597"/>
                          <a:pt x="44436" y="-3943"/>
                          <a:pt x="25872" y="1327"/>
                        </a:cubicBezTo>
                        <a:cubicBezTo>
                          <a:pt x="14767" y="4339"/>
                          <a:pt x="5485" y="12620"/>
                          <a:pt x="181" y="23914"/>
                        </a:cubicBezTo>
                        <a:cubicBezTo>
                          <a:pt x="-151" y="24290"/>
                          <a:pt x="15" y="24855"/>
                          <a:pt x="346" y="2504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B531918B-D28D-7F28-70D5-969F533A32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43680" y="5118623"/>
                    <a:ext cx="4910" cy="5225"/>
                  </a:xfrm>
                  <a:custGeom>
                    <a:avLst/>
                    <a:gdLst>
                      <a:gd name="connsiteX0" fmla="*/ 1615 w 16278"/>
                      <a:gd name="connsiteY0" fmla="*/ 4918 h 15964"/>
                      <a:gd name="connsiteX1" fmla="*/ 952 w 16278"/>
                      <a:gd name="connsiteY1" fmla="*/ 4542 h 15964"/>
                      <a:gd name="connsiteX2" fmla="*/ 289 w 16278"/>
                      <a:gd name="connsiteY2" fmla="*/ 5106 h 15964"/>
                      <a:gd name="connsiteX3" fmla="*/ 621 w 16278"/>
                      <a:gd name="connsiteY3" fmla="*/ 10565 h 15964"/>
                      <a:gd name="connsiteX4" fmla="*/ 11229 w 16278"/>
                      <a:gd name="connsiteY4" fmla="*/ 15270 h 15964"/>
                      <a:gd name="connsiteX5" fmla="*/ 15870 w 16278"/>
                      <a:gd name="connsiteY5" fmla="*/ 4542 h 15964"/>
                      <a:gd name="connsiteX6" fmla="*/ 15704 w 16278"/>
                      <a:gd name="connsiteY6" fmla="*/ 3977 h 15964"/>
                      <a:gd name="connsiteX7" fmla="*/ 15538 w 16278"/>
                      <a:gd name="connsiteY7" fmla="*/ 3600 h 15964"/>
                      <a:gd name="connsiteX8" fmla="*/ 8577 w 16278"/>
                      <a:gd name="connsiteY8" fmla="*/ 401 h 15964"/>
                      <a:gd name="connsiteX9" fmla="*/ 5427 w 16278"/>
                      <a:gd name="connsiteY9" fmla="*/ 7365 h 15964"/>
                      <a:gd name="connsiteX10" fmla="*/ 5593 w 16278"/>
                      <a:gd name="connsiteY10" fmla="*/ 7741 h 15964"/>
                      <a:gd name="connsiteX11" fmla="*/ 5925 w 16278"/>
                      <a:gd name="connsiteY11" fmla="*/ 8306 h 15964"/>
                      <a:gd name="connsiteX12" fmla="*/ 1615 w 16278"/>
                      <a:gd name="connsiteY12" fmla="*/ 4918 h 15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278" h="15964">
                        <a:moveTo>
                          <a:pt x="1615" y="4918"/>
                        </a:moveTo>
                        <a:cubicBezTo>
                          <a:pt x="1449" y="4730"/>
                          <a:pt x="1118" y="4542"/>
                          <a:pt x="952" y="4542"/>
                        </a:cubicBezTo>
                        <a:cubicBezTo>
                          <a:pt x="621" y="4542"/>
                          <a:pt x="455" y="4730"/>
                          <a:pt x="289" y="5106"/>
                        </a:cubicBezTo>
                        <a:cubicBezTo>
                          <a:pt x="-208" y="6800"/>
                          <a:pt x="-42" y="8871"/>
                          <a:pt x="621" y="10565"/>
                        </a:cubicBezTo>
                        <a:cubicBezTo>
                          <a:pt x="2444" y="15082"/>
                          <a:pt x="7085" y="17152"/>
                          <a:pt x="11229" y="15270"/>
                        </a:cubicBezTo>
                        <a:cubicBezTo>
                          <a:pt x="15207" y="13764"/>
                          <a:pt x="17196" y="8871"/>
                          <a:pt x="15870" y="4542"/>
                        </a:cubicBezTo>
                        <a:cubicBezTo>
                          <a:pt x="15870" y="4353"/>
                          <a:pt x="15704" y="4165"/>
                          <a:pt x="15704" y="3977"/>
                        </a:cubicBezTo>
                        <a:lnTo>
                          <a:pt x="15538" y="3600"/>
                        </a:lnTo>
                        <a:cubicBezTo>
                          <a:pt x="14378" y="589"/>
                          <a:pt x="11229" y="-729"/>
                          <a:pt x="8577" y="401"/>
                        </a:cubicBezTo>
                        <a:cubicBezTo>
                          <a:pt x="6090" y="1342"/>
                          <a:pt x="4599" y="4542"/>
                          <a:pt x="5427" y="7365"/>
                        </a:cubicBezTo>
                        <a:cubicBezTo>
                          <a:pt x="5427" y="7553"/>
                          <a:pt x="5427" y="7553"/>
                          <a:pt x="5593" y="7741"/>
                        </a:cubicBezTo>
                        <a:cubicBezTo>
                          <a:pt x="5593" y="7929"/>
                          <a:pt x="5759" y="8118"/>
                          <a:pt x="5925" y="8306"/>
                        </a:cubicBezTo>
                        <a:cubicBezTo>
                          <a:pt x="4101" y="8118"/>
                          <a:pt x="2444" y="6800"/>
                          <a:pt x="1615" y="49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2F5ADC27-C742-286A-26F9-BC1FB398E91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41624" y="5110972"/>
                    <a:ext cx="11607" cy="14502"/>
                  </a:xfrm>
                  <a:custGeom>
                    <a:avLst/>
                    <a:gdLst>
                      <a:gd name="connsiteX0" fmla="*/ 37027 w 38480"/>
                      <a:gd name="connsiteY0" fmla="*/ 18872 h 44311"/>
                      <a:gd name="connsiteX1" fmla="*/ 15148 w 38480"/>
                      <a:gd name="connsiteY1" fmla="*/ 51 h 44311"/>
                      <a:gd name="connsiteX2" fmla="*/ 11502 w 38480"/>
                      <a:gd name="connsiteY2" fmla="*/ 803 h 44311"/>
                      <a:gd name="connsiteX3" fmla="*/ 65 w 38480"/>
                      <a:gd name="connsiteY3" fmla="*/ 14543 h 44311"/>
                      <a:gd name="connsiteX4" fmla="*/ 397 w 38480"/>
                      <a:gd name="connsiteY4" fmla="*/ 15485 h 44311"/>
                      <a:gd name="connsiteX5" fmla="*/ 1391 w 38480"/>
                      <a:gd name="connsiteY5" fmla="*/ 15296 h 44311"/>
                      <a:gd name="connsiteX6" fmla="*/ 2883 w 38480"/>
                      <a:gd name="connsiteY6" fmla="*/ 13791 h 44311"/>
                      <a:gd name="connsiteX7" fmla="*/ 10176 w 38480"/>
                      <a:gd name="connsiteY7" fmla="*/ 10026 h 44311"/>
                      <a:gd name="connsiteX8" fmla="*/ 22275 w 38480"/>
                      <a:gd name="connsiteY8" fmla="*/ 20943 h 44311"/>
                      <a:gd name="connsiteX9" fmla="*/ 12662 w 38480"/>
                      <a:gd name="connsiteY9" fmla="*/ 33742 h 44311"/>
                      <a:gd name="connsiteX10" fmla="*/ 11999 w 38480"/>
                      <a:gd name="connsiteY10" fmla="*/ 34306 h 44311"/>
                      <a:gd name="connsiteX11" fmla="*/ 12165 w 38480"/>
                      <a:gd name="connsiteY11" fmla="*/ 35247 h 44311"/>
                      <a:gd name="connsiteX12" fmla="*/ 27414 w 38480"/>
                      <a:gd name="connsiteY12" fmla="*/ 44282 h 44311"/>
                      <a:gd name="connsiteX13" fmla="*/ 30894 w 38480"/>
                      <a:gd name="connsiteY13" fmla="*/ 43341 h 44311"/>
                      <a:gd name="connsiteX14" fmla="*/ 37027 w 38480"/>
                      <a:gd name="connsiteY14" fmla="*/ 18872 h 4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480" h="44311">
                        <a:moveTo>
                          <a:pt x="37027" y="18872"/>
                        </a:moveTo>
                        <a:cubicBezTo>
                          <a:pt x="33381" y="7015"/>
                          <a:pt x="24430" y="-702"/>
                          <a:pt x="15148" y="51"/>
                        </a:cubicBezTo>
                        <a:cubicBezTo>
                          <a:pt x="13988" y="239"/>
                          <a:pt x="12662" y="427"/>
                          <a:pt x="11502" y="803"/>
                        </a:cubicBezTo>
                        <a:cubicBezTo>
                          <a:pt x="6032" y="2686"/>
                          <a:pt x="2054" y="7391"/>
                          <a:pt x="65" y="14543"/>
                        </a:cubicBezTo>
                        <a:cubicBezTo>
                          <a:pt x="-101" y="14920"/>
                          <a:pt x="65" y="15296"/>
                          <a:pt x="397" y="15485"/>
                        </a:cubicBezTo>
                        <a:cubicBezTo>
                          <a:pt x="728" y="15673"/>
                          <a:pt x="1225" y="15673"/>
                          <a:pt x="1391" y="15296"/>
                        </a:cubicBezTo>
                        <a:cubicBezTo>
                          <a:pt x="1888" y="14732"/>
                          <a:pt x="2386" y="14355"/>
                          <a:pt x="2883" y="13791"/>
                        </a:cubicBezTo>
                        <a:cubicBezTo>
                          <a:pt x="4872" y="11532"/>
                          <a:pt x="7524" y="10214"/>
                          <a:pt x="10176" y="10026"/>
                        </a:cubicBezTo>
                        <a:cubicBezTo>
                          <a:pt x="16143" y="9273"/>
                          <a:pt x="21612" y="14167"/>
                          <a:pt x="22275" y="20943"/>
                        </a:cubicBezTo>
                        <a:cubicBezTo>
                          <a:pt x="22607" y="27531"/>
                          <a:pt x="18297" y="33177"/>
                          <a:pt x="12662" y="33742"/>
                        </a:cubicBezTo>
                        <a:cubicBezTo>
                          <a:pt x="12330" y="33742"/>
                          <a:pt x="12165" y="33930"/>
                          <a:pt x="11999" y="34306"/>
                        </a:cubicBezTo>
                        <a:cubicBezTo>
                          <a:pt x="11833" y="34683"/>
                          <a:pt x="11999" y="34871"/>
                          <a:pt x="12165" y="35247"/>
                        </a:cubicBezTo>
                        <a:cubicBezTo>
                          <a:pt x="16474" y="41459"/>
                          <a:pt x="22110" y="44658"/>
                          <a:pt x="27414" y="44282"/>
                        </a:cubicBezTo>
                        <a:cubicBezTo>
                          <a:pt x="28574" y="44094"/>
                          <a:pt x="29734" y="43906"/>
                          <a:pt x="30894" y="43341"/>
                        </a:cubicBezTo>
                        <a:cubicBezTo>
                          <a:pt x="37856" y="40329"/>
                          <a:pt x="40342" y="29601"/>
                          <a:pt x="37027" y="1887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56D88EBE-3C47-7D5B-34B7-1B32FFDD4F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27403" y="5094026"/>
                    <a:ext cx="45894" cy="22671"/>
                  </a:xfrm>
                  <a:custGeom>
                    <a:avLst/>
                    <a:gdLst>
                      <a:gd name="connsiteX0" fmla="*/ 123280 w 152145"/>
                      <a:gd name="connsiteY0" fmla="*/ 21274 h 69270"/>
                      <a:gd name="connsiteX1" fmla="*/ 128915 w 152145"/>
                      <a:gd name="connsiteY1" fmla="*/ 9605 h 69270"/>
                      <a:gd name="connsiteX2" fmla="*/ 131402 w 152145"/>
                      <a:gd name="connsiteY2" fmla="*/ 3582 h 69270"/>
                      <a:gd name="connsiteX3" fmla="*/ 128418 w 152145"/>
                      <a:gd name="connsiteY3" fmla="*/ 194 h 69270"/>
                      <a:gd name="connsiteX4" fmla="*/ 123114 w 152145"/>
                      <a:gd name="connsiteY4" fmla="*/ 3582 h 69270"/>
                      <a:gd name="connsiteX5" fmla="*/ 123114 w 152145"/>
                      <a:gd name="connsiteY5" fmla="*/ 6029 h 69270"/>
                      <a:gd name="connsiteX6" fmla="*/ 116816 w 152145"/>
                      <a:gd name="connsiteY6" fmla="*/ 19580 h 69270"/>
                      <a:gd name="connsiteX7" fmla="*/ 116484 w 152145"/>
                      <a:gd name="connsiteY7" fmla="*/ 20710 h 69270"/>
                      <a:gd name="connsiteX8" fmla="*/ 115324 w 152145"/>
                      <a:gd name="connsiteY8" fmla="*/ 24474 h 69270"/>
                      <a:gd name="connsiteX9" fmla="*/ 113169 w 152145"/>
                      <a:gd name="connsiteY9" fmla="*/ 30685 h 69270"/>
                      <a:gd name="connsiteX10" fmla="*/ 104385 w 152145"/>
                      <a:gd name="connsiteY10" fmla="*/ 36520 h 69270"/>
                      <a:gd name="connsiteX11" fmla="*/ 97092 w 152145"/>
                      <a:gd name="connsiteY11" fmla="*/ 35579 h 69270"/>
                      <a:gd name="connsiteX12" fmla="*/ 52671 w 152145"/>
                      <a:gd name="connsiteY12" fmla="*/ 63435 h 69270"/>
                      <a:gd name="connsiteX13" fmla="*/ 23499 w 152145"/>
                      <a:gd name="connsiteY13" fmla="*/ 51389 h 69270"/>
                      <a:gd name="connsiteX14" fmla="*/ 2283 w 152145"/>
                      <a:gd name="connsiteY14" fmla="*/ 59294 h 69270"/>
                      <a:gd name="connsiteX15" fmla="*/ 128 w 152145"/>
                      <a:gd name="connsiteY15" fmla="*/ 64000 h 69270"/>
                      <a:gd name="connsiteX16" fmla="*/ 2449 w 152145"/>
                      <a:gd name="connsiteY16" fmla="*/ 66447 h 69270"/>
                      <a:gd name="connsiteX17" fmla="*/ 16869 w 152145"/>
                      <a:gd name="connsiteY17" fmla="*/ 69270 h 69270"/>
                      <a:gd name="connsiteX18" fmla="*/ 115821 w 152145"/>
                      <a:gd name="connsiteY18" fmla="*/ 69270 h 69270"/>
                      <a:gd name="connsiteX19" fmla="*/ 122285 w 152145"/>
                      <a:gd name="connsiteY19" fmla="*/ 65694 h 69270"/>
                      <a:gd name="connsiteX20" fmla="*/ 127092 w 152145"/>
                      <a:gd name="connsiteY20" fmla="*/ 58165 h 69270"/>
                      <a:gd name="connsiteX21" fmla="*/ 126761 w 152145"/>
                      <a:gd name="connsiteY21" fmla="*/ 49319 h 69270"/>
                      <a:gd name="connsiteX22" fmla="*/ 126761 w 152145"/>
                      <a:gd name="connsiteY22" fmla="*/ 49319 h 69270"/>
                      <a:gd name="connsiteX23" fmla="*/ 126761 w 152145"/>
                      <a:gd name="connsiteY23" fmla="*/ 46684 h 69270"/>
                      <a:gd name="connsiteX24" fmla="*/ 136208 w 152145"/>
                      <a:gd name="connsiteY24" fmla="*/ 35202 h 69270"/>
                      <a:gd name="connsiteX25" fmla="*/ 147148 w 152145"/>
                      <a:gd name="connsiteY25" fmla="*/ 27674 h 69270"/>
                      <a:gd name="connsiteX26" fmla="*/ 152120 w 152145"/>
                      <a:gd name="connsiteY26" fmla="*/ 23533 h 69270"/>
                      <a:gd name="connsiteX27" fmla="*/ 150297 w 152145"/>
                      <a:gd name="connsiteY27" fmla="*/ 18827 h 69270"/>
                      <a:gd name="connsiteX28" fmla="*/ 146816 w 152145"/>
                      <a:gd name="connsiteY28" fmla="*/ 18263 h 69270"/>
                      <a:gd name="connsiteX29" fmla="*/ 143833 w 152145"/>
                      <a:gd name="connsiteY29" fmla="*/ 21274 h 69270"/>
                      <a:gd name="connsiteX30" fmla="*/ 132562 w 152145"/>
                      <a:gd name="connsiteY30" fmla="*/ 29179 h 69270"/>
                      <a:gd name="connsiteX31" fmla="*/ 120959 w 152145"/>
                      <a:gd name="connsiteY31" fmla="*/ 37461 h 69270"/>
                      <a:gd name="connsiteX32" fmla="*/ 123280 w 152145"/>
                      <a:gd name="connsiteY32" fmla="*/ 21274 h 69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52145" h="69270">
                        <a:moveTo>
                          <a:pt x="123280" y="21274"/>
                        </a:moveTo>
                        <a:cubicBezTo>
                          <a:pt x="124772" y="17133"/>
                          <a:pt x="126761" y="13181"/>
                          <a:pt x="128915" y="9605"/>
                        </a:cubicBezTo>
                        <a:cubicBezTo>
                          <a:pt x="130904" y="8664"/>
                          <a:pt x="132065" y="6029"/>
                          <a:pt x="131402" y="3582"/>
                        </a:cubicBezTo>
                        <a:cubicBezTo>
                          <a:pt x="130904" y="1888"/>
                          <a:pt x="129910" y="758"/>
                          <a:pt x="128418" y="194"/>
                        </a:cubicBezTo>
                        <a:cubicBezTo>
                          <a:pt x="126098" y="-559"/>
                          <a:pt x="123777" y="947"/>
                          <a:pt x="123114" y="3582"/>
                        </a:cubicBezTo>
                        <a:cubicBezTo>
                          <a:pt x="122948" y="4335"/>
                          <a:pt x="122948" y="5276"/>
                          <a:pt x="123114" y="6029"/>
                        </a:cubicBezTo>
                        <a:cubicBezTo>
                          <a:pt x="120628" y="10358"/>
                          <a:pt x="118473" y="14875"/>
                          <a:pt x="116816" y="19580"/>
                        </a:cubicBezTo>
                        <a:lnTo>
                          <a:pt x="116484" y="20710"/>
                        </a:lnTo>
                        <a:cubicBezTo>
                          <a:pt x="116153" y="22027"/>
                          <a:pt x="115655" y="23156"/>
                          <a:pt x="115324" y="24474"/>
                        </a:cubicBezTo>
                        <a:cubicBezTo>
                          <a:pt x="114661" y="26733"/>
                          <a:pt x="113998" y="28615"/>
                          <a:pt x="113169" y="30685"/>
                        </a:cubicBezTo>
                        <a:cubicBezTo>
                          <a:pt x="111677" y="34638"/>
                          <a:pt x="108197" y="36896"/>
                          <a:pt x="104385" y="36520"/>
                        </a:cubicBezTo>
                        <a:lnTo>
                          <a:pt x="97092" y="35579"/>
                        </a:lnTo>
                        <a:cubicBezTo>
                          <a:pt x="78528" y="57789"/>
                          <a:pt x="75378" y="63435"/>
                          <a:pt x="52671" y="63435"/>
                        </a:cubicBezTo>
                        <a:cubicBezTo>
                          <a:pt x="37919" y="63435"/>
                          <a:pt x="29466" y="58165"/>
                          <a:pt x="23499" y="51389"/>
                        </a:cubicBezTo>
                        <a:lnTo>
                          <a:pt x="2283" y="59294"/>
                        </a:lnTo>
                        <a:cubicBezTo>
                          <a:pt x="626" y="59859"/>
                          <a:pt x="-369" y="62118"/>
                          <a:pt x="128" y="64000"/>
                        </a:cubicBezTo>
                        <a:cubicBezTo>
                          <a:pt x="460" y="65129"/>
                          <a:pt x="1289" y="66070"/>
                          <a:pt x="2449" y="66447"/>
                        </a:cubicBezTo>
                        <a:cubicBezTo>
                          <a:pt x="7090" y="67953"/>
                          <a:pt x="12062" y="68894"/>
                          <a:pt x="16869" y="69270"/>
                        </a:cubicBezTo>
                        <a:cubicBezTo>
                          <a:pt x="20184" y="69270"/>
                          <a:pt x="97257" y="69270"/>
                          <a:pt x="115821" y="69270"/>
                        </a:cubicBezTo>
                        <a:cubicBezTo>
                          <a:pt x="118307" y="69270"/>
                          <a:pt x="120628" y="67953"/>
                          <a:pt x="122285" y="65694"/>
                        </a:cubicBezTo>
                        <a:cubicBezTo>
                          <a:pt x="123777" y="63624"/>
                          <a:pt x="125600" y="60800"/>
                          <a:pt x="127092" y="58165"/>
                        </a:cubicBezTo>
                        <a:cubicBezTo>
                          <a:pt x="128750" y="55530"/>
                          <a:pt x="128584" y="51766"/>
                          <a:pt x="126761" y="49319"/>
                        </a:cubicBezTo>
                        <a:lnTo>
                          <a:pt x="126761" y="49319"/>
                        </a:lnTo>
                        <a:cubicBezTo>
                          <a:pt x="126263" y="48566"/>
                          <a:pt x="126263" y="47437"/>
                          <a:pt x="126761" y="46684"/>
                        </a:cubicBezTo>
                        <a:cubicBezTo>
                          <a:pt x="129578" y="42543"/>
                          <a:pt x="132728" y="38590"/>
                          <a:pt x="136208" y="35202"/>
                        </a:cubicBezTo>
                        <a:cubicBezTo>
                          <a:pt x="139689" y="32379"/>
                          <a:pt x="143336" y="29932"/>
                          <a:pt x="147148" y="27674"/>
                        </a:cubicBezTo>
                        <a:cubicBezTo>
                          <a:pt x="149468" y="28050"/>
                          <a:pt x="151789" y="26168"/>
                          <a:pt x="152120" y="23533"/>
                        </a:cubicBezTo>
                        <a:cubicBezTo>
                          <a:pt x="152286" y="21651"/>
                          <a:pt x="151623" y="19769"/>
                          <a:pt x="150297" y="18827"/>
                        </a:cubicBezTo>
                        <a:cubicBezTo>
                          <a:pt x="149303" y="18075"/>
                          <a:pt x="147977" y="17886"/>
                          <a:pt x="146816" y="18263"/>
                        </a:cubicBezTo>
                        <a:cubicBezTo>
                          <a:pt x="145325" y="18451"/>
                          <a:pt x="144164" y="19769"/>
                          <a:pt x="143833" y="21274"/>
                        </a:cubicBezTo>
                        <a:cubicBezTo>
                          <a:pt x="139855" y="23533"/>
                          <a:pt x="136208" y="26168"/>
                          <a:pt x="132562" y="29179"/>
                        </a:cubicBezTo>
                        <a:cubicBezTo>
                          <a:pt x="128915" y="32191"/>
                          <a:pt x="124937" y="35014"/>
                          <a:pt x="120959" y="37461"/>
                        </a:cubicBezTo>
                        <a:cubicBezTo>
                          <a:pt x="120959" y="32003"/>
                          <a:pt x="121788" y="26544"/>
                          <a:pt x="123280" y="21274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EA9AC302-1B18-234F-4ED4-AB3BC0498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234003">
                    <a:off x="7397379" y="5021532"/>
                    <a:ext cx="1479223" cy="333103"/>
                  </a:xfrm>
                  <a:custGeom>
                    <a:avLst/>
                    <a:gdLst>
                      <a:gd name="connsiteX0" fmla="*/ 0 w 4330700"/>
                      <a:gd name="connsiteY0" fmla="*/ 0 h 1225550"/>
                      <a:gd name="connsiteX1" fmla="*/ 615950 w 4330700"/>
                      <a:gd name="connsiteY1" fmla="*/ 19050 h 1225550"/>
                      <a:gd name="connsiteX2" fmla="*/ 1708150 w 4330700"/>
                      <a:gd name="connsiteY2" fmla="*/ 215900 h 1225550"/>
                      <a:gd name="connsiteX3" fmla="*/ 2724150 w 4330700"/>
                      <a:gd name="connsiteY3" fmla="*/ 501650 h 1225550"/>
                      <a:gd name="connsiteX4" fmla="*/ 3683000 w 4330700"/>
                      <a:gd name="connsiteY4" fmla="*/ 889000 h 1225550"/>
                      <a:gd name="connsiteX5" fmla="*/ 4330700 w 4330700"/>
                      <a:gd name="connsiteY5" fmla="*/ 1225550 h 1225550"/>
                      <a:gd name="connsiteX0" fmla="*/ 0 w 4330700"/>
                      <a:gd name="connsiteY0" fmla="*/ 1905 h 1227455"/>
                      <a:gd name="connsiteX1" fmla="*/ 13165 w 4330700"/>
                      <a:gd name="connsiteY1" fmla="*/ 0 h 1227455"/>
                      <a:gd name="connsiteX2" fmla="*/ 615950 w 4330700"/>
                      <a:gd name="connsiteY2" fmla="*/ 20955 h 1227455"/>
                      <a:gd name="connsiteX3" fmla="*/ 1708150 w 4330700"/>
                      <a:gd name="connsiteY3" fmla="*/ 217805 h 1227455"/>
                      <a:gd name="connsiteX4" fmla="*/ 2724150 w 4330700"/>
                      <a:gd name="connsiteY4" fmla="*/ 503555 h 1227455"/>
                      <a:gd name="connsiteX5" fmla="*/ 3683000 w 4330700"/>
                      <a:gd name="connsiteY5" fmla="*/ 890905 h 1227455"/>
                      <a:gd name="connsiteX6" fmla="*/ 4330700 w 4330700"/>
                      <a:gd name="connsiteY6" fmla="*/ 1227455 h 1227455"/>
                      <a:gd name="connsiteX0" fmla="*/ 0 w 4330700"/>
                      <a:gd name="connsiteY0" fmla="*/ 116205 h 1341755"/>
                      <a:gd name="connsiteX1" fmla="*/ 6815 w 4330700"/>
                      <a:gd name="connsiteY1" fmla="*/ 0 h 1341755"/>
                      <a:gd name="connsiteX2" fmla="*/ 615950 w 4330700"/>
                      <a:gd name="connsiteY2" fmla="*/ 135255 h 1341755"/>
                      <a:gd name="connsiteX3" fmla="*/ 1708150 w 4330700"/>
                      <a:gd name="connsiteY3" fmla="*/ 332105 h 1341755"/>
                      <a:gd name="connsiteX4" fmla="*/ 2724150 w 4330700"/>
                      <a:gd name="connsiteY4" fmla="*/ 617855 h 1341755"/>
                      <a:gd name="connsiteX5" fmla="*/ 3683000 w 4330700"/>
                      <a:gd name="connsiteY5" fmla="*/ 1005205 h 1341755"/>
                      <a:gd name="connsiteX6" fmla="*/ 4330700 w 4330700"/>
                      <a:gd name="connsiteY6" fmla="*/ 1341755 h 1341755"/>
                      <a:gd name="connsiteX0" fmla="*/ 0 w 4330700"/>
                      <a:gd name="connsiteY0" fmla="*/ 0 h 1225550"/>
                      <a:gd name="connsiteX1" fmla="*/ 44915 w 4330700"/>
                      <a:gd name="connsiteY1" fmla="*/ 74295 h 1225550"/>
                      <a:gd name="connsiteX2" fmla="*/ 615950 w 4330700"/>
                      <a:gd name="connsiteY2" fmla="*/ 19050 h 1225550"/>
                      <a:gd name="connsiteX3" fmla="*/ 1708150 w 4330700"/>
                      <a:gd name="connsiteY3" fmla="*/ 215900 h 1225550"/>
                      <a:gd name="connsiteX4" fmla="*/ 2724150 w 4330700"/>
                      <a:gd name="connsiteY4" fmla="*/ 501650 h 1225550"/>
                      <a:gd name="connsiteX5" fmla="*/ 3683000 w 4330700"/>
                      <a:gd name="connsiteY5" fmla="*/ 889000 h 1225550"/>
                      <a:gd name="connsiteX6" fmla="*/ 4330700 w 4330700"/>
                      <a:gd name="connsiteY6" fmla="*/ 1225550 h 1225550"/>
                      <a:gd name="connsiteX0" fmla="*/ 0 w 4324350"/>
                      <a:gd name="connsiteY0" fmla="*/ 0 h 1333500"/>
                      <a:gd name="connsiteX1" fmla="*/ 38565 w 4324350"/>
                      <a:gd name="connsiteY1" fmla="*/ 182245 h 1333500"/>
                      <a:gd name="connsiteX2" fmla="*/ 609600 w 4324350"/>
                      <a:gd name="connsiteY2" fmla="*/ 127000 h 1333500"/>
                      <a:gd name="connsiteX3" fmla="*/ 1701800 w 4324350"/>
                      <a:gd name="connsiteY3" fmla="*/ 323850 h 1333500"/>
                      <a:gd name="connsiteX4" fmla="*/ 2717800 w 4324350"/>
                      <a:gd name="connsiteY4" fmla="*/ 609600 h 1333500"/>
                      <a:gd name="connsiteX5" fmla="*/ 3676650 w 4324350"/>
                      <a:gd name="connsiteY5" fmla="*/ 996950 h 1333500"/>
                      <a:gd name="connsiteX6" fmla="*/ 4324350 w 4324350"/>
                      <a:gd name="connsiteY6" fmla="*/ 1333500 h 1333500"/>
                      <a:gd name="connsiteX0" fmla="*/ 5885 w 4330235"/>
                      <a:gd name="connsiteY0" fmla="*/ 0 h 1333500"/>
                      <a:gd name="connsiteX1" fmla="*/ 0 w 4330235"/>
                      <a:gd name="connsiteY1" fmla="*/ 118745 h 1333500"/>
                      <a:gd name="connsiteX2" fmla="*/ 615485 w 4330235"/>
                      <a:gd name="connsiteY2" fmla="*/ 127000 h 1333500"/>
                      <a:gd name="connsiteX3" fmla="*/ 1707685 w 4330235"/>
                      <a:gd name="connsiteY3" fmla="*/ 323850 h 1333500"/>
                      <a:gd name="connsiteX4" fmla="*/ 2723685 w 4330235"/>
                      <a:gd name="connsiteY4" fmla="*/ 609600 h 1333500"/>
                      <a:gd name="connsiteX5" fmla="*/ 3682535 w 4330235"/>
                      <a:gd name="connsiteY5" fmla="*/ 996950 h 1333500"/>
                      <a:gd name="connsiteX6" fmla="*/ 4330235 w 4330235"/>
                      <a:gd name="connsiteY6" fmla="*/ 1333500 h 1333500"/>
                      <a:gd name="connsiteX0" fmla="*/ 12234 w 4336584"/>
                      <a:gd name="connsiteY0" fmla="*/ 1905 h 1335405"/>
                      <a:gd name="connsiteX1" fmla="*/ 0 w 4336584"/>
                      <a:gd name="connsiteY1" fmla="*/ 0 h 1335405"/>
                      <a:gd name="connsiteX2" fmla="*/ 6349 w 4336584"/>
                      <a:gd name="connsiteY2" fmla="*/ 120650 h 1335405"/>
                      <a:gd name="connsiteX3" fmla="*/ 621834 w 4336584"/>
                      <a:gd name="connsiteY3" fmla="*/ 128905 h 1335405"/>
                      <a:gd name="connsiteX4" fmla="*/ 1714034 w 4336584"/>
                      <a:gd name="connsiteY4" fmla="*/ 325755 h 1335405"/>
                      <a:gd name="connsiteX5" fmla="*/ 2730034 w 4336584"/>
                      <a:gd name="connsiteY5" fmla="*/ 611505 h 1335405"/>
                      <a:gd name="connsiteX6" fmla="*/ 3688884 w 4336584"/>
                      <a:gd name="connsiteY6" fmla="*/ 998855 h 1335405"/>
                      <a:gd name="connsiteX7" fmla="*/ 4336584 w 4336584"/>
                      <a:gd name="connsiteY7" fmla="*/ 1335405 h 1335405"/>
                      <a:gd name="connsiteX0" fmla="*/ 5885 w 4330235"/>
                      <a:gd name="connsiteY0" fmla="*/ 1905 h 1335405"/>
                      <a:gd name="connsiteX1" fmla="*/ 482601 w 4330235"/>
                      <a:gd name="connsiteY1" fmla="*/ 0 h 1335405"/>
                      <a:gd name="connsiteX2" fmla="*/ 0 w 4330235"/>
                      <a:gd name="connsiteY2" fmla="*/ 120650 h 1335405"/>
                      <a:gd name="connsiteX3" fmla="*/ 615485 w 4330235"/>
                      <a:gd name="connsiteY3" fmla="*/ 128905 h 1335405"/>
                      <a:gd name="connsiteX4" fmla="*/ 1707685 w 4330235"/>
                      <a:gd name="connsiteY4" fmla="*/ 325755 h 1335405"/>
                      <a:gd name="connsiteX5" fmla="*/ 2723685 w 4330235"/>
                      <a:gd name="connsiteY5" fmla="*/ 611505 h 1335405"/>
                      <a:gd name="connsiteX6" fmla="*/ 3682535 w 4330235"/>
                      <a:gd name="connsiteY6" fmla="*/ 998855 h 1335405"/>
                      <a:gd name="connsiteX7" fmla="*/ 4330235 w 4330235"/>
                      <a:gd name="connsiteY7" fmla="*/ 1335405 h 1335405"/>
                      <a:gd name="connsiteX0" fmla="*/ 240834 w 4565184"/>
                      <a:gd name="connsiteY0" fmla="*/ 1905 h 1335405"/>
                      <a:gd name="connsiteX1" fmla="*/ 0 w 4565184"/>
                      <a:gd name="connsiteY1" fmla="*/ 0 h 1335405"/>
                      <a:gd name="connsiteX2" fmla="*/ 234949 w 4565184"/>
                      <a:gd name="connsiteY2" fmla="*/ 120650 h 1335405"/>
                      <a:gd name="connsiteX3" fmla="*/ 850434 w 4565184"/>
                      <a:gd name="connsiteY3" fmla="*/ 128905 h 1335405"/>
                      <a:gd name="connsiteX4" fmla="*/ 1942634 w 4565184"/>
                      <a:gd name="connsiteY4" fmla="*/ 325755 h 1335405"/>
                      <a:gd name="connsiteX5" fmla="*/ 2958634 w 4565184"/>
                      <a:gd name="connsiteY5" fmla="*/ 611505 h 1335405"/>
                      <a:gd name="connsiteX6" fmla="*/ 3917484 w 4565184"/>
                      <a:gd name="connsiteY6" fmla="*/ 998855 h 1335405"/>
                      <a:gd name="connsiteX7" fmla="*/ 4565184 w 4565184"/>
                      <a:gd name="connsiteY7" fmla="*/ 1335405 h 1335405"/>
                      <a:gd name="connsiteX0" fmla="*/ 996484 w 4565184"/>
                      <a:gd name="connsiteY0" fmla="*/ 20955 h 1335405"/>
                      <a:gd name="connsiteX1" fmla="*/ 0 w 4565184"/>
                      <a:gd name="connsiteY1" fmla="*/ 0 h 1335405"/>
                      <a:gd name="connsiteX2" fmla="*/ 234949 w 4565184"/>
                      <a:gd name="connsiteY2" fmla="*/ 120650 h 1335405"/>
                      <a:gd name="connsiteX3" fmla="*/ 850434 w 4565184"/>
                      <a:gd name="connsiteY3" fmla="*/ 128905 h 1335405"/>
                      <a:gd name="connsiteX4" fmla="*/ 1942634 w 4565184"/>
                      <a:gd name="connsiteY4" fmla="*/ 325755 h 1335405"/>
                      <a:gd name="connsiteX5" fmla="*/ 2958634 w 4565184"/>
                      <a:gd name="connsiteY5" fmla="*/ 611505 h 1335405"/>
                      <a:gd name="connsiteX6" fmla="*/ 3917484 w 4565184"/>
                      <a:gd name="connsiteY6" fmla="*/ 998855 h 1335405"/>
                      <a:gd name="connsiteX7" fmla="*/ 4565184 w 4565184"/>
                      <a:gd name="connsiteY7" fmla="*/ 1335405 h 1335405"/>
                      <a:gd name="connsiteX0" fmla="*/ 996484 w 4565184"/>
                      <a:gd name="connsiteY0" fmla="*/ 20955 h 1335405"/>
                      <a:gd name="connsiteX1" fmla="*/ 1022350 w 4565184"/>
                      <a:gd name="connsiteY1" fmla="*/ 1905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996484 w 4565184"/>
                      <a:gd name="connsiteY0" fmla="*/ 20955 h 1335405"/>
                      <a:gd name="connsiteX1" fmla="*/ 933450 w 4565184"/>
                      <a:gd name="connsiteY1" fmla="*/ 2540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1993434 w 4565184"/>
                      <a:gd name="connsiteY0" fmla="*/ 205105 h 1335405"/>
                      <a:gd name="connsiteX1" fmla="*/ 933450 w 4565184"/>
                      <a:gd name="connsiteY1" fmla="*/ 2540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1993434 w 4565184"/>
                      <a:gd name="connsiteY0" fmla="*/ 205105 h 1335405"/>
                      <a:gd name="connsiteX1" fmla="*/ 1993900 w 4565184"/>
                      <a:gd name="connsiteY1" fmla="*/ 19050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1993434 w 4565184"/>
                      <a:gd name="connsiteY0" fmla="*/ 205105 h 1335405"/>
                      <a:gd name="connsiteX1" fmla="*/ 1879600 w 4565184"/>
                      <a:gd name="connsiteY1" fmla="*/ 18415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2945934 w 4565184"/>
                      <a:gd name="connsiteY0" fmla="*/ 478155 h 1335405"/>
                      <a:gd name="connsiteX1" fmla="*/ 1879600 w 4565184"/>
                      <a:gd name="connsiteY1" fmla="*/ 18415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2945934 w 4565184"/>
                      <a:gd name="connsiteY0" fmla="*/ 478155 h 1335405"/>
                      <a:gd name="connsiteX1" fmla="*/ 2952750 w 4565184"/>
                      <a:gd name="connsiteY1" fmla="*/ 50165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2945934 w 4565184"/>
                      <a:gd name="connsiteY0" fmla="*/ 478155 h 1335405"/>
                      <a:gd name="connsiteX1" fmla="*/ 2889250 w 4565184"/>
                      <a:gd name="connsiteY1" fmla="*/ 44450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3511084 w 4565184"/>
                      <a:gd name="connsiteY0" fmla="*/ 636905 h 1335405"/>
                      <a:gd name="connsiteX1" fmla="*/ 2889250 w 4565184"/>
                      <a:gd name="connsiteY1" fmla="*/ 44450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3511084 w 4608457"/>
                      <a:gd name="connsiteY0" fmla="*/ 636905 h 1361718"/>
                      <a:gd name="connsiteX1" fmla="*/ 2889250 w 4608457"/>
                      <a:gd name="connsiteY1" fmla="*/ 444501 h 1361718"/>
                      <a:gd name="connsiteX2" fmla="*/ 1879600 w 4608457"/>
                      <a:gd name="connsiteY2" fmla="*/ 184151 h 1361718"/>
                      <a:gd name="connsiteX3" fmla="*/ 933450 w 4608457"/>
                      <a:gd name="connsiteY3" fmla="*/ 25401 h 1361718"/>
                      <a:gd name="connsiteX4" fmla="*/ 0 w 4608457"/>
                      <a:gd name="connsiteY4" fmla="*/ 0 h 1361718"/>
                      <a:gd name="connsiteX5" fmla="*/ 234949 w 4608457"/>
                      <a:gd name="connsiteY5" fmla="*/ 120650 h 1361718"/>
                      <a:gd name="connsiteX6" fmla="*/ 850434 w 4608457"/>
                      <a:gd name="connsiteY6" fmla="*/ 128905 h 1361718"/>
                      <a:gd name="connsiteX7" fmla="*/ 1942634 w 4608457"/>
                      <a:gd name="connsiteY7" fmla="*/ 325755 h 1361718"/>
                      <a:gd name="connsiteX8" fmla="*/ 2958634 w 4608457"/>
                      <a:gd name="connsiteY8" fmla="*/ 611505 h 1361718"/>
                      <a:gd name="connsiteX9" fmla="*/ 3917484 w 4608457"/>
                      <a:gd name="connsiteY9" fmla="*/ 998855 h 1361718"/>
                      <a:gd name="connsiteX10" fmla="*/ 4565184 w 4608457"/>
                      <a:gd name="connsiteY10" fmla="*/ 1335405 h 1361718"/>
                      <a:gd name="connsiteX11" fmla="*/ 4547823 w 4608457"/>
                      <a:gd name="connsiteY11" fmla="*/ 1340078 h 1361718"/>
                      <a:gd name="connsiteX0" fmla="*/ 3511084 w 4608457"/>
                      <a:gd name="connsiteY0" fmla="*/ 636905 h 1340078"/>
                      <a:gd name="connsiteX1" fmla="*/ 2889250 w 4608457"/>
                      <a:gd name="connsiteY1" fmla="*/ 444501 h 1340078"/>
                      <a:gd name="connsiteX2" fmla="*/ 1879600 w 4608457"/>
                      <a:gd name="connsiteY2" fmla="*/ 184151 h 1340078"/>
                      <a:gd name="connsiteX3" fmla="*/ 933450 w 4608457"/>
                      <a:gd name="connsiteY3" fmla="*/ 25401 h 1340078"/>
                      <a:gd name="connsiteX4" fmla="*/ 0 w 4608457"/>
                      <a:gd name="connsiteY4" fmla="*/ 0 h 1340078"/>
                      <a:gd name="connsiteX5" fmla="*/ 234949 w 4608457"/>
                      <a:gd name="connsiteY5" fmla="*/ 120650 h 1340078"/>
                      <a:gd name="connsiteX6" fmla="*/ 850434 w 4608457"/>
                      <a:gd name="connsiteY6" fmla="*/ 128905 h 1340078"/>
                      <a:gd name="connsiteX7" fmla="*/ 1942634 w 4608457"/>
                      <a:gd name="connsiteY7" fmla="*/ 325755 h 1340078"/>
                      <a:gd name="connsiteX8" fmla="*/ 2958634 w 4608457"/>
                      <a:gd name="connsiteY8" fmla="*/ 611505 h 1340078"/>
                      <a:gd name="connsiteX9" fmla="*/ 3917484 w 4608457"/>
                      <a:gd name="connsiteY9" fmla="*/ 998855 h 1340078"/>
                      <a:gd name="connsiteX10" fmla="*/ 4565184 w 4608457"/>
                      <a:gd name="connsiteY10" fmla="*/ 1176655 h 1340078"/>
                      <a:gd name="connsiteX11" fmla="*/ 4547823 w 4608457"/>
                      <a:gd name="connsiteY11" fmla="*/ 1340078 h 1340078"/>
                      <a:gd name="connsiteX0" fmla="*/ 3511084 w 4548753"/>
                      <a:gd name="connsiteY0" fmla="*/ 636905 h 1353134"/>
                      <a:gd name="connsiteX1" fmla="*/ 2889250 w 4548753"/>
                      <a:gd name="connsiteY1" fmla="*/ 444501 h 1353134"/>
                      <a:gd name="connsiteX2" fmla="*/ 1879600 w 4548753"/>
                      <a:gd name="connsiteY2" fmla="*/ 184151 h 1353134"/>
                      <a:gd name="connsiteX3" fmla="*/ 933450 w 4548753"/>
                      <a:gd name="connsiteY3" fmla="*/ 25401 h 1353134"/>
                      <a:gd name="connsiteX4" fmla="*/ 0 w 4548753"/>
                      <a:gd name="connsiteY4" fmla="*/ 0 h 1353134"/>
                      <a:gd name="connsiteX5" fmla="*/ 234949 w 4548753"/>
                      <a:gd name="connsiteY5" fmla="*/ 120650 h 1353134"/>
                      <a:gd name="connsiteX6" fmla="*/ 850434 w 4548753"/>
                      <a:gd name="connsiteY6" fmla="*/ 128905 h 1353134"/>
                      <a:gd name="connsiteX7" fmla="*/ 1942634 w 4548753"/>
                      <a:gd name="connsiteY7" fmla="*/ 325755 h 1353134"/>
                      <a:gd name="connsiteX8" fmla="*/ 2958634 w 4548753"/>
                      <a:gd name="connsiteY8" fmla="*/ 611505 h 1353134"/>
                      <a:gd name="connsiteX9" fmla="*/ 3917484 w 4548753"/>
                      <a:gd name="connsiteY9" fmla="*/ 998855 h 1353134"/>
                      <a:gd name="connsiteX10" fmla="*/ 4444534 w 4548753"/>
                      <a:gd name="connsiteY10" fmla="*/ 1322705 h 1353134"/>
                      <a:gd name="connsiteX11" fmla="*/ 4547823 w 4548753"/>
                      <a:gd name="connsiteY11" fmla="*/ 1340078 h 1353134"/>
                      <a:gd name="connsiteX0" fmla="*/ 3511084 w 4586146"/>
                      <a:gd name="connsiteY0" fmla="*/ 636905 h 1333198"/>
                      <a:gd name="connsiteX1" fmla="*/ 2889250 w 4586146"/>
                      <a:gd name="connsiteY1" fmla="*/ 444501 h 1333198"/>
                      <a:gd name="connsiteX2" fmla="*/ 1879600 w 4586146"/>
                      <a:gd name="connsiteY2" fmla="*/ 184151 h 1333198"/>
                      <a:gd name="connsiteX3" fmla="*/ 933450 w 4586146"/>
                      <a:gd name="connsiteY3" fmla="*/ 25401 h 1333198"/>
                      <a:gd name="connsiteX4" fmla="*/ 0 w 4586146"/>
                      <a:gd name="connsiteY4" fmla="*/ 0 h 1333198"/>
                      <a:gd name="connsiteX5" fmla="*/ 234949 w 4586146"/>
                      <a:gd name="connsiteY5" fmla="*/ 120650 h 1333198"/>
                      <a:gd name="connsiteX6" fmla="*/ 850434 w 4586146"/>
                      <a:gd name="connsiteY6" fmla="*/ 128905 h 1333198"/>
                      <a:gd name="connsiteX7" fmla="*/ 1942634 w 4586146"/>
                      <a:gd name="connsiteY7" fmla="*/ 325755 h 1333198"/>
                      <a:gd name="connsiteX8" fmla="*/ 2958634 w 4586146"/>
                      <a:gd name="connsiteY8" fmla="*/ 611505 h 1333198"/>
                      <a:gd name="connsiteX9" fmla="*/ 3917484 w 4586146"/>
                      <a:gd name="connsiteY9" fmla="*/ 998855 h 1333198"/>
                      <a:gd name="connsiteX10" fmla="*/ 4444534 w 4586146"/>
                      <a:gd name="connsiteY10" fmla="*/ 1322705 h 1333198"/>
                      <a:gd name="connsiteX11" fmla="*/ 4585923 w 4586146"/>
                      <a:gd name="connsiteY11" fmla="*/ 1187678 h 1333198"/>
                      <a:gd name="connsiteX0" fmla="*/ 3511084 w 4586146"/>
                      <a:gd name="connsiteY0" fmla="*/ 636905 h 1333198"/>
                      <a:gd name="connsiteX1" fmla="*/ 2889250 w 4586146"/>
                      <a:gd name="connsiteY1" fmla="*/ 444501 h 1333198"/>
                      <a:gd name="connsiteX2" fmla="*/ 1879600 w 4586146"/>
                      <a:gd name="connsiteY2" fmla="*/ 184151 h 1333198"/>
                      <a:gd name="connsiteX3" fmla="*/ 933450 w 4586146"/>
                      <a:gd name="connsiteY3" fmla="*/ 25401 h 1333198"/>
                      <a:gd name="connsiteX4" fmla="*/ 0 w 4586146"/>
                      <a:gd name="connsiteY4" fmla="*/ 0 h 1333198"/>
                      <a:gd name="connsiteX5" fmla="*/ 234949 w 4586146"/>
                      <a:gd name="connsiteY5" fmla="*/ 120650 h 1333198"/>
                      <a:gd name="connsiteX6" fmla="*/ 850434 w 4586146"/>
                      <a:gd name="connsiteY6" fmla="*/ 128905 h 1333198"/>
                      <a:gd name="connsiteX7" fmla="*/ 1942634 w 4586146"/>
                      <a:gd name="connsiteY7" fmla="*/ 325755 h 1333198"/>
                      <a:gd name="connsiteX8" fmla="*/ 2958634 w 4586146"/>
                      <a:gd name="connsiteY8" fmla="*/ 611505 h 1333198"/>
                      <a:gd name="connsiteX9" fmla="*/ 3917484 w 4586146"/>
                      <a:gd name="connsiteY9" fmla="*/ 998855 h 1333198"/>
                      <a:gd name="connsiteX10" fmla="*/ 4444534 w 4586146"/>
                      <a:gd name="connsiteY10" fmla="*/ 1322705 h 1333198"/>
                      <a:gd name="connsiteX11" fmla="*/ 4585923 w 4586146"/>
                      <a:gd name="connsiteY11" fmla="*/ 1187678 h 1333198"/>
                      <a:gd name="connsiteX12" fmla="*/ 3511084 w 4586146"/>
                      <a:gd name="connsiteY12" fmla="*/ 636905 h 1333198"/>
                      <a:gd name="connsiteX0" fmla="*/ 3419009 w 4494071"/>
                      <a:gd name="connsiteY0" fmla="*/ 668655 h 1364948"/>
                      <a:gd name="connsiteX1" fmla="*/ 2797175 w 4494071"/>
                      <a:gd name="connsiteY1" fmla="*/ 476251 h 1364948"/>
                      <a:gd name="connsiteX2" fmla="*/ 1787525 w 4494071"/>
                      <a:gd name="connsiteY2" fmla="*/ 215901 h 1364948"/>
                      <a:gd name="connsiteX3" fmla="*/ 841375 w 4494071"/>
                      <a:gd name="connsiteY3" fmla="*/ 57151 h 1364948"/>
                      <a:gd name="connsiteX4" fmla="*/ 0 w 4494071"/>
                      <a:gd name="connsiteY4" fmla="*/ 0 h 1364948"/>
                      <a:gd name="connsiteX5" fmla="*/ 142874 w 4494071"/>
                      <a:gd name="connsiteY5" fmla="*/ 152400 h 1364948"/>
                      <a:gd name="connsiteX6" fmla="*/ 758359 w 4494071"/>
                      <a:gd name="connsiteY6" fmla="*/ 160655 h 1364948"/>
                      <a:gd name="connsiteX7" fmla="*/ 1850559 w 4494071"/>
                      <a:gd name="connsiteY7" fmla="*/ 357505 h 1364948"/>
                      <a:gd name="connsiteX8" fmla="*/ 2866559 w 4494071"/>
                      <a:gd name="connsiteY8" fmla="*/ 643255 h 1364948"/>
                      <a:gd name="connsiteX9" fmla="*/ 3825409 w 4494071"/>
                      <a:gd name="connsiteY9" fmla="*/ 1030605 h 1364948"/>
                      <a:gd name="connsiteX10" fmla="*/ 4352459 w 4494071"/>
                      <a:gd name="connsiteY10" fmla="*/ 1354455 h 1364948"/>
                      <a:gd name="connsiteX11" fmla="*/ 4493848 w 4494071"/>
                      <a:gd name="connsiteY11" fmla="*/ 1219428 h 1364948"/>
                      <a:gd name="connsiteX12" fmla="*/ 3419009 w 4494071"/>
                      <a:gd name="connsiteY12" fmla="*/ 668655 h 1364948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2874 w 4494071"/>
                      <a:gd name="connsiteY5" fmla="*/ 161727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2874 w 4494071"/>
                      <a:gd name="connsiteY5" fmla="*/ 161727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07949 w 4494071"/>
                      <a:gd name="connsiteY5" fmla="*/ 17125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07949 w 4494071"/>
                      <a:gd name="connsiteY5" fmla="*/ 17125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11124 w 4494071"/>
                      <a:gd name="connsiteY5" fmla="*/ 1268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11124 w 4494071"/>
                      <a:gd name="connsiteY5" fmla="*/ 1268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6049 w 4494071"/>
                      <a:gd name="connsiteY5" fmla="*/ 1014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387259 w 4462321"/>
                      <a:gd name="connsiteY0" fmla="*/ 695537 h 1391830"/>
                      <a:gd name="connsiteX1" fmla="*/ 2765425 w 4462321"/>
                      <a:gd name="connsiteY1" fmla="*/ 503133 h 1391830"/>
                      <a:gd name="connsiteX2" fmla="*/ 1755775 w 4462321"/>
                      <a:gd name="connsiteY2" fmla="*/ 242783 h 1391830"/>
                      <a:gd name="connsiteX3" fmla="*/ 809625 w 4462321"/>
                      <a:gd name="connsiteY3" fmla="*/ 84033 h 1391830"/>
                      <a:gd name="connsiteX4" fmla="*/ 0 w 4462321"/>
                      <a:gd name="connsiteY4" fmla="*/ 7832 h 1391830"/>
                      <a:gd name="connsiteX5" fmla="*/ 114299 w 4462321"/>
                      <a:gd name="connsiteY5" fmla="*/ 118957 h 1391830"/>
                      <a:gd name="connsiteX6" fmla="*/ 726609 w 4462321"/>
                      <a:gd name="connsiteY6" fmla="*/ 187537 h 1391830"/>
                      <a:gd name="connsiteX7" fmla="*/ 1818809 w 4462321"/>
                      <a:gd name="connsiteY7" fmla="*/ 384387 h 1391830"/>
                      <a:gd name="connsiteX8" fmla="*/ 2834809 w 4462321"/>
                      <a:gd name="connsiteY8" fmla="*/ 670137 h 1391830"/>
                      <a:gd name="connsiteX9" fmla="*/ 3793659 w 4462321"/>
                      <a:gd name="connsiteY9" fmla="*/ 1057487 h 1391830"/>
                      <a:gd name="connsiteX10" fmla="*/ 4320709 w 4462321"/>
                      <a:gd name="connsiteY10" fmla="*/ 1381337 h 1391830"/>
                      <a:gd name="connsiteX11" fmla="*/ 4462098 w 4462321"/>
                      <a:gd name="connsiteY11" fmla="*/ 1246310 h 1391830"/>
                      <a:gd name="connsiteX12" fmla="*/ 3387259 w 4462321"/>
                      <a:gd name="connsiteY12" fmla="*/ 695537 h 1391830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26609 w 4462321"/>
                      <a:gd name="connsiteY6" fmla="*/ 19038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69755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7829 w 4462870"/>
                      <a:gd name="connsiteY5" fmla="*/ 100617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7829 w 4462870"/>
                      <a:gd name="connsiteY5" fmla="*/ 100617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705424 h 1357039"/>
                      <a:gd name="connsiteX1" fmla="*/ 2765425 w 4462870"/>
                      <a:gd name="connsiteY1" fmla="*/ 516195 h 1357039"/>
                      <a:gd name="connsiteX2" fmla="*/ 1755775 w 4462870"/>
                      <a:gd name="connsiteY2" fmla="*/ 255845 h 1357039"/>
                      <a:gd name="connsiteX3" fmla="*/ 822325 w 4462870"/>
                      <a:gd name="connsiteY3" fmla="*/ 65345 h 1357039"/>
                      <a:gd name="connsiteX4" fmla="*/ 0 w 4462870"/>
                      <a:gd name="connsiteY4" fmla="*/ 20894 h 1357039"/>
                      <a:gd name="connsiteX5" fmla="*/ 117829 w 4462870"/>
                      <a:gd name="connsiteY5" fmla="*/ 110836 h 1357039"/>
                      <a:gd name="connsiteX6" fmla="*/ 745659 w 4462870"/>
                      <a:gd name="connsiteY6" fmla="*/ 241874 h 1357039"/>
                      <a:gd name="connsiteX7" fmla="*/ 1831509 w 4462870"/>
                      <a:gd name="connsiteY7" fmla="*/ 435549 h 1357039"/>
                      <a:gd name="connsiteX8" fmla="*/ 2834809 w 4462870"/>
                      <a:gd name="connsiteY8" fmla="*/ 683199 h 1357039"/>
                      <a:gd name="connsiteX9" fmla="*/ 3793659 w 4462870"/>
                      <a:gd name="connsiteY9" fmla="*/ 1070549 h 1357039"/>
                      <a:gd name="connsiteX10" fmla="*/ 4355634 w 4462870"/>
                      <a:gd name="connsiteY10" fmla="*/ 1343599 h 1357039"/>
                      <a:gd name="connsiteX11" fmla="*/ 4462098 w 4462870"/>
                      <a:gd name="connsiteY11" fmla="*/ 1259372 h 1357039"/>
                      <a:gd name="connsiteX12" fmla="*/ 3279309 w 4462870"/>
                      <a:gd name="connsiteY12" fmla="*/ 705424 h 1357039"/>
                      <a:gd name="connsiteX0" fmla="*/ 3291288 w 4474849"/>
                      <a:gd name="connsiteY0" fmla="*/ 705424 h 1357039"/>
                      <a:gd name="connsiteX1" fmla="*/ 2777404 w 4474849"/>
                      <a:gd name="connsiteY1" fmla="*/ 516195 h 1357039"/>
                      <a:gd name="connsiteX2" fmla="*/ 1767754 w 4474849"/>
                      <a:gd name="connsiteY2" fmla="*/ 255845 h 1357039"/>
                      <a:gd name="connsiteX3" fmla="*/ 834304 w 4474849"/>
                      <a:gd name="connsiteY3" fmla="*/ 65345 h 1357039"/>
                      <a:gd name="connsiteX4" fmla="*/ 11979 w 4474849"/>
                      <a:gd name="connsiteY4" fmla="*/ 20894 h 1357039"/>
                      <a:gd name="connsiteX5" fmla="*/ 129808 w 4474849"/>
                      <a:gd name="connsiteY5" fmla="*/ 110836 h 1357039"/>
                      <a:gd name="connsiteX6" fmla="*/ 757638 w 4474849"/>
                      <a:gd name="connsiteY6" fmla="*/ 241874 h 1357039"/>
                      <a:gd name="connsiteX7" fmla="*/ 1843488 w 4474849"/>
                      <a:gd name="connsiteY7" fmla="*/ 435549 h 1357039"/>
                      <a:gd name="connsiteX8" fmla="*/ 2846788 w 4474849"/>
                      <a:gd name="connsiteY8" fmla="*/ 683199 h 1357039"/>
                      <a:gd name="connsiteX9" fmla="*/ 3805638 w 4474849"/>
                      <a:gd name="connsiteY9" fmla="*/ 1070549 h 1357039"/>
                      <a:gd name="connsiteX10" fmla="*/ 4367613 w 4474849"/>
                      <a:gd name="connsiteY10" fmla="*/ 1343599 h 1357039"/>
                      <a:gd name="connsiteX11" fmla="*/ 4474077 w 4474849"/>
                      <a:gd name="connsiteY11" fmla="*/ 1259372 h 1357039"/>
                      <a:gd name="connsiteX12" fmla="*/ 3291288 w 4474849"/>
                      <a:gd name="connsiteY12" fmla="*/ 705424 h 1357039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767754 w 4474849"/>
                      <a:gd name="connsiteY2" fmla="*/ 26991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71491 w 4474849"/>
                      <a:gd name="connsiteY6" fmla="*/ 249329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79777 w 4474849"/>
                      <a:gd name="connsiteY6" fmla="*/ 219772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3032 w 4474849"/>
                      <a:gd name="connsiteY1" fmla="*/ 509605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54952 w 4474849"/>
                      <a:gd name="connsiteY1" fmla="*/ 467630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54952 w 4474849"/>
                      <a:gd name="connsiteY1" fmla="*/ 467630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86157 w 4474849"/>
                      <a:gd name="connsiteY8" fmla="*/ 619395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33401 h 1393798"/>
                      <a:gd name="connsiteX1" fmla="*/ 2854952 w 4474849"/>
                      <a:gd name="connsiteY1" fmla="*/ 490320 h 1393798"/>
                      <a:gd name="connsiteX2" fmla="*/ 1830576 w 4474849"/>
                      <a:gd name="connsiteY2" fmla="*/ 213374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342666 w 4474849"/>
                      <a:gd name="connsiteY0" fmla="*/ 733401 h 1393798"/>
                      <a:gd name="connsiteX1" fmla="*/ 2854952 w 4474849"/>
                      <a:gd name="connsiteY1" fmla="*/ 49032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342666 w 4474849"/>
                      <a:gd name="connsiteY0" fmla="*/ 733401 h 1393798"/>
                      <a:gd name="connsiteX1" fmla="*/ 2885001 w 4474849"/>
                      <a:gd name="connsiteY1" fmla="*/ 44289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471975 w 4474849"/>
                      <a:gd name="connsiteY0" fmla="*/ 709025 h 1393798"/>
                      <a:gd name="connsiteX1" fmla="*/ 2885001 w 4474849"/>
                      <a:gd name="connsiteY1" fmla="*/ 44289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471975 w 4474849"/>
                      <a:gd name="connsiteY12" fmla="*/ 709025 h 1393798"/>
                      <a:gd name="connsiteX0" fmla="*/ 3471975 w 4515650"/>
                      <a:gd name="connsiteY0" fmla="*/ 709025 h 1391394"/>
                      <a:gd name="connsiteX1" fmla="*/ 2885001 w 4515650"/>
                      <a:gd name="connsiteY1" fmla="*/ 442890 h 1391394"/>
                      <a:gd name="connsiteX2" fmla="*/ 1878934 w 4515650"/>
                      <a:gd name="connsiteY2" fmla="*/ 168887 h 1391394"/>
                      <a:gd name="connsiteX3" fmla="*/ 900398 w 4515650"/>
                      <a:gd name="connsiteY3" fmla="*/ 9220 h 1391394"/>
                      <a:gd name="connsiteX4" fmla="*/ 11979 w 4515650"/>
                      <a:gd name="connsiteY4" fmla="*/ 57653 h 1391394"/>
                      <a:gd name="connsiteX5" fmla="*/ 129808 w 4515650"/>
                      <a:gd name="connsiteY5" fmla="*/ 147595 h 1391394"/>
                      <a:gd name="connsiteX6" fmla="*/ 802135 w 4515650"/>
                      <a:gd name="connsiteY6" fmla="*/ 212092 h 1391394"/>
                      <a:gd name="connsiteX7" fmla="*/ 1872819 w 4515650"/>
                      <a:gd name="connsiteY7" fmla="*/ 377567 h 1391394"/>
                      <a:gd name="connsiteX8" fmla="*/ 2886157 w 4515650"/>
                      <a:gd name="connsiteY8" fmla="*/ 642085 h 1391394"/>
                      <a:gd name="connsiteX9" fmla="*/ 3833781 w 4515650"/>
                      <a:gd name="connsiteY9" fmla="*/ 1105682 h 1391394"/>
                      <a:gd name="connsiteX10" fmla="*/ 4367613 w 4515650"/>
                      <a:gd name="connsiteY10" fmla="*/ 1380358 h 1391394"/>
                      <a:gd name="connsiteX11" fmla="*/ 4515455 w 4515650"/>
                      <a:gd name="connsiteY11" fmla="*/ 1256723 h 1391394"/>
                      <a:gd name="connsiteX12" fmla="*/ 3471975 w 4515650"/>
                      <a:gd name="connsiteY12" fmla="*/ 709025 h 1391394"/>
                      <a:gd name="connsiteX0" fmla="*/ 3471975 w 4515650"/>
                      <a:gd name="connsiteY0" fmla="*/ 709025 h 1391394"/>
                      <a:gd name="connsiteX1" fmla="*/ 2885001 w 4515650"/>
                      <a:gd name="connsiteY1" fmla="*/ 442890 h 1391394"/>
                      <a:gd name="connsiteX2" fmla="*/ 1878934 w 4515650"/>
                      <a:gd name="connsiteY2" fmla="*/ 168887 h 1391394"/>
                      <a:gd name="connsiteX3" fmla="*/ 900398 w 4515650"/>
                      <a:gd name="connsiteY3" fmla="*/ 9220 h 1391394"/>
                      <a:gd name="connsiteX4" fmla="*/ 11979 w 4515650"/>
                      <a:gd name="connsiteY4" fmla="*/ 57653 h 1391394"/>
                      <a:gd name="connsiteX5" fmla="*/ 129808 w 4515650"/>
                      <a:gd name="connsiteY5" fmla="*/ 147595 h 1391394"/>
                      <a:gd name="connsiteX6" fmla="*/ 802135 w 4515650"/>
                      <a:gd name="connsiteY6" fmla="*/ 212092 h 1391394"/>
                      <a:gd name="connsiteX7" fmla="*/ 1872819 w 4515650"/>
                      <a:gd name="connsiteY7" fmla="*/ 377567 h 1391394"/>
                      <a:gd name="connsiteX8" fmla="*/ 2886157 w 4515650"/>
                      <a:gd name="connsiteY8" fmla="*/ 642085 h 1391394"/>
                      <a:gd name="connsiteX9" fmla="*/ 3863584 w 4515650"/>
                      <a:gd name="connsiteY9" fmla="*/ 1053782 h 1391394"/>
                      <a:gd name="connsiteX10" fmla="*/ 4367613 w 4515650"/>
                      <a:gd name="connsiteY10" fmla="*/ 1380358 h 1391394"/>
                      <a:gd name="connsiteX11" fmla="*/ 4515455 w 4515650"/>
                      <a:gd name="connsiteY11" fmla="*/ 1256723 h 1391394"/>
                      <a:gd name="connsiteX12" fmla="*/ 3471975 w 4515650"/>
                      <a:gd name="connsiteY12" fmla="*/ 709025 h 1391394"/>
                      <a:gd name="connsiteX0" fmla="*/ 3471975 w 4516886"/>
                      <a:gd name="connsiteY0" fmla="*/ 709025 h 1337157"/>
                      <a:gd name="connsiteX1" fmla="*/ 2885001 w 4516886"/>
                      <a:gd name="connsiteY1" fmla="*/ 442890 h 1337157"/>
                      <a:gd name="connsiteX2" fmla="*/ 1878934 w 4516886"/>
                      <a:gd name="connsiteY2" fmla="*/ 168887 h 1337157"/>
                      <a:gd name="connsiteX3" fmla="*/ 900398 w 4516886"/>
                      <a:gd name="connsiteY3" fmla="*/ 9220 h 1337157"/>
                      <a:gd name="connsiteX4" fmla="*/ 11979 w 4516886"/>
                      <a:gd name="connsiteY4" fmla="*/ 57653 h 1337157"/>
                      <a:gd name="connsiteX5" fmla="*/ 129808 w 4516886"/>
                      <a:gd name="connsiteY5" fmla="*/ 147595 h 1337157"/>
                      <a:gd name="connsiteX6" fmla="*/ 802135 w 4516886"/>
                      <a:gd name="connsiteY6" fmla="*/ 212092 h 1337157"/>
                      <a:gd name="connsiteX7" fmla="*/ 1872819 w 4516886"/>
                      <a:gd name="connsiteY7" fmla="*/ 377567 h 1337157"/>
                      <a:gd name="connsiteX8" fmla="*/ 2886157 w 4516886"/>
                      <a:gd name="connsiteY8" fmla="*/ 642085 h 1337157"/>
                      <a:gd name="connsiteX9" fmla="*/ 3863584 w 4516886"/>
                      <a:gd name="connsiteY9" fmla="*/ 1053782 h 1337157"/>
                      <a:gd name="connsiteX10" fmla="*/ 4418844 w 4516886"/>
                      <a:gd name="connsiteY10" fmla="*/ 1322162 h 1337157"/>
                      <a:gd name="connsiteX11" fmla="*/ 4515455 w 4516886"/>
                      <a:gd name="connsiteY11" fmla="*/ 1256723 h 1337157"/>
                      <a:gd name="connsiteX12" fmla="*/ 3471975 w 4516886"/>
                      <a:gd name="connsiteY12" fmla="*/ 709025 h 1337157"/>
                      <a:gd name="connsiteX0" fmla="*/ 3471975 w 4516886"/>
                      <a:gd name="connsiteY0" fmla="*/ 709025 h 1337157"/>
                      <a:gd name="connsiteX1" fmla="*/ 2885001 w 4516886"/>
                      <a:gd name="connsiteY1" fmla="*/ 442890 h 1337157"/>
                      <a:gd name="connsiteX2" fmla="*/ 1878934 w 4516886"/>
                      <a:gd name="connsiteY2" fmla="*/ 168887 h 1337157"/>
                      <a:gd name="connsiteX3" fmla="*/ 900398 w 4516886"/>
                      <a:gd name="connsiteY3" fmla="*/ 9220 h 1337157"/>
                      <a:gd name="connsiteX4" fmla="*/ 11979 w 4516886"/>
                      <a:gd name="connsiteY4" fmla="*/ 57653 h 1337157"/>
                      <a:gd name="connsiteX5" fmla="*/ 129808 w 4516886"/>
                      <a:gd name="connsiteY5" fmla="*/ 147595 h 1337157"/>
                      <a:gd name="connsiteX6" fmla="*/ 802135 w 4516886"/>
                      <a:gd name="connsiteY6" fmla="*/ 212092 h 1337157"/>
                      <a:gd name="connsiteX7" fmla="*/ 1908861 w 4516886"/>
                      <a:gd name="connsiteY7" fmla="*/ 307182 h 1337157"/>
                      <a:gd name="connsiteX8" fmla="*/ 2886157 w 4516886"/>
                      <a:gd name="connsiteY8" fmla="*/ 642085 h 1337157"/>
                      <a:gd name="connsiteX9" fmla="*/ 3863584 w 4516886"/>
                      <a:gd name="connsiteY9" fmla="*/ 1053782 h 1337157"/>
                      <a:gd name="connsiteX10" fmla="*/ 4418844 w 4516886"/>
                      <a:gd name="connsiteY10" fmla="*/ 1322162 h 1337157"/>
                      <a:gd name="connsiteX11" fmla="*/ 4515455 w 4516886"/>
                      <a:gd name="connsiteY11" fmla="*/ 1256723 h 1337157"/>
                      <a:gd name="connsiteX12" fmla="*/ 3471975 w 4516886"/>
                      <a:gd name="connsiteY12" fmla="*/ 709025 h 1337157"/>
                      <a:gd name="connsiteX0" fmla="*/ 3471975 w 4516886"/>
                      <a:gd name="connsiteY0" fmla="*/ 723778 h 1351910"/>
                      <a:gd name="connsiteX1" fmla="*/ 2885001 w 4516886"/>
                      <a:gd name="connsiteY1" fmla="*/ 457643 h 1351910"/>
                      <a:gd name="connsiteX2" fmla="*/ 1878934 w 4516886"/>
                      <a:gd name="connsiteY2" fmla="*/ 183640 h 1351910"/>
                      <a:gd name="connsiteX3" fmla="*/ 1004665 w 4516886"/>
                      <a:gd name="connsiteY3" fmla="*/ 6200 h 1351910"/>
                      <a:gd name="connsiteX4" fmla="*/ 11979 w 4516886"/>
                      <a:gd name="connsiteY4" fmla="*/ 72406 h 1351910"/>
                      <a:gd name="connsiteX5" fmla="*/ 129808 w 4516886"/>
                      <a:gd name="connsiteY5" fmla="*/ 162348 h 1351910"/>
                      <a:gd name="connsiteX6" fmla="*/ 802135 w 4516886"/>
                      <a:gd name="connsiteY6" fmla="*/ 226845 h 1351910"/>
                      <a:gd name="connsiteX7" fmla="*/ 1908861 w 4516886"/>
                      <a:gd name="connsiteY7" fmla="*/ 321935 h 1351910"/>
                      <a:gd name="connsiteX8" fmla="*/ 2886157 w 4516886"/>
                      <a:gd name="connsiteY8" fmla="*/ 656838 h 1351910"/>
                      <a:gd name="connsiteX9" fmla="*/ 3863584 w 4516886"/>
                      <a:gd name="connsiteY9" fmla="*/ 1068535 h 1351910"/>
                      <a:gd name="connsiteX10" fmla="*/ 4418844 w 4516886"/>
                      <a:gd name="connsiteY10" fmla="*/ 1336915 h 1351910"/>
                      <a:gd name="connsiteX11" fmla="*/ 4515455 w 4516886"/>
                      <a:gd name="connsiteY11" fmla="*/ 1271476 h 1351910"/>
                      <a:gd name="connsiteX12" fmla="*/ 3471975 w 4516886"/>
                      <a:gd name="connsiteY12" fmla="*/ 723778 h 1351910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22743 w 4516886"/>
                      <a:gd name="connsiteY6" fmla="*/ 112097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270 w 4516181"/>
                      <a:gd name="connsiteY0" fmla="*/ 696072 h 1324204"/>
                      <a:gd name="connsiteX1" fmla="*/ 2884296 w 4516181"/>
                      <a:gd name="connsiteY1" fmla="*/ 429937 h 1324204"/>
                      <a:gd name="connsiteX2" fmla="*/ 1878229 w 4516181"/>
                      <a:gd name="connsiteY2" fmla="*/ 155934 h 1324204"/>
                      <a:gd name="connsiteX3" fmla="*/ 995093 w 4516181"/>
                      <a:gd name="connsiteY3" fmla="*/ 15159 h 1324204"/>
                      <a:gd name="connsiteX4" fmla="*/ 11274 w 4516181"/>
                      <a:gd name="connsiteY4" fmla="*/ 44700 h 1324204"/>
                      <a:gd name="connsiteX5" fmla="*/ 134111 w 4516181"/>
                      <a:gd name="connsiteY5" fmla="*/ 93812 h 1324204"/>
                      <a:gd name="connsiteX6" fmla="*/ 822038 w 4516181"/>
                      <a:gd name="connsiteY6" fmla="*/ 112097 h 1324204"/>
                      <a:gd name="connsiteX7" fmla="*/ 1908156 w 4516181"/>
                      <a:gd name="connsiteY7" fmla="*/ 294229 h 1324204"/>
                      <a:gd name="connsiteX8" fmla="*/ 2885452 w 4516181"/>
                      <a:gd name="connsiteY8" fmla="*/ 629132 h 1324204"/>
                      <a:gd name="connsiteX9" fmla="*/ 3862879 w 4516181"/>
                      <a:gd name="connsiteY9" fmla="*/ 1040829 h 1324204"/>
                      <a:gd name="connsiteX10" fmla="*/ 4418139 w 4516181"/>
                      <a:gd name="connsiteY10" fmla="*/ 1309209 h 1324204"/>
                      <a:gd name="connsiteX11" fmla="*/ 4514750 w 4516181"/>
                      <a:gd name="connsiteY11" fmla="*/ 1243770 h 1324204"/>
                      <a:gd name="connsiteX12" fmla="*/ 3471270 w 4516181"/>
                      <a:gd name="connsiteY12" fmla="*/ 696072 h 1324204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834226 w 4464955"/>
                      <a:gd name="connsiteY8" fmla="*/ 647504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6392 w 4464955"/>
                      <a:gd name="connsiteY8" fmla="*/ 574072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37348 w 4464955"/>
                      <a:gd name="connsiteY2" fmla="*/ 16445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37348 w 4464955"/>
                      <a:gd name="connsiteY2" fmla="*/ 16445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47981 w 4464955"/>
                      <a:gd name="connsiteY7" fmla="*/ 281928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14548 w 4459459"/>
                      <a:gd name="connsiteY0" fmla="*/ 718205 h 1346337"/>
                      <a:gd name="connsiteX1" fmla="*/ 2827574 w 4459459"/>
                      <a:gd name="connsiteY1" fmla="*/ 452070 h 1346337"/>
                      <a:gd name="connsiteX2" fmla="*/ 1831852 w 4459459"/>
                      <a:gd name="connsiteY2" fmla="*/ 168217 h 1346337"/>
                      <a:gd name="connsiteX3" fmla="*/ 938371 w 4459459"/>
                      <a:gd name="connsiteY3" fmla="*/ 37292 h 1346337"/>
                      <a:gd name="connsiteX4" fmla="*/ 35913 w 4459459"/>
                      <a:gd name="connsiteY4" fmla="*/ 28545 h 1346337"/>
                      <a:gd name="connsiteX5" fmla="*/ 77389 w 4459459"/>
                      <a:gd name="connsiteY5" fmla="*/ 115945 h 1346337"/>
                      <a:gd name="connsiteX6" fmla="*/ 765316 w 4459459"/>
                      <a:gd name="connsiteY6" fmla="*/ 134230 h 1346337"/>
                      <a:gd name="connsiteX7" fmla="*/ 1842485 w 4459459"/>
                      <a:gd name="connsiteY7" fmla="*/ 285689 h 1346337"/>
                      <a:gd name="connsiteX8" fmla="*/ 2902370 w 4459459"/>
                      <a:gd name="connsiteY8" fmla="*/ 604646 h 1346337"/>
                      <a:gd name="connsiteX9" fmla="*/ 3810181 w 4459459"/>
                      <a:gd name="connsiteY9" fmla="*/ 1004257 h 1346337"/>
                      <a:gd name="connsiteX10" fmla="*/ 4361417 w 4459459"/>
                      <a:gd name="connsiteY10" fmla="*/ 1331342 h 1346337"/>
                      <a:gd name="connsiteX11" fmla="*/ 4458028 w 4459459"/>
                      <a:gd name="connsiteY11" fmla="*/ 1265903 h 1346337"/>
                      <a:gd name="connsiteX12" fmla="*/ 3414548 w 4459459"/>
                      <a:gd name="connsiteY12" fmla="*/ 718205 h 1346337"/>
                      <a:gd name="connsiteX0" fmla="*/ 3411476 w 4456387"/>
                      <a:gd name="connsiteY0" fmla="*/ 718205 h 1346337"/>
                      <a:gd name="connsiteX1" fmla="*/ 2824502 w 4456387"/>
                      <a:gd name="connsiteY1" fmla="*/ 452070 h 1346337"/>
                      <a:gd name="connsiteX2" fmla="*/ 1828780 w 4456387"/>
                      <a:gd name="connsiteY2" fmla="*/ 168217 h 1346337"/>
                      <a:gd name="connsiteX3" fmla="*/ 935299 w 4456387"/>
                      <a:gd name="connsiteY3" fmla="*/ 37292 h 1346337"/>
                      <a:gd name="connsiteX4" fmla="*/ 32841 w 4456387"/>
                      <a:gd name="connsiteY4" fmla="*/ 28545 h 1346337"/>
                      <a:gd name="connsiteX5" fmla="*/ 80558 w 4456387"/>
                      <a:gd name="connsiteY5" fmla="*/ 97460 h 1346337"/>
                      <a:gd name="connsiteX6" fmla="*/ 762244 w 4456387"/>
                      <a:gd name="connsiteY6" fmla="*/ 134230 h 1346337"/>
                      <a:gd name="connsiteX7" fmla="*/ 1839413 w 4456387"/>
                      <a:gd name="connsiteY7" fmla="*/ 285689 h 1346337"/>
                      <a:gd name="connsiteX8" fmla="*/ 2899298 w 4456387"/>
                      <a:gd name="connsiteY8" fmla="*/ 604646 h 1346337"/>
                      <a:gd name="connsiteX9" fmla="*/ 3807109 w 4456387"/>
                      <a:gd name="connsiteY9" fmla="*/ 1004257 h 1346337"/>
                      <a:gd name="connsiteX10" fmla="*/ 4358345 w 4456387"/>
                      <a:gd name="connsiteY10" fmla="*/ 1331342 h 1346337"/>
                      <a:gd name="connsiteX11" fmla="*/ 4454956 w 4456387"/>
                      <a:gd name="connsiteY11" fmla="*/ 1265903 h 1346337"/>
                      <a:gd name="connsiteX12" fmla="*/ 3411476 w 4456387"/>
                      <a:gd name="connsiteY12" fmla="*/ 718205 h 1346337"/>
                      <a:gd name="connsiteX0" fmla="*/ 3411476 w 4456387"/>
                      <a:gd name="connsiteY0" fmla="*/ 718828 h 1346960"/>
                      <a:gd name="connsiteX1" fmla="*/ 2824502 w 4456387"/>
                      <a:gd name="connsiteY1" fmla="*/ 452693 h 1346960"/>
                      <a:gd name="connsiteX2" fmla="*/ 1828780 w 4456387"/>
                      <a:gd name="connsiteY2" fmla="*/ 168840 h 1346960"/>
                      <a:gd name="connsiteX3" fmla="*/ 960586 w 4456387"/>
                      <a:gd name="connsiteY3" fmla="*/ 35782 h 1346960"/>
                      <a:gd name="connsiteX4" fmla="*/ 32841 w 4456387"/>
                      <a:gd name="connsiteY4" fmla="*/ 29168 h 1346960"/>
                      <a:gd name="connsiteX5" fmla="*/ 80558 w 4456387"/>
                      <a:gd name="connsiteY5" fmla="*/ 98083 h 1346960"/>
                      <a:gd name="connsiteX6" fmla="*/ 762244 w 4456387"/>
                      <a:gd name="connsiteY6" fmla="*/ 134853 h 1346960"/>
                      <a:gd name="connsiteX7" fmla="*/ 1839413 w 4456387"/>
                      <a:gd name="connsiteY7" fmla="*/ 286312 h 1346960"/>
                      <a:gd name="connsiteX8" fmla="*/ 2899298 w 4456387"/>
                      <a:gd name="connsiteY8" fmla="*/ 605269 h 1346960"/>
                      <a:gd name="connsiteX9" fmla="*/ 3807109 w 4456387"/>
                      <a:gd name="connsiteY9" fmla="*/ 1004880 h 1346960"/>
                      <a:gd name="connsiteX10" fmla="*/ 4358345 w 4456387"/>
                      <a:gd name="connsiteY10" fmla="*/ 1331965 h 1346960"/>
                      <a:gd name="connsiteX11" fmla="*/ 4454956 w 4456387"/>
                      <a:gd name="connsiteY11" fmla="*/ 1266526 h 1346960"/>
                      <a:gd name="connsiteX12" fmla="*/ 3411476 w 4456387"/>
                      <a:gd name="connsiteY12" fmla="*/ 718828 h 1346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6387" h="1346960">
                        <a:moveTo>
                          <a:pt x="3411476" y="718828"/>
                        </a:moveTo>
                        <a:cubicBezTo>
                          <a:pt x="3412612" y="722744"/>
                          <a:pt x="3002224" y="501694"/>
                          <a:pt x="2824502" y="452693"/>
                        </a:cubicBezTo>
                        <a:cubicBezTo>
                          <a:pt x="2646780" y="403692"/>
                          <a:pt x="2165330" y="248215"/>
                          <a:pt x="1828780" y="168840"/>
                        </a:cubicBezTo>
                        <a:cubicBezTo>
                          <a:pt x="1512355" y="90136"/>
                          <a:pt x="1290186" y="63273"/>
                          <a:pt x="960586" y="35782"/>
                        </a:cubicBezTo>
                        <a:cubicBezTo>
                          <a:pt x="680128" y="16732"/>
                          <a:pt x="357063" y="-30470"/>
                          <a:pt x="32841" y="29168"/>
                        </a:cubicBezTo>
                        <a:cubicBezTo>
                          <a:pt x="355" y="97240"/>
                          <a:pt x="-38008" y="70930"/>
                          <a:pt x="80558" y="98083"/>
                        </a:cubicBezTo>
                        <a:cubicBezTo>
                          <a:pt x="322761" y="145285"/>
                          <a:pt x="529566" y="94001"/>
                          <a:pt x="762244" y="134853"/>
                        </a:cubicBezTo>
                        <a:cubicBezTo>
                          <a:pt x="1128427" y="161311"/>
                          <a:pt x="1476405" y="209054"/>
                          <a:pt x="1839413" y="286312"/>
                        </a:cubicBezTo>
                        <a:cubicBezTo>
                          <a:pt x="2177021" y="349812"/>
                          <a:pt x="2558515" y="490969"/>
                          <a:pt x="2899298" y="605269"/>
                        </a:cubicBezTo>
                        <a:cubicBezTo>
                          <a:pt x="3260190" y="708986"/>
                          <a:pt x="3487492" y="837663"/>
                          <a:pt x="3807109" y="1004880"/>
                        </a:cubicBezTo>
                        <a:cubicBezTo>
                          <a:pt x="4038884" y="1083197"/>
                          <a:pt x="4171020" y="1240948"/>
                          <a:pt x="4358345" y="1331965"/>
                        </a:cubicBezTo>
                        <a:cubicBezTo>
                          <a:pt x="4463402" y="1388836"/>
                          <a:pt x="4458573" y="1265553"/>
                          <a:pt x="4454956" y="1266526"/>
                        </a:cubicBezTo>
                        <a:cubicBezTo>
                          <a:pt x="4096676" y="1082935"/>
                          <a:pt x="3811031" y="889719"/>
                          <a:pt x="3411476" y="718828"/>
                        </a:cubicBezTo>
                        <a:close/>
                      </a:path>
                    </a:pathLst>
                  </a:custGeom>
                  <a:solidFill>
                    <a:srgbClr val="5437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CF302B-BA20-E951-3BFB-6115980D0F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80134" y="1417957"/>
              <a:ext cx="1437244" cy="1408426"/>
              <a:chOff x="1240732" y="587870"/>
              <a:chExt cx="1437244" cy="1408426"/>
            </a:xfrm>
          </p:grpSpPr>
          <p:sp>
            <p:nvSpPr>
              <p:cNvPr id="16" name="Sun 15">
                <a:extLst>
                  <a:ext uri="{FF2B5EF4-FFF2-40B4-BE49-F238E27FC236}">
                    <a16:creationId xmlns:a16="http://schemas.microsoft.com/office/drawing/2014/main" id="{3628E546-A2F1-AD3E-D5E3-5A4A847265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1193" y="587870"/>
                <a:ext cx="586783" cy="555740"/>
              </a:xfrm>
              <a:prstGeom prst="su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1CE474A-8FF2-897D-AFF6-00D7282A07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0732" y="1025369"/>
                <a:ext cx="892504" cy="76798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F58978B-3F69-21B0-E350-B2127F881B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2400" y="1203352"/>
                <a:ext cx="255806" cy="79294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B7891C-6CC3-800E-ADB4-9B6709E5A2F8}"/>
                </a:ext>
              </a:extLst>
            </p:cNvPr>
            <p:cNvCxnSpPr>
              <a:cxnSpLocks/>
            </p:cNvCxnSpPr>
            <p:nvPr/>
          </p:nvCxnSpPr>
          <p:spPr>
            <a:xfrm>
              <a:off x="2629002" y="3279941"/>
              <a:ext cx="376877" cy="216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EA3007-6CBA-5CF6-EF14-FF01BB4F4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957" y="2671564"/>
              <a:ext cx="515893" cy="5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52B9A4-5690-C90E-F2EB-63DDAD906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60" y="2597410"/>
              <a:ext cx="0" cy="4103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007CE5-13C9-636E-7031-3AD77BAC2C7D}"/>
                </a:ext>
              </a:extLst>
            </p:cNvPr>
            <p:cNvSpPr txBox="1">
              <a:spLocks/>
            </p:cNvSpPr>
            <p:nvPr/>
          </p:nvSpPr>
          <p:spPr>
            <a:xfrm>
              <a:off x="469336" y="3452839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High stage events</a:t>
              </a:r>
            </a:p>
          </p:txBody>
        </p:sp>
      </p:grpSp>
      <p:cxnSp>
        <p:nvCxnSpPr>
          <p:cNvPr id="2042" name="Straight Arrow Connector 2041">
            <a:extLst>
              <a:ext uri="{FF2B5EF4-FFF2-40B4-BE49-F238E27FC236}">
                <a16:creationId xmlns:a16="http://schemas.microsoft.com/office/drawing/2014/main" id="{A96E022B-60E1-A810-4E67-AA5FC073CD31}"/>
              </a:ext>
            </a:extLst>
          </p:cNvPr>
          <p:cNvCxnSpPr>
            <a:cxnSpLocks/>
          </p:cNvCxnSpPr>
          <p:nvPr/>
        </p:nvCxnSpPr>
        <p:spPr>
          <a:xfrm>
            <a:off x="312476" y="3796616"/>
            <a:ext cx="11583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3" name="TextBox 2042">
            <a:extLst>
              <a:ext uri="{FF2B5EF4-FFF2-40B4-BE49-F238E27FC236}">
                <a16:creationId xmlns:a16="http://schemas.microsoft.com/office/drawing/2014/main" id="{54CB58FD-229A-0A64-389A-FEA9150FBDAF}"/>
              </a:ext>
            </a:extLst>
          </p:cNvPr>
          <p:cNvSpPr txBox="1">
            <a:spLocks/>
          </p:cNvSpPr>
          <p:nvPr/>
        </p:nvSpPr>
        <p:spPr>
          <a:xfrm>
            <a:off x="4337425" y="3473230"/>
            <a:ext cx="36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Increasing Disturbance Magnitude</a:t>
            </a:r>
          </a:p>
        </p:txBody>
      </p:sp>
      <p:sp>
        <p:nvSpPr>
          <p:cNvPr id="2044" name="Title 1">
            <a:extLst>
              <a:ext uri="{FF2B5EF4-FFF2-40B4-BE49-F238E27FC236}">
                <a16:creationId xmlns:a16="http://schemas.microsoft.com/office/drawing/2014/main" id="{8C9D3928-9826-79B4-22E1-074F87C05EEF}"/>
              </a:ext>
            </a:extLst>
          </p:cNvPr>
          <p:cNvSpPr txBox="1">
            <a:spLocks/>
          </p:cNvSpPr>
          <p:nvPr/>
        </p:nvSpPr>
        <p:spPr>
          <a:xfrm>
            <a:off x="897212" y="82396"/>
            <a:ext cx="10515600" cy="1051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River reversals (backwater floods)</a:t>
            </a:r>
          </a:p>
        </p:txBody>
      </p:sp>
      <p:sp>
        <p:nvSpPr>
          <p:cNvPr id="1913" name="TextBox 1912">
            <a:extLst>
              <a:ext uri="{FF2B5EF4-FFF2-40B4-BE49-F238E27FC236}">
                <a16:creationId xmlns:a16="http://schemas.microsoft.com/office/drawing/2014/main" id="{81CE21F0-0973-36D4-0D0C-24E98780B823}"/>
              </a:ext>
            </a:extLst>
          </p:cNvPr>
          <p:cNvSpPr txBox="1"/>
          <p:nvPr/>
        </p:nvSpPr>
        <p:spPr>
          <a:xfrm>
            <a:off x="46645" y="6490664"/>
            <a:ext cx="461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Hensley et al. 2017 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938" name="Group 1937">
            <a:extLst>
              <a:ext uri="{FF2B5EF4-FFF2-40B4-BE49-F238E27FC236}">
                <a16:creationId xmlns:a16="http://schemas.microsoft.com/office/drawing/2014/main" id="{FFE489E9-8673-6BCB-E876-59524CEF7DED}"/>
              </a:ext>
            </a:extLst>
          </p:cNvPr>
          <p:cNvGrpSpPr/>
          <p:nvPr/>
        </p:nvGrpSpPr>
        <p:grpSpPr>
          <a:xfrm>
            <a:off x="3883866" y="994125"/>
            <a:ext cx="5479740" cy="2368030"/>
            <a:chOff x="3883866" y="994125"/>
            <a:chExt cx="5479740" cy="2368030"/>
          </a:xfrm>
        </p:grpSpPr>
        <p:grpSp>
          <p:nvGrpSpPr>
            <p:cNvPr id="2046" name="Group 2045">
              <a:extLst>
                <a:ext uri="{FF2B5EF4-FFF2-40B4-BE49-F238E27FC236}">
                  <a16:creationId xmlns:a16="http://schemas.microsoft.com/office/drawing/2014/main" id="{7079AEF7-A5F5-3DE7-5DD1-A2045BD2F2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83866" y="994125"/>
              <a:ext cx="5479740" cy="2368030"/>
              <a:chOff x="3901487" y="946808"/>
              <a:chExt cx="5479740" cy="2368030"/>
            </a:xfrm>
          </p:grpSpPr>
          <p:grpSp>
            <p:nvGrpSpPr>
              <p:cNvPr id="2040" name="Group 2039">
                <a:extLst>
                  <a:ext uri="{FF2B5EF4-FFF2-40B4-BE49-F238E27FC236}">
                    <a16:creationId xmlns:a16="http://schemas.microsoft.com/office/drawing/2014/main" id="{27E86D73-25B4-6D9C-B316-36BDAFC94E5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01487" y="946808"/>
                <a:ext cx="4181790" cy="2368030"/>
                <a:chOff x="3395692" y="1466482"/>
                <a:chExt cx="4181790" cy="2368030"/>
              </a:xfrm>
            </p:grpSpPr>
            <p:grpSp>
              <p:nvGrpSpPr>
                <p:cNvPr id="2038" name="Group 2037">
                  <a:extLst>
                    <a:ext uri="{FF2B5EF4-FFF2-40B4-BE49-F238E27FC236}">
                      <a16:creationId xmlns:a16="http://schemas.microsoft.com/office/drawing/2014/main" id="{5225FD17-AA20-B57B-E9B8-4ECDAC28AC4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395692" y="1466482"/>
                  <a:ext cx="4181790" cy="2217845"/>
                  <a:chOff x="3941193" y="1419286"/>
                  <a:chExt cx="4181790" cy="2217845"/>
                </a:xfrm>
              </p:grpSpPr>
              <p:grpSp>
                <p:nvGrpSpPr>
                  <p:cNvPr id="1905" name="Group 1904">
                    <a:extLst>
                      <a:ext uri="{FF2B5EF4-FFF2-40B4-BE49-F238E27FC236}">
                        <a16:creationId xmlns:a16="http://schemas.microsoft.com/office/drawing/2014/main" id="{11DA2375-B7CE-DE43-5EBF-DF9C22A5E0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39904" y="2132097"/>
                    <a:ext cx="3983079" cy="1505034"/>
                    <a:chOff x="3880594" y="1560947"/>
                    <a:chExt cx="3983079" cy="1505034"/>
                  </a:xfrm>
                </p:grpSpPr>
                <p:sp>
                  <p:nvSpPr>
                    <p:cNvPr id="1538" name="Rectangle 1537">
                      <a:extLst>
                        <a:ext uri="{FF2B5EF4-FFF2-40B4-BE49-F238E27FC236}">
                          <a16:creationId xmlns:a16="http://schemas.microsoft.com/office/drawing/2014/main" id="{6B0F6C46-358B-F160-F180-AB06F73D67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541363" y="1642275"/>
                      <a:ext cx="32234" cy="716372"/>
                    </a:xfrm>
                    <a:prstGeom prst="rect">
                      <a:avLst/>
                    </a:prstGeom>
                    <a:solidFill>
                      <a:srgbClr val="503D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Rectangle 1538">
                      <a:extLst>
                        <a:ext uri="{FF2B5EF4-FFF2-40B4-BE49-F238E27FC236}">
                          <a16:creationId xmlns:a16="http://schemas.microsoft.com/office/drawing/2014/main" id="{F8493D7D-4C4A-1CB7-2E1F-860FE49C85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89639" y="1642276"/>
                      <a:ext cx="32234" cy="712786"/>
                    </a:xfrm>
                    <a:prstGeom prst="rect">
                      <a:avLst/>
                    </a:prstGeom>
                    <a:solidFill>
                      <a:srgbClr val="503D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544" name="Group 1543">
                      <a:extLst>
                        <a:ext uri="{FF2B5EF4-FFF2-40B4-BE49-F238E27FC236}">
                          <a16:creationId xmlns:a16="http://schemas.microsoft.com/office/drawing/2014/main" id="{11CFAFF2-866F-35E7-2E6A-71E422390CF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3880594" y="2214862"/>
                      <a:ext cx="3949089" cy="665990"/>
                      <a:chOff x="6146358" y="16083051"/>
                      <a:chExt cx="17114285" cy="2714481"/>
                    </a:xfrm>
                  </p:grpSpPr>
                  <p:sp>
                    <p:nvSpPr>
                      <p:cNvPr id="1545" name="Rectangle 1544">
                        <a:extLst>
                          <a:ext uri="{FF2B5EF4-FFF2-40B4-BE49-F238E27FC236}">
                            <a16:creationId xmlns:a16="http://schemas.microsoft.com/office/drawing/2014/main" id="{B7CDD2D3-08CD-68A9-0068-8FFD897F486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867409" y="18140395"/>
                        <a:ext cx="7393234" cy="65427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6" name="Rectangle 1545">
                        <a:extLst>
                          <a:ext uri="{FF2B5EF4-FFF2-40B4-BE49-F238E27FC236}">
                            <a16:creationId xmlns:a16="http://schemas.microsoft.com/office/drawing/2014/main" id="{E4B7188B-17B2-ABCF-D00D-DC431881EDD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5400000">
                        <a:off x="14573799" y="17488763"/>
                        <a:ext cx="1439833" cy="117770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7" name="Rectangle 1546">
                        <a:extLst>
                          <a:ext uri="{FF2B5EF4-FFF2-40B4-BE49-F238E27FC236}">
                            <a16:creationId xmlns:a16="http://schemas.microsoft.com/office/drawing/2014/main" id="{806F1D15-DF44-92FD-303F-332E592B78A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16581" y="16737495"/>
                        <a:ext cx="1488464" cy="2057171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548" name="Rectangle 1547">
                        <a:extLst>
                          <a:ext uri="{FF2B5EF4-FFF2-40B4-BE49-F238E27FC236}">
                            <a16:creationId xmlns:a16="http://schemas.microsoft.com/office/drawing/2014/main" id="{8CA5076D-76CD-2A07-0C5E-C88EC480633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6146358" y="16083051"/>
                        <a:ext cx="7080720" cy="271161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549" name="Graphic 12" descr="Filter with solid fill">
                      <a:extLst>
                        <a:ext uri="{FF2B5EF4-FFF2-40B4-BE49-F238E27FC236}">
                          <a16:creationId xmlns:a16="http://schemas.microsoft.com/office/drawing/2014/main" id="{18EADC46-6EC3-A5B8-A3E6-8279D10379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117821" y="2161213"/>
                      <a:ext cx="222017" cy="904768"/>
                    </a:xfrm>
                    <a:custGeom>
                      <a:avLst/>
                      <a:gdLst>
                        <a:gd name="connsiteX0" fmla="*/ 962164 w 962163"/>
                        <a:gd name="connsiteY0" fmla="*/ 0 h 3687708"/>
                        <a:gd name="connsiteX1" fmla="*/ 0 w 962163"/>
                        <a:gd name="connsiteY1" fmla="*/ 0 h 3687708"/>
                        <a:gd name="connsiteX2" fmla="*/ 424484 w 962163"/>
                        <a:gd name="connsiteY2" fmla="*/ 1626930 h 3687708"/>
                        <a:gd name="connsiteX3" fmla="*/ 424484 w 962163"/>
                        <a:gd name="connsiteY3" fmla="*/ 3253860 h 3687708"/>
                        <a:gd name="connsiteX4" fmla="*/ 424484 w 962163"/>
                        <a:gd name="connsiteY4" fmla="*/ 3687708 h 3687708"/>
                        <a:gd name="connsiteX5" fmla="*/ 537680 w 962163"/>
                        <a:gd name="connsiteY5" fmla="*/ 3253860 h 3687708"/>
                        <a:gd name="connsiteX6" fmla="*/ 537680 w 962163"/>
                        <a:gd name="connsiteY6" fmla="*/ 1626930 h 36877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62163" h="3687708">
                          <a:moveTo>
                            <a:pt x="962164" y="0"/>
                          </a:moveTo>
                          <a:lnTo>
                            <a:pt x="0" y="0"/>
                          </a:lnTo>
                          <a:lnTo>
                            <a:pt x="424484" y="1626930"/>
                          </a:lnTo>
                          <a:lnTo>
                            <a:pt x="424484" y="3253860"/>
                          </a:lnTo>
                          <a:lnTo>
                            <a:pt x="424484" y="3687708"/>
                          </a:lnTo>
                          <a:lnTo>
                            <a:pt x="537680" y="3253860"/>
                          </a:lnTo>
                          <a:lnTo>
                            <a:pt x="537680" y="1626930"/>
                          </a:lnTo>
                          <a:close/>
                        </a:path>
                      </a:pathLst>
                    </a:custGeom>
                    <a:solidFill>
                      <a:srgbClr val="58C4D4"/>
                    </a:solidFill>
                    <a:ln w="140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0" name="Freeform: Shape 1549">
                      <a:extLst>
                        <a:ext uri="{FF2B5EF4-FFF2-40B4-BE49-F238E27FC236}">
                          <a16:creationId xmlns:a16="http://schemas.microsoft.com/office/drawing/2014/main" id="{6840205E-9415-0C39-0FA7-556ED72878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883518" y="1796780"/>
                      <a:ext cx="3980155" cy="1106616"/>
                    </a:xfrm>
                    <a:custGeom>
                      <a:avLst/>
                      <a:gdLst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9531350 w 17189450"/>
                        <a:gd name="connsiteY5" fmla="*/ 1473200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7189450 w 17189450"/>
                        <a:gd name="connsiteY7" fmla="*/ 2965450 h 3841750"/>
                        <a:gd name="connsiteX8" fmla="*/ 17189450 w 17189450"/>
                        <a:gd name="connsiteY8" fmla="*/ 3841750 h 3841750"/>
                        <a:gd name="connsiteX9" fmla="*/ 14916150 w 17189450"/>
                        <a:gd name="connsiteY9" fmla="*/ 3822700 h 3841750"/>
                        <a:gd name="connsiteX10" fmla="*/ 13379450 w 17189450"/>
                        <a:gd name="connsiteY10" fmla="*/ 3771900 h 3841750"/>
                        <a:gd name="connsiteX11" fmla="*/ 12179300 w 17189450"/>
                        <a:gd name="connsiteY11" fmla="*/ 3689350 h 3841750"/>
                        <a:gd name="connsiteX12" fmla="*/ 11442700 w 17189450"/>
                        <a:gd name="connsiteY12" fmla="*/ 3600450 h 3841750"/>
                        <a:gd name="connsiteX13" fmla="*/ 10369550 w 17189450"/>
                        <a:gd name="connsiteY13" fmla="*/ 3416300 h 3841750"/>
                        <a:gd name="connsiteX14" fmla="*/ 9404350 w 17189450"/>
                        <a:gd name="connsiteY14" fmla="*/ 3079750 h 3841750"/>
                        <a:gd name="connsiteX15" fmla="*/ 8705850 w 17189450"/>
                        <a:gd name="connsiteY15" fmla="*/ 2686050 h 3841750"/>
                        <a:gd name="connsiteX16" fmla="*/ 7912100 w 17189450"/>
                        <a:gd name="connsiteY16" fmla="*/ 2273300 h 3841750"/>
                        <a:gd name="connsiteX17" fmla="*/ 7232650 w 17189450"/>
                        <a:gd name="connsiteY17" fmla="*/ 1962150 h 3841750"/>
                        <a:gd name="connsiteX18" fmla="*/ 6616700 w 17189450"/>
                        <a:gd name="connsiteY18" fmla="*/ 1758950 h 3841750"/>
                        <a:gd name="connsiteX19" fmla="*/ 5657850 w 17189450"/>
                        <a:gd name="connsiteY19" fmla="*/ 1536700 h 3841750"/>
                        <a:gd name="connsiteX20" fmla="*/ 4933950 w 17189450"/>
                        <a:gd name="connsiteY20" fmla="*/ 1422400 h 3841750"/>
                        <a:gd name="connsiteX21" fmla="*/ 4127500 w 17189450"/>
                        <a:gd name="connsiteY21" fmla="*/ 1409700 h 3841750"/>
                        <a:gd name="connsiteX22" fmla="*/ 2559050 w 17189450"/>
                        <a:gd name="connsiteY22" fmla="*/ 1327150 h 3841750"/>
                        <a:gd name="connsiteX23" fmla="*/ 12700 w 17189450"/>
                        <a:gd name="connsiteY23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189450 w 17189450"/>
                        <a:gd name="connsiteY5" fmla="*/ 2965450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014522 w 17189450"/>
                        <a:gd name="connsiteY5" fmla="*/ 285861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8036560 w 17189450"/>
                        <a:gd name="connsiteY4" fmla="*/ 444609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18162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26945 h 3841750"/>
                        <a:gd name="connsiteX4" fmla="*/ 9276964 w 17189450"/>
                        <a:gd name="connsiteY4" fmla="*/ 94366 h 3841750"/>
                        <a:gd name="connsiteX5" fmla="*/ 17184646 w 17189450"/>
                        <a:gd name="connsiteY5" fmla="*/ 227883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51610 w 17280739"/>
                        <a:gd name="connsiteY0" fmla="*/ 1136651 h 3803651"/>
                        <a:gd name="connsiteX1" fmla="*/ 0 w 17280739"/>
                        <a:gd name="connsiteY1" fmla="*/ 126255 h 3803651"/>
                        <a:gd name="connsiteX2" fmla="*/ 2826560 w 17280739"/>
                        <a:gd name="connsiteY2" fmla="*/ 1 h 3803651"/>
                        <a:gd name="connsiteX3" fmla="*/ 5703110 w 17280739"/>
                        <a:gd name="connsiteY3" fmla="*/ 88846 h 3803651"/>
                        <a:gd name="connsiteX4" fmla="*/ 9315874 w 17280739"/>
                        <a:gd name="connsiteY4" fmla="*/ 56267 h 3803651"/>
                        <a:gd name="connsiteX5" fmla="*/ 17280706 w 17280739"/>
                        <a:gd name="connsiteY5" fmla="*/ 56434 h 3803651"/>
                        <a:gd name="connsiteX6" fmla="*/ 17228360 w 17280739"/>
                        <a:gd name="connsiteY6" fmla="*/ 3803651 h 3803651"/>
                        <a:gd name="connsiteX7" fmla="*/ 14955060 w 17280739"/>
                        <a:gd name="connsiteY7" fmla="*/ 3784601 h 3803651"/>
                        <a:gd name="connsiteX8" fmla="*/ 13418360 w 17280739"/>
                        <a:gd name="connsiteY8" fmla="*/ 3733801 h 3803651"/>
                        <a:gd name="connsiteX9" fmla="*/ 12218210 w 17280739"/>
                        <a:gd name="connsiteY9" fmla="*/ 3651251 h 3803651"/>
                        <a:gd name="connsiteX10" fmla="*/ 11481610 w 17280739"/>
                        <a:gd name="connsiteY10" fmla="*/ 3562351 h 3803651"/>
                        <a:gd name="connsiteX11" fmla="*/ 10408460 w 17280739"/>
                        <a:gd name="connsiteY11" fmla="*/ 3378201 h 3803651"/>
                        <a:gd name="connsiteX12" fmla="*/ 9443260 w 17280739"/>
                        <a:gd name="connsiteY12" fmla="*/ 3041651 h 3803651"/>
                        <a:gd name="connsiteX13" fmla="*/ 8744760 w 17280739"/>
                        <a:gd name="connsiteY13" fmla="*/ 2647951 h 3803651"/>
                        <a:gd name="connsiteX14" fmla="*/ 7951010 w 17280739"/>
                        <a:gd name="connsiteY14" fmla="*/ 2235201 h 3803651"/>
                        <a:gd name="connsiteX15" fmla="*/ 7271560 w 17280739"/>
                        <a:gd name="connsiteY15" fmla="*/ 1924051 h 3803651"/>
                        <a:gd name="connsiteX16" fmla="*/ 6655610 w 17280739"/>
                        <a:gd name="connsiteY16" fmla="*/ 1720851 h 3803651"/>
                        <a:gd name="connsiteX17" fmla="*/ 5696760 w 17280739"/>
                        <a:gd name="connsiteY17" fmla="*/ 1498601 h 3803651"/>
                        <a:gd name="connsiteX18" fmla="*/ 4972860 w 17280739"/>
                        <a:gd name="connsiteY18" fmla="*/ 1384301 h 3803651"/>
                        <a:gd name="connsiteX19" fmla="*/ 4166410 w 17280739"/>
                        <a:gd name="connsiteY19" fmla="*/ 1371601 h 3803651"/>
                        <a:gd name="connsiteX20" fmla="*/ 2597960 w 17280739"/>
                        <a:gd name="connsiteY20" fmla="*/ 1289051 h 3803651"/>
                        <a:gd name="connsiteX21" fmla="*/ 51610 w 17280739"/>
                        <a:gd name="connsiteY21" fmla="*/ 1136651 h 3803651"/>
                        <a:gd name="connsiteX0" fmla="*/ 51610 w 17280739"/>
                        <a:gd name="connsiteY0" fmla="*/ 1080382 h 3747382"/>
                        <a:gd name="connsiteX1" fmla="*/ 0 w 17280739"/>
                        <a:gd name="connsiteY1" fmla="*/ 69986 h 3747382"/>
                        <a:gd name="connsiteX2" fmla="*/ 2943291 w 17280739"/>
                        <a:gd name="connsiteY2" fmla="*/ 169718 h 3747382"/>
                        <a:gd name="connsiteX3" fmla="*/ 5703110 w 17280739"/>
                        <a:gd name="connsiteY3" fmla="*/ 32577 h 3747382"/>
                        <a:gd name="connsiteX4" fmla="*/ 9315874 w 17280739"/>
                        <a:gd name="connsiteY4" fmla="*/ -2 h 3747382"/>
                        <a:gd name="connsiteX5" fmla="*/ 17280706 w 17280739"/>
                        <a:gd name="connsiteY5" fmla="*/ 165 h 3747382"/>
                        <a:gd name="connsiteX6" fmla="*/ 17228360 w 17280739"/>
                        <a:gd name="connsiteY6" fmla="*/ 3747382 h 3747382"/>
                        <a:gd name="connsiteX7" fmla="*/ 14955060 w 17280739"/>
                        <a:gd name="connsiteY7" fmla="*/ 3728332 h 3747382"/>
                        <a:gd name="connsiteX8" fmla="*/ 13418360 w 17280739"/>
                        <a:gd name="connsiteY8" fmla="*/ 3677532 h 3747382"/>
                        <a:gd name="connsiteX9" fmla="*/ 12218210 w 17280739"/>
                        <a:gd name="connsiteY9" fmla="*/ 3594982 h 3747382"/>
                        <a:gd name="connsiteX10" fmla="*/ 11481610 w 17280739"/>
                        <a:gd name="connsiteY10" fmla="*/ 3506082 h 3747382"/>
                        <a:gd name="connsiteX11" fmla="*/ 10408460 w 17280739"/>
                        <a:gd name="connsiteY11" fmla="*/ 3321932 h 3747382"/>
                        <a:gd name="connsiteX12" fmla="*/ 9443260 w 17280739"/>
                        <a:gd name="connsiteY12" fmla="*/ 2985382 h 3747382"/>
                        <a:gd name="connsiteX13" fmla="*/ 8744760 w 17280739"/>
                        <a:gd name="connsiteY13" fmla="*/ 2591682 h 3747382"/>
                        <a:gd name="connsiteX14" fmla="*/ 7951010 w 17280739"/>
                        <a:gd name="connsiteY14" fmla="*/ 2178932 h 3747382"/>
                        <a:gd name="connsiteX15" fmla="*/ 7271560 w 17280739"/>
                        <a:gd name="connsiteY15" fmla="*/ 1867782 h 3747382"/>
                        <a:gd name="connsiteX16" fmla="*/ 6655610 w 17280739"/>
                        <a:gd name="connsiteY16" fmla="*/ 1664582 h 3747382"/>
                        <a:gd name="connsiteX17" fmla="*/ 5696760 w 17280739"/>
                        <a:gd name="connsiteY17" fmla="*/ 1442332 h 3747382"/>
                        <a:gd name="connsiteX18" fmla="*/ 4972860 w 17280739"/>
                        <a:gd name="connsiteY18" fmla="*/ 1328032 h 3747382"/>
                        <a:gd name="connsiteX19" fmla="*/ 4166410 w 17280739"/>
                        <a:gd name="connsiteY19" fmla="*/ 1315332 h 3747382"/>
                        <a:gd name="connsiteX20" fmla="*/ 2597960 w 17280739"/>
                        <a:gd name="connsiteY20" fmla="*/ 1232782 h 3747382"/>
                        <a:gd name="connsiteX21" fmla="*/ 51610 w 17280739"/>
                        <a:gd name="connsiteY21" fmla="*/ 1080382 h 3747382"/>
                        <a:gd name="connsiteX0" fmla="*/ 51610 w 17280739"/>
                        <a:gd name="connsiteY0" fmla="*/ 1080385 h 3747385"/>
                        <a:gd name="connsiteX1" fmla="*/ 0 w 17280739"/>
                        <a:gd name="connsiteY1" fmla="*/ 69989 h 3747385"/>
                        <a:gd name="connsiteX2" fmla="*/ 2943291 w 17280739"/>
                        <a:gd name="connsiteY2" fmla="*/ 169721 h 3747385"/>
                        <a:gd name="connsiteX3" fmla="*/ 5780931 w 17280739"/>
                        <a:gd name="connsiteY3" fmla="*/ 279110 h 3747385"/>
                        <a:gd name="connsiteX4" fmla="*/ 9315874 w 17280739"/>
                        <a:gd name="connsiteY4" fmla="*/ 1 h 3747385"/>
                        <a:gd name="connsiteX5" fmla="*/ 17280706 w 17280739"/>
                        <a:gd name="connsiteY5" fmla="*/ 168 h 3747385"/>
                        <a:gd name="connsiteX6" fmla="*/ 17228360 w 17280739"/>
                        <a:gd name="connsiteY6" fmla="*/ 3747385 h 3747385"/>
                        <a:gd name="connsiteX7" fmla="*/ 14955060 w 17280739"/>
                        <a:gd name="connsiteY7" fmla="*/ 3728335 h 3747385"/>
                        <a:gd name="connsiteX8" fmla="*/ 13418360 w 17280739"/>
                        <a:gd name="connsiteY8" fmla="*/ 3677535 h 3747385"/>
                        <a:gd name="connsiteX9" fmla="*/ 12218210 w 17280739"/>
                        <a:gd name="connsiteY9" fmla="*/ 3594985 h 3747385"/>
                        <a:gd name="connsiteX10" fmla="*/ 11481610 w 17280739"/>
                        <a:gd name="connsiteY10" fmla="*/ 3506085 h 3747385"/>
                        <a:gd name="connsiteX11" fmla="*/ 10408460 w 17280739"/>
                        <a:gd name="connsiteY11" fmla="*/ 3321935 h 3747385"/>
                        <a:gd name="connsiteX12" fmla="*/ 9443260 w 17280739"/>
                        <a:gd name="connsiteY12" fmla="*/ 2985385 h 3747385"/>
                        <a:gd name="connsiteX13" fmla="*/ 8744760 w 17280739"/>
                        <a:gd name="connsiteY13" fmla="*/ 2591685 h 3747385"/>
                        <a:gd name="connsiteX14" fmla="*/ 7951010 w 17280739"/>
                        <a:gd name="connsiteY14" fmla="*/ 2178935 h 3747385"/>
                        <a:gd name="connsiteX15" fmla="*/ 7271560 w 17280739"/>
                        <a:gd name="connsiteY15" fmla="*/ 1867785 h 3747385"/>
                        <a:gd name="connsiteX16" fmla="*/ 6655610 w 17280739"/>
                        <a:gd name="connsiteY16" fmla="*/ 1664585 h 3747385"/>
                        <a:gd name="connsiteX17" fmla="*/ 5696760 w 17280739"/>
                        <a:gd name="connsiteY17" fmla="*/ 1442335 h 3747385"/>
                        <a:gd name="connsiteX18" fmla="*/ 4972860 w 17280739"/>
                        <a:gd name="connsiteY18" fmla="*/ 1328035 h 3747385"/>
                        <a:gd name="connsiteX19" fmla="*/ 4166410 w 17280739"/>
                        <a:gd name="connsiteY19" fmla="*/ 1315335 h 3747385"/>
                        <a:gd name="connsiteX20" fmla="*/ 2597960 w 17280739"/>
                        <a:gd name="connsiteY20" fmla="*/ 1232785 h 3747385"/>
                        <a:gd name="connsiteX21" fmla="*/ 51610 w 17280739"/>
                        <a:gd name="connsiteY21" fmla="*/ 1080385 h 3747385"/>
                        <a:gd name="connsiteX0" fmla="*/ 51610 w 17280739"/>
                        <a:gd name="connsiteY0" fmla="*/ 1080217 h 3747217"/>
                        <a:gd name="connsiteX1" fmla="*/ 0 w 17280739"/>
                        <a:gd name="connsiteY1" fmla="*/ 69821 h 3747217"/>
                        <a:gd name="connsiteX2" fmla="*/ 2943291 w 17280739"/>
                        <a:gd name="connsiteY2" fmla="*/ 169553 h 3747217"/>
                        <a:gd name="connsiteX3" fmla="*/ 5780931 w 17280739"/>
                        <a:gd name="connsiteY3" fmla="*/ 278942 h 3747217"/>
                        <a:gd name="connsiteX4" fmla="*/ 12701032 w 17280739"/>
                        <a:gd name="connsiteY4" fmla="*/ 328540 h 3747217"/>
                        <a:gd name="connsiteX5" fmla="*/ 17280706 w 17280739"/>
                        <a:gd name="connsiteY5" fmla="*/ 0 h 3747217"/>
                        <a:gd name="connsiteX6" fmla="*/ 17228360 w 17280739"/>
                        <a:gd name="connsiteY6" fmla="*/ 3747217 h 3747217"/>
                        <a:gd name="connsiteX7" fmla="*/ 14955060 w 17280739"/>
                        <a:gd name="connsiteY7" fmla="*/ 3728167 h 3747217"/>
                        <a:gd name="connsiteX8" fmla="*/ 13418360 w 17280739"/>
                        <a:gd name="connsiteY8" fmla="*/ 3677367 h 3747217"/>
                        <a:gd name="connsiteX9" fmla="*/ 12218210 w 17280739"/>
                        <a:gd name="connsiteY9" fmla="*/ 3594817 h 3747217"/>
                        <a:gd name="connsiteX10" fmla="*/ 11481610 w 17280739"/>
                        <a:gd name="connsiteY10" fmla="*/ 3505917 h 3747217"/>
                        <a:gd name="connsiteX11" fmla="*/ 10408460 w 17280739"/>
                        <a:gd name="connsiteY11" fmla="*/ 3321767 h 3747217"/>
                        <a:gd name="connsiteX12" fmla="*/ 9443260 w 17280739"/>
                        <a:gd name="connsiteY12" fmla="*/ 2985217 h 3747217"/>
                        <a:gd name="connsiteX13" fmla="*/ 8744760 w 17280739"/>
                        <a:gd name="connsiteY13" fmla="*/ 2591517 h 3747217"/>
                        <a:gd name="connsiteX14" fmla="*/ 7951010 w 17280739"/>
                        <a:gd name="connsiteY14" fmla="*/ 2178767 h 3747217"/>
                        <a:gd name="connsiteX15" fmla="*/ 7271560 w 17280739"/>
                        <a:gd name="connsiteY15" fmla="*/ 1867617 h 3747217"/>
                        <a:gd name="connsiteX16" fmla="*/ 6655610 w 17280739"/>
                        <a:gd name="connsiteY16" fmla="*/ 1664417 h 3747217"/>
                        <a:gd name="connsiteX17" fmla="*/ 5696760 w 17280739"/>
                        <a:gd name="connsiteY17" fmla="*/ 1442167 h 3747217"/>
                        <a:gd name="connsiteX18" fmla="*/ 4972860 w 17280739"/>
                        <a:gd name="connsiteY18" fmla="*/ 1327867 h 3747217"/>
                        <a:gd name="connsiteX19" fmla="*/ 4166410 w 17280739"/>
                        <a:gd name="connsiteY19" fmla="*/ 1315167 h 3747217"/>
                        <a:gd name="connsiteX20" fmla="*/ 2597960 w 17280739"/>
                        <a:gd name="connsiteY20" fmla="*/ 1232617 h 3747217"/>
                        <a:gd name="connsiteX21" fmla="*/ 51610 w 17280739"/>
                        <a:gd name="connsiteY21" fmla="*/ 1080217 h 3747217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5780931 w 17280739"/>
                        <a:gd name="connsiteY3" fmla="*/ 209121 h 3677396"/>
                        <a:gd name="connsiteX4" fmla="*/ 12701032 w 17280739"/>
                        <a:gd name="connsiteY4" fmla="*/ 258719 h 3677396"/>
                        <a:gd name="connsiteX5" fmla="*/ 17280705 w 17280739"/>
                        <a:gd name="connsiteY5" fmla="*/ 341064 h 3677396"/>
                        <a:gd name="connsiteX6" fmla="*/ 17228360 w 17280739"/>
                        <a:gd name="connsiteY6" fmla="*/ 3677396 h 3677396"/>
                        <a:gd name="connsiteX7" fmla="*/ 14955060 w 17280739"/>
                        <a:gd name="connsiteY7" fmla="*/ 3658346 h 3677396"/>
                        <a:gd name="connsiteX8" fmla="*/ 13418360 w 17280739"/>
                        <a:gd name="connsiteY8" fmla="*/ 3607546 h 3677396"/>
                        <a:gd name="connsiteX9" fmla="*/ 12218210 w 17280739"/>
                        <a:gd name="connsiteY9" fmla="*/ 3524996 h 3677396"/>
                        <a:gd name="connsiteX10" fmla="*/ 11481610 w 17280739"/>
                        <a:gd name="connsiteY10" fmla="*/ 3436096 h 3677396"/>
                        <a:gd name="connsiteX11" fmla="*/ 10408460 w 17280739"/>
                        <a:gd name="connsiteY11" fmla="*/ 3251946 h 3677396"/>
                        <a:gd name="connsiteX12" fmla="*/ 9443260 w 17280739"/>
                        <a:gd name="connsiteY12" fmla="*/ 2915396 h 3677396"/>
                        <a:gd name="connsiteX13" fmla="*/ 8744760 w 17280739"/>
                        <a:gd name="connsiteY13" fmla="*/ 2521696 h 3677396"/>
                        <a:gd name="connsiteX14" fmla="*/ 7951010 w 17280739"/>
                        <a:gd name="connsiteY14" fmla="*/ 2108946 h 3677396"/>
                        <a:gd name="connsiteX15" fmla="*/ 7271560 w 17280739"/>
                        <a:gd name="connsiteY15" fmla="*/ 1797796 h 3677396"/>
                        <a:gd name="connsiteX16" fmla="*/ 6655610 w 17280739"/>
                        <a:gd name="connsiteY16" fmla="*/ 1594596 h 3677396"/>
                        <a:gd name="connsiteX17" fmla="*/ 5696760 w 17280739"/>
                        <a:gd name="connsiteY17" fmla="*/ 1372346 h 3677396"/>
                        <a:gd name="connsiteX18" fmla="*/ 4972860 w 17280739"/>
                        <a:gd name="connsiteY18" fmla="*/ 1258046 h 3677396"/>
                        <a:gd name="connsiteX19" fmla="*/ 4166410 w 17280739"/>
                        <a:gd name="connsiteY19" fmla="*/ 1245346 h 3677396"/>
                        <a:gd name="connsiteX20" fmla="*/ 2597960 w 17280739"/>
                        <a:gd name="connsiteY20" fmla="*/ 1162796 h 3677396"/>
                        <a:gd name="connsiteX21" fmla="*/ 51610 w 17280739"/>
                        <a:gd name="connsiteY21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2701032 w 17280739"/>
                        <a:gd name="connsiteY3" fmla="*/ 258719 h 3677396"/>
                        <a:gd name="connsiteX4" fmla="*/ 17280705 w 17280739"/>
                        <a:gd name="connsiteY4" fmla="*/ 341064 h 3677396"/>
                        <a:gd name="connsiteX5" fmla="*/ 17228360 w 17280739"/>
                        <a:gd name="connsiteY5" fmla="*/ 3677396 h 3677396"/>
                        <a:gd name="connsiteX6" fmla="*/ 14955060 w 17280739"/>
                        <a:gd name="connsiteY6" fmla="*/ 3658346 h 3677396"/>
                        <a:gd name="connsiteX7" fmla="*/ 13418360 w 17280739"/>
                        <a:gd name="connsiteY7" fmla="*/ 3607546 h 3677396"/>
                        <a:gd name="connsiteX8" fmla="*/ 12218210 w 17280739"/>
                        <a:gd name="connsiteY8" fmla="*/ 3524996 h 3677396"/>
                        <a:gd name="connsiteX9" fmla="*/ 11481610 w 17280739"/>
                        <a:gd name="connsiteY9" fmla="*/ 3436096 h 3677396"/>
                        <a:gd name="connsiteX10" fmla="*/ 10408460 w 17280739"/>
                        <a:gd name="connsiteY10" fmla="*/ 3251946 h 3677396"/>
                        <a:gd name="connsiteX11" fmla="*/ 9443260 w 17280739"/>
                        <a:gd name="connsiteY11" fmla="*/ 2915396 h 3677396"/>
                        <a:gd name="connsiteX12" fmla="*/ 8744760 w 17280739"/>
                        <a:gd name="connsiteY12" fmla="*/ 2521696 h 3677396"/>
                        <a:gd name="connsiteX13" fmla="*/ 7951010 w 17280739"/>
                        <a:gd name="connsiteY13" fmla="*/ 2108946 h 3677396"/>
                        <a:gd name="connsiteX14" fmla="*/ 7271560 w 17280739"/>
                        <a:gd name="connsiteY14" fmla="*/ 1797796 h 3677396"/>
                        <a:gd name="connsiteX15" fmla="*/ 6655610 w 17280739"/>
                        <a:gd name="connsiteY15" fmla="*/ 1594596 h 3677396"/>
                        <a:gd name="connsiteX16" fmla="*/ 5696760 w 17280739"/>
                        <a:gd name="connsiteY16" fmla="*/ 1372346 h 3677396"/>
                        <a:gd name="connsiteX17" fmla="*/ 4972860 w 17280739"/>
                        <a:gd name="connsiteY17" fmla="*/ 1258046 h 3677396"/>
                        <a:gd name="connsiteX18" fmla="*/ 4166410 w 17280739"/>
                        <a:gd name="connsiteY18" fmla="*/ 1245346 h 3677396"/>
                        <a:gd name="connsiteX19" fmla="*/ 2597960 w 17280739"/>
                        <a:gd name="connsiteY19" fmla="*/ 1162796 h 3677396"/>
                        <a:gd name="connsiteX20" fmla="*/ 51610 w 17280739"/>
                        <a:gd name="connsiteY20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7280705 w 17280739"/>
                        <a:gd name="connsiteY3" fmla="*/ 341064 h 3677396"/>
                        <a:gd name="connsiteX4" fmla="*/ 17228360 w 17280739"/>
                        <a:gd name="connsiteY4" fmla="*/ 3677396 h 3677396"/>
                        <a:gd name="connsiteX5" fmla="*/ 14955060 w 17280739"/>
                        <a:gd name="connsiteY5" fmla="*/ 3658346 h 3677396"/>
                        <a:gd name="connsiteX6" fmla="*/ 13418360 w 17280739"/>
                        <a:gd name="connsiteY6" fmla="*/ 3607546 h 3677396"/>
                        <a:gd name="connsiteX7" fmla="*/ 12218210 w 17280739"/>
                        <a:gd name="connsiteY7" fmla="*/ 3524996 h 3677396"/>
                        <a:gd name="connsiteX8" fmla="*/ 11481610 w 17280739"/>
                        <a:gd name="connsiteY8" fmla="*/ 3436096 h 3677396"/>
                        <a:gd name="connsiteX9" fmla="*/ 10408460 w 17280739"/>
                        <a:gd name="connsiteY9" fmla="*/ 3251946 h 3677396"/>
                        <a:gd name="connsiteX10" fmla="*/ 9443260 w 17280739"/>
                        <a:gd name="connsiteY10" fmla="*/ 2915396 h 3677396"/>
                        <a:gd name="connsiteX11" fmla="*/ 8744760 w 17280739"/>
                        <a:gd name="connsiteY11" fmla="*/ 2521696 h 3677396"/>
                        <a:gd name="connsiteX12" fmla="*/ 7951010 w 17280739"/>
                        <a:gd name="connsiteY12" fmla="*/ 2108946 h 3677396"/>
                        <a:gd name="connsiteX13" fmla="*/ 7271560 w 17280739"/>
                        <a:gd name="connsiteY13" fmla="*/ 1797796 h 3677396"/>
                        <a:gd name="connsiteX14" fmla="*/ 6655610 w 17280739"/>
                        <a:gd name="connsiteY14" fmla="*/ 1594596 h 3677396"/>
                        <a:gd name="connsiteX15" fmla="*/ 5696760 w 17280739"/>
                        <a:gd name="connsiteY15" fmla="*/ 1372346 h 3677396"/>
                        <a:gd name="connsiteX16" fmla="*/ 4972860 w 17280739"/>
                        <a:gd name="connsiteY16" fmla="*/ 1258046 h 3677396"/>
                        <a:gd name="connsiteX17" fmla="*/ 4166410 w 17280739"/>
                        <a:gd name="connsiteY17" fmla="*/ 1245346 h 3677396"/>
                        <a:gd name="connsiteX18" fmla="*/ 2597960 w 17280739"/>
                        <a:gd name="connsiteY18" fmla="*/ 1162796 h 3677396"/>
                        <a:gd name="connsiteX19" fmla="*/ 51610 w 17280739"/>
                        <a:gd name="connsiteY19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17280705 w 17280739"/>
                        <a:gd name="connsiteY2" fmla="*/ 341064 h 3677396"/>
                        <a:gd name="connsiteX3" fmla="*/ 17228360 w 17280739"/>
                        <a:gd name="connsiteY3" fmla="*/ 3677396 h 3677396"/>
                        <a:gd name="connsiteX4" fmla="*/ 14955060 w 17280739"/>
                        <a:gd name="connsiteY4" fmla="*/ 3658346 h 3677396"/>
                        <a:gd name="connsiteX5" fmla="*/ 13418360 w 17280739"/>
                        <a:gd name="connsiteY5" fmla="*/ 3607546 h 3677396"/>
                        <a:gd name="connsiteX6" fmla="*/ 12218210 w 17280739"/>
                        <a:gd name="connsiteY6" fmla="*/ 3524996 h 3677396"/>
                        <a:gd name="connsiteX7" fmla="*/ 11481610 w 17280739"/>
                        <a:gd name="connsiteY7" fmla="*/ 3436096 h 3677396"/>
                        <a:gd name="connsiteX8" fmla="*/ 10408460 w 17280739"/>
                        <a:gd name="connsiteY8" fmla="*/ 3251946 h 3677396"/>
                        <a:gd name="connsiteX9" fmla="*/ 9443260 w 17280739"/>
                        <a:gd name="connsiteY9" fmla="*/ 2915396 h 3677396"/>
                        <a:gd name="connsiteX10" fmla="*/ 8744760 w 17280739"/>
                        <a:gd name="connsiteY10" fmla="*/ 2521696 h 3677396"/>
                        <a:gd name="connsiteX11" fmla="*/ 7951010 w 17280739"/>
                        <a:gd name="connsiteY11" fmla="*/ 2108946 h 3677396"/>
                        <a:gd name="connsiteX12" fmla="*/ 7271560 w 17280739"/>
                        <a:gd name="connsiteY12" fmla="*/ 1797796 h 3677396"/>
                        <a:gd name="connsiteX13" fmla="*/ 6655610 w 17280739"/>
                        <a:gd name="connsiteY13" fmla="*/ 1594596 h 3677396"/>
                        <a:gd name="connsiteX14" fmla="*/ 5696760 w 17280739"/>
                        <a:gd name="connsiteY14" fmla="*/ 1372346 h 3677396"/>
                        <a:gd name="connsiteX15" fmla="*/ 4972860 w 17280739"/>
                        <a:gd name="connsiteY15" fmla="*/ 1258046 h 3677396"/>
                        <a:gd name="connsiteX16" fmla="*/ 4166410 w 17280739"/>
                        <a:gd name="connsiteY16" fmla="*/ 1245346 h 3677396"/>
                        <a:gd name="connsiteX17" fmla="*/ 2597960 w 17280739"/>
                        <a:gd name="connsiteY17" fmla="*/ 1162796 h 3677396"/>
                        <a:gd name="connsiteX18" fmla="*/ 51610 w 17280739"/>
                        <a:gd name="connsiteY18" fmla="*/ 1010396 h 3677396"/>
                        <a:gd name="connsiteX0" fmla="*/ 51610 w 17319634"/>
                        <a:gd name="connsiteY0" fmla="*/ 1010396 h 3677396"/>
                        <a:gd name="connsiteX1" fmla="*/ 0 w 17319634"/>
                        <a:gd name="connsiteY1" fmla="*/ 0 h 3677396"/>
                        <a:gd name="connsiteX2" fmla="*/ 17319615 w 17319634"/>
                        <a:gd name="connsiteY2" fmla="*/ 587595 h 3677396"/>
                        <a:gd name="connsiteX3" fmla="*/ 17228360 w 17319634"/>
                        <a:gd name="connsiteY3" fmla="*/ 3677396 h 3677396"/>
                        <a:gd name="connsiteX4" fmla="*/ 14955060 w 17319634"/>
                        <a:gd name="connsiteY4" fmla="*/ 3658346 h 3677396"/>
                        <a:gd name="connsiteX5" fmla="*/ 13418360 w 17319634"/>
                        <a:gd name="connsiteY5" fmla="*/ 3607546 h 3677396"/>
                        <a:gd name="connsiteX6" fmla="*/ 12218210 w 17319634"/>
                        <a:gd name="connsiteY6" fmla="*/ 3524996 h 3677396"/>
                        <a:gd name="connsiteX7" fmla="*/ 11481610 w 17319634"/>
                        <a:gd name="connsiteY7" fmla="*/ 3436096 h 3677396"/>
                        <a:gd name="connsiteX8" fmla="*/ 10408460 w 17319634"/>
                        <a:gd name="connsiteY8" fmla="*/ 3251946 h 3677396"/>
                        <a:gd name="connsiteX9" fmla="*/ 9443260 w 17319634"/>
                        <a:gd name="connsiteY9" fmla="*/ 2915396 h 3677396"/>
                        <a:gd name="connsiteX10" fmla="*/ 8744760 w 17319634"/>
                        <a:gd name="connsiteY10" fmla="*/ 2521696 h 3677396"/>
                        <a:gd name="connsiteX11" fmla="*/ 7951010 w 17319634"/>
                        <a:gd name="connsiteY11" fmla="*/ 2108946 h 3677396"/>
                        <a:gd name="connsiteX12" fmla="*/ 7271560 w 17319634"/>
                        <a:gd name="connsiteY12" fmla="*/ 1797796 h 3677396"/>
                        <a:gd name="connsiteX13" fmla="*/ 6655610 w 17319634"/>
                        <a:gd name="connsiteY13" fmla="*/ 1594596 h 3677396"/>
                        <a:gd name="connsiteX14" fmla="*/ 5696760 w 17319634"/>
                        <a:gd name="connsiteY14" fmla="*/ 1372346 h 3677396"/>
                        <a:gd name="connsiteX15" fmla="*/ 4972860 w 17319634"/>
                        <a:gd name="connsiteY15" fmla="*/ 1258046 h 3677396"/>
                        <a:gd name="connsiteX16" fmla="*/ 4166410 w 17319634"/>
                        <a:gd name="connsiteY16" fmla="*/ 1245346 h 3677396"/>
                        <a:gd name="connsiteX17" fmla="*/ 2597960 w 17319634"/>
                        <a:gd name="connsiteY17" fmla="*/ 1162796 h 3677396"/>
                        <a:gd name="connsiteX18" fmla="*/ 51610 w 17319634"/>
                        <a:gd name="connsiteY18" fmla="*/ 1010396 h 3677396"/>
                        <a:gd name="connsiteX0" fmla="*/ 12700 w 17280724"/>
                        <a:gd name="connsiteY0" fmla="*/ 825498 h 3492498"/>
                        <a:gd name="connsiteX1" fmla="*/ 0 w 17280724"/>
                        <a:gd name="connsiteY1" fmla="*/ 0 h 3492498"/>
                        <a:gd name="connsiteX2" fmla="*/ 17280705 w 17280724"/>
                        <a:gd name="connsiteY2" fmla="*/ 402697 h 3492498"/>
                        <a:gd name="connsiteX3" fmla="*/ 17189450 w 17280724"/>
                        <a:gd name="connsiteY3" fmla="*/ 3492498 h 3492498"/>
                        <a:gd name="connsiteX4" fmla="*/ 14916150 w 17280724"/>
                        <a:gd name="connsiteY4" fmla="*/ 3473448 h 3492498"/>
                        <a:gd name="connsiteX5" fmla="*/ 13379450 w 17280724"/>
                        <a:gd name="connsiteY5" fmla="*/ 3422648 h 3492498"/>
                        <a:gd name="connsiteX6" fmla="*/ 12179300 w 17280724"/>
                        <a:gd name="connsiteY6" fmla="*/ 3340098 h 3492498"/>
                        <a:gd name="connsiteX7" fmla="*/ 11442700 w 17280724"/>
                        <a:gd name="connsiteY7" fmla="*/ 3251198 h 3492498"/>
                        <a:gd name="connsiteX8" fmla="*/ 10369550 w 17280724"/>
                        <a:gd name="connsiteY8" fmla="*/ 3067048 h 3492498"/>
                        <a:gd name="connsiteX9" fmla="*/ 9404350 w 17280724"/>
                        <a:gd name="connsiteY9" fmla="*/ 2730498 h 3492498"/>
                        <a:gd name="connsiteX10" fmla="*/ 8705850 w 17280724"/>
                        <a:gd name="connsiteY10" fmla="*/ 2336798 h 3492498"/>
                        <a:gd name="connsiteX11" fmla="*/ 7912100 w 17280724"/>
                        <a:gd name="connsiteY11" fmla="*/ 1924048 h 3492498"/>
                        <a:gd name="connsiteX12" fmla="*/ 7232650 w 17280724"/>
                        <a:gd name="connsiteY12" fmla="*/ 1612898 h 3492498"/>
                        <a:gd name="connsiteX13" fmla="*/ 6616700 w 17280724"/>
                        <a:gd name="connsiteY13" fmla="*/ 1409698 h 3492498"/>
                        <a:gd name="connsiteX14" fmla="*/ 5657850 w 17280724"/>
                        <a:gd name="connsiteY14" fmla="*/ 1187448 h 3492498"/>
                        <a:gd name="connsiteX15" fmla="*/ 4933950 w 17280724"/>
                        <a:gd name="connsiteY15" fmla="*/ 1073148 h 3492498"/>
                        <a:gd name="connsiteX16" fmla="*/ 4127500 w 17280724"/>
                        <a:gd name="connsiteY16" fmla="*/ 1060448 h 3492498"/>
                        <a:gd name="connsiteX17" fmla="*/ 2559050 w 17280724"/>
                        <a:gd name="connsiteY17" fmla="*/ 977898 h 3492498"/>
                        <a:gd name="connsiteX18" fmla="*/ 12700 w 17280724"/>
                        <a:gd name="connsiteY18" fmla="*/ 825498 h 3492498"/>
                        <a:gd name="connsiteX0" fmla="*/ -2 w 17268022"/>
                        <a:gd name="connsiteY0" fmla="*/ 1280151 h 3947151"/>
                        <a:gd name="connsiteX1" fmla="*/ 42485 w 17268022"/>
                        <a:gd name="connsiteY1" fmla="*/ 0 h 3947151"/>
                        <a:gd name="connsiteX2" fmla="*/ 17268003 w 17268022"/>
                        <a:gd name="connsiteY2" fmla="*/ 857350 h 3947151"/>
                        <a:gd name="connsiteX3" fmla="*/ 17176748 w 17268022"/>
                        <a:gd name="connsiteY3" fmla="*/ 3947151 h 3947151"/>
                        <a:gd name="connsiteX4" fmla="*/ 14903448 w 17268022"/>
                        <a:gd name="connsiteY4" fmla="*/ 3928101 h 3947151"/>
                        <a:gd name="connsiteX5" fmla="*/ 13366748 w 17268022"/>
                        <a:gd name="connsiteY5" fmla="*/ 3877301 h 3947151"/>
                        <a:gd name="connsiteX6" fmla="*/ 12166598 w 17268022"/>
                        <a:gd name="connsiteY6" fmla="*/ 3794751 h 3947151"/>
                        <a:gd name="connsiteX7" fmla="*/ 11429998 w 17268022"/>
                        <a:gd name="connsiteY7" fmla="*/ 3705851 h 3947151"/>
                        <a:gd name="connsiteX8" fmla="*/ 10356848 w 17268022"/>
                        <a:gd name="connsiteY8" fmla="*/ 3521701 h 3947151"/>
                        <a:gd name="connsiteX9" fmla="*/ 9391648 w 17268022"/>
                        <a:gd name="connsiteY9" fmla="*/ 3185151 h 3947151"/>
                        <a:gd name="connsiteX10" fmla="*/ 8693148 w 17268022"/>
                        <a:gd name="connsiteY10" fmla="*/ 2791451 h 3947151"/>
                        <a:gd name="connsiteX11" fmla="*/ 7899398 w 17268022"/>
                        <a:gd name="connsiteY11" fmla="*/ 2378701 h 3947151"/>
                        <a:gd name="connsiteX12" fmla="*/ 7219948 w 17268022"/>
                        <a:gd name="connsiteY12" fmla="*/ 2067551 h 3947151"/>
                        <a:gd name="connsiteX13" fmla="*/ 6603998 w 17268022"/>
                        <a:gd name="connsiteY13" fmla="*/ 1864351 h 3947151"/>
                        <a:gd name="connsiteX14" fmla="*/ 5645148 w 17268022"/>
                        <a:gd name="connsiteY14" fmla="*/ 1642101 h 3947151"/>
                        <a:gd name="connsiteX15" fmla="*/ 4921248 w 17268022"/>
                        <a:gd name="connsiteY15" fmla="*/ 1527801 h 3947151"/>
                        <a:gd name="connsiteX16" fmla="*/ 4114798 w 17268022"/>
                        <a:gd name="connsiteY16" fmla="*/ 1515101 h 3947151"/>
                        <a:gd name="connsiteX17" fmla="*/ 2546348 w 17268022"/>
                        <a:gd name="connsiteY17" fmla="*/ 1432551 h 3947151"/>
                        <a:gd name="connsiteX18" fmla="*/ -2 w 17268022"/>
                        <a:gd name="connsiteY18" fmla="*/ 1280151 h 3947151"/>
                        <a:gd name="connsiteX0" fmla="*/ -2 w 17295611"/>
                        <a:gd name="connsiteY0" fmla="*/ 1280151 h 3947151"/>
                        <a:gd name="connsiteX1" fmla="*/ 42485 w 17295611"/>
                        <a:gd name="connsiteY1" fmla="*/ 0 h 3947151"/>
                        <a:gd name="connsiteX2" fmla="*/ 17295598 w 17295611"/>
                        <a:gd name="connsiteY2" fmla="*/ 49077 h 3947151"/>
                        <a:gd name="connsiteX3" fmla="*/ 17176748 w 17295611"/>
                        <a:gd name="connsiteY3" fmla="*/ 3947151 h 3947151"/>
                        <a:gd name="connsiteX4" fmla="*/ 14903448 w 17295611"/>
                        <a:gd name="connsiteY4" fmla="*/ 3928101 h 3947151"/>
                        <a:gd name="connsiteX5" fmla="*/ 13366748 w 17295611"/>
                        <a:gd name="connsiteY5" fmla="*/ 3877301 h 3947151"/>
                        <a:gd name="connsiteX6" fmla="*/ 12166598 w 17295611"/>
                        <a:gd name="connsiteY6" fmla="*/ 3794751 h 3947151"/>
                        <a:gd name="connsiteX7" fmla="*/ 11429998 w 17295611"/>
                        <a:gd name="connsiteY7" fmla="*/ 3705851 h 3947151"/>
                        <a:gd name="connsiteX8" fmla="*/ 10356848 w 17295611"/>
                        <a:gd name="connsiteY8" fmla="*/ 3521701 h 3947151"/>
                        <a:gd name="connsiteX9" fmla="*/ 9391648 w 17295611"/>
                        <a:gd name="connsiteY9" fmla="*/ 3185151 h 3947151"/>
                        <a:gd name="connsiteX10" fmla="*/ 8693148 w 17295611"/>
                        <a:gd name="connsiteY10" fmla="*/ 2791451 h 3947151"/>
                        <a:gd name="connsiteX11" fmla="*/ 7899398 w 17295611"/>
                        <a:gd name="connsiteY11" fmla="*/ 2378701 h 3947151"/>
                        <a:gd name="connsiteX12" fmla="*/ 7219948 w 17295611"/>
                        <a:gd name="connsiteY12" fmla="*/ 2067551 h 3947151"/>
                        <a:gd name="connsiteX13" fmla="*/ 6603998 w 17295611"/>
                        <a:gd name="connsiteY13" fmla="*/ 1864351 h 3947151"/>
                        <a:gd name="connsiteX14" fmla="*/ 5645148 w 17295611"/>
                        <a:gd name="connsiteY14" fmla="*/ 1642101 h 3947151"/>
                        <a:gd name="connsiteX15" fmla="*/ 4921248 w 17295611"/>
                        <a:gd name="connsiteY15" fmla="*/ 1527801 h 3947151"/>
                        <a:gd name="connsiteX16" fmla="*/ 4114798 w 17295611"/>
                        <a:gd name="connsiteY16" fmla="*/ 1515101 h 3947151"/>
                        <a:gd name="connsiteX17" fmla="*/ 2546348 w 17295611"/>
                        <a:gd name="connsiteY17" fmla="*/ 1432551 h 3947151"/>
                        <a:gd name="connsiteX18" fmla="*/ -2 w 17295611"/>
                        <a:gd name="connsiteY18" fmla="*/ 1280151 h 3947151"/>
                        <a:gd name="connsiteX0" fmla="*/ -2 w 17295611"/>
                        <a:gd name="connsiteY0" fmla="*/ 1407883 h 4074883"/>
                        <a:gd name="connsiteX1" fmla="*/ 42485 w 17295611"/>
                        <a:gd name="connsiteY1" fmla="*/ 127732 h 4074883"/>
                        <a:gd name="connsiteX2" fmla="*/ 17295598 w 17295611"/>
                        <a:gd name="connsiteY2" fmla="*/ 0 h 4074883"/>
                        <a:gd name="connsiteX3" fmla="*/ 17176748 w 17295611"/>
                        <a:gd name="connsiteY3" fmla="*/ 4074883 h 4074883"/>
                        <a:gd name="connsiteX4" fmla="*/ 14903448 w 17295611"/>
                        <a:gd name="connsiteY4" fmla="*/ 4055833 h 4074883"/>
                        <a:gd name="connsiteX5" fmla="*/ 13366748 w 17295611"/>
                        <a:gd name="connsiteY5" fmla="*/ 4005033 h 4074883"/>
                        <a:gd name="connsiteX6" fmla="*/ 12166598 w 17295611"/>
                        <a:gd name="connsiteY6" fmla="*/ 3922483 h 4074883"/>
                        <a:gd name="connsiteX7" fmla="*/ 11429998 w 17295611"/>
                        <a:gd name="connsiteY7" fmla="*/ 3833583 h 4074883"/>
                        <a:gd name="connsiteX8" fmla="*/ 10356848 w 17295611"/>
                        <a:gd name="connsiteY8" fmla="*/ 3649433 h 4074883"/>
                        <a:gd name="connsiteX9" fmla="*/ 9391648 w 17295611"/>
                        <a:gd name="connsiteY9" fmla="*/ 3312883 h 4074883"/>
                        <a:gd name="connsiteX10" fmla="*/ 8693148 w 17295611"/>
                        <a:gd name="connsiteY10" fmla="*/ 2919183 h 4074883"/>
                        <a:gd name="connsiteX11" fmla="*/ 7899398 w 17295611"/>
                        <a:gd name="connsiteY11" fmla="*/ 2506433 h 4074883"/>
                        <a:gd name="connsiteX12" fmla="*/ 7219948 w 17295611"/>
                        <a:gd name="connsiteY12" fmla="*/ 2195283 h 4074883"/>
                        <a:gd name="connsiteX13" fmla="*/ 6603998 w 17295611"/>
                        <a:gd name="connsiteY13" fmla="*/ 1992083 h 4074883"/>
                        <a:gd name="connsiteX14" fmla="*/ 5645148 w 17295611"/>
                        <a:gd name="connsiteY14" fmla="*/ 1769833 h 4074883"/>
                        <a:gd name="connsiteX15" fmla="*/ 4921248 w 17295611"/>
                        <a:gd name="connsiteY15" fmla="*/ 1655533 h 4074883"/>
                        <a:gd name="connsiteX16" fmla="*/ 4114798 w 17295611"/>
                        <a:gd name="connsiteY16" fmla="*/ 1642833 h 4074883"/>
                        <a:gd name="connsiteX17" fmla="*/ 2546348 w 17295611"/>
                        <a:gd name="connsiteY17" fmla="*/ 1560283 h 4074883"/>
                        <a:gd name="connsiteX18" fmla="*/ -2 w 17295611"/>
                        <a:gd name="connsiteY18" fmla="*/ 1407883 h 4074883"/>
                        <a:gd name="connsiteX0" fmla="*/ -2 w 17295611"/>
                        <a:gd name="connsiteY0" fmla="*/ 1734803 h 4401803"/>
                        <a:gd name="connsiteX1" fmla="*/ 14892 w 17295611"/>
                        <a:gd name="connsiteY1" fmla="*/ 0 h 4401803"/>
                        <a:gd name="connsiteX2" fmla="*/ 17295598 w 17295611"/>
                        <a:gd name="connsiteY2" fmla="*/ 326920 h 4401803"/>
                        <a:gd name="connsiteX3" fmla="*/ 17176748 w 17295611"/>
                        <a:gd name="connsiteY3" fmla="*/ 4401803 h 4401803"/>
                        <a:gd name="connsiteX4" fmla="*/ 14903448 w 17295611"/>
                        <a:gd name="connsiteY4" fmla="*/ 4382753 h 4401803"/>
                        <a:gd name="connsiteX5" fmla="*/ 13366748 w 17295611"/>
                        <a:gd name="connsiteY5" fmla="*/ 4331953 h 4401803"/>
                        <a:gd name="connsiteX6" fmla="*/ 12166598 w 17295611"/>
                        <a:gd name="connsiteY6" fmla="*/ 4249403 h 4401803"/>
                        <a:gd name="connsiteX7" fmla="*/ 11429998 w 17295611"/>
                        <a:gd name="connsiteY7" fmla="*/ 4160503 h 4401803"/>
                        <a:gd name="connsiteX8" fmla="*/ 10356848 w 17295611"/>
                        <a:gd name="connsiteY8" fmla="*/ 3976353 h 4401803"/>
                        <a:gd name="connsiteX9" fmla="*/ 9391648 w 17295611"/>
                        <a:gd name="connsiteY9" fmla="*/ 3639803 h 4401803"/>
                        <a:gd name="connsiteX10" fmla="*/ 8693148 w 17295611"/>
                        <a:gd name="connsiteY10" fmla="*/ 3246103 h 4401803"/>
                        <a:gd name="connsiteX11" fmla="*/ 7899398 w 17295611"/>
                        <a:gd name="connsiteY11" fmla="*/ 2833353 h 4401803"/>
                        <a:gd name="connsiteX12" fmla="*/ 7219948 w 17295611"/>
                        <a:gd name="connsiteY12" fmla="*/ 2522203 h 4401803"/>
                        <a:gd name="connsiteX13" fmla="*/ 6603998 w 17295611"/>
                        <a:gd name="connsiteY13" fmla="*/ 2319003 h 4401803"/>
                        <a:gd name="connsiteX14" fmla="*/ 5645148 w 17295611"/>
                        <a:gd name="connsiteY14" fmla="*/ 2096753 h 4401803"/>
                        <a:gd name="connsiteX15" fmla="*/ 4921248 w 17295611"/>
                        <a:gd name="connsiteY15" fmla="*/ 1982453 h 4401803"/>
                        <a:gd name="connsiteX16" fmla="*/ 4114798 w 17295611"/>
                        <a:gd name="connsiteY16" fmla="*/ 1969753 h 4401803"/>
                        <a:gd name="connsiteX17" fmla="*/ 2546348 w 17295611"/>
                        <a:gd name="connsiteY17" fmla="*/ 1887203 h 4401803"/>
                        <a:gd name="connsiteX18" fmla="*/ -2 w 17295611"/>
                        <a:gd name="connsiteY18" fmla="*/ 1734803 h 4401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7295611" h="4401803">
                          <a:moveTo>
                            <a:pt x="-2" y="1734803"/>
                          </a:moveTo>
                          <a:lnTo>
                            <a:pt x="14892" y="0"/>
                          </a:lnTo>
                          <a:lnTo>
                            <a:pt x="17295598" y="326920"/>
                          </a:lnTo>
                          <a:cubicBezTo>
                            <a:pt x="17297199" y="1531542"/>
                            <a:pt x="17175147" y="3197181"/>
                            <a:pt x="17176748" y="4401803"/>
                          </a:cubicBezTo>
                          <a:lnTo>
                            <a:pt x="14903448" y="4382753"/>
                          </a:lnTo>
                          <a:lnTo>
                            <a:pt x="13366748" y="4331953"/>
                          </a:lnTo>
                          <a:lnTo>
                            <a:pt x="12166598" y="4249403"/>
                          </a:lnTo>
                          <a:lnTo>
                            <a:pt x="11429998" y="4160503"/>
                          </a:lnTo>
                          <a:lnTo>
                            <a:pt x="10356848" y="3976353"/>
                          </a:lnTo>
                          <a:lnTo>
                            <a:pt x="9391648" y="3639803"/>
                          </a:lnTo>
                          <a:lnTo>
                            <a:pt x="8693148" y="3246103"/>
                          </a:lnTo>
                          <a:lnTo>
                            <a:pt x="7899398" y="2833353"/>
                          </a:lnTo>
                          <a:lnTo>
                            <a:pt x="7219948" y="2522203"/>
                          </a:lnTo>
                          <a:lnTo>
                            <a:pt x="6603998" y="2319003"/>
                          </a:lnTo>
                          <a:lnTo>
                            <a:pt x="5645148" y="2096753"/>
                          </a:lnTo>
                          <a:lnTo>
                            <a:pt x="4921248" y="1982453"/>
                          </a:lnTo>
                          <a:lnTo>
                            <a:pt x="4114798" y="1969753"/>
                          </a:lnTo>
                          <a:lnTo>
                            <a:pt x="2546348" y="1887203"/>
                          </a:lnTo>
                          <a:lnTo>
                            <a:pt x="-2" y="1734803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4000">
                          <a:srgbClr val="58C4D4"/>
                        </a:gs>
                        <a:gs pos="59000">
                          <a:schemeClr val="accent4">
                            <a:lumMod val="50000"/>
                          </a:schemeClr>
                        </a:gs>
                      </a:gsLst>
                      <a:lin ang="186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40" name="Rectangle 1539">
                      <a:extLst>
                        <a:ext uri="{FF2B5EF4-FFF2-40B4-BE49-F238E27FC236}">
                          <a16:creationId xmlns:a16="http://schemas.microsoft.com/office/drawing/2014/main" id="{60095FAC-62F1-5C5C-4D3E-F0A465BFD2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33474" y="1604027"/>
                      <a:ext cx="397909" cy="37186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1" name="Rectangle 1540">
                      <a:extLst>
                        <a:ext uri="{FF2B5EF4-FFF2-40B4-BE49-F238E27FC236}">
                          <a16:creationId xmlns:a16="http://schemas.microsoft.com/office/drawing/2014/main" id="{9D5D8F29-7097-5F17-DEA0-7D1BB619B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33997" y="1642276"/>
                      <a:ext cx="32234" cy="681727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1542" name="Rectangle 1541">
                      <a:extLst>
                        <a:ext uri="{FF2B5EF4-FFF2-40B4-BE49-F238E27FC236}">
                          <a16:creationId xmlns:a16="http://schemas.microsoft.com/office/drawing/2014/main" id="{1E1AC82A-2C61-9068-19D8-6E206E78CFB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596294" y="1642275"/>
                      <a:ext cx="32234" cy="783369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highlight>
                          <a:srgbClr val="6A4310"/>
                        </a:highlight>
                      </a:endParaRPr>
                    </a:p>
                  </p:txBody>
                </p:sp>
                <p:sp>
                  <p:nvSpPr>
                    <p:cNvPr id="1543" name="Rectangle 1542">
                      <a:extLst>
                        <a:ext uri="{FF2B5EF4-FFF2-40B4-BE49-F238E27FC236}">
                          <a16:creationId xmlns:a16="http://schemas.microsoft.com/office/drawing/2014/main" id="{A52C0D9D-FAE2-787B-877E-A85A732EAD3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177482" y="1560947"/>
                      <a:ext cx="507231" cy="37186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48" name="Group 847">
                      <a:extLst>
                        <a:ext uri="{FF2B5EF4-FFF2-40B4-BE49-F238E27FC236}">
                          <a16:creationId xmlns:a16="http://schemas.microsoft.com/office/drawing/2014/main" id="{02D79774-77BC-0069-27C0-43AAEBDC28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4921774" y="2148859"/>
                      <a:ext cx="1106922" cy="524391"/>
                      <a:chOff x="10421107" y="15803890"/>
                      <a:chExt cx="4743894" cy="1850721"/>
                    </a:xfrm>
                  </p:grpSpPr>
                  <p:pic>
                    <p:nvPicPr>
                      <p:cNvPr id="1136" name="Graphic 1135" descr="Seaweed with solid fill">
                        <a:extLst>
                          <a:ext uri="{FF2B5EF4-FFF2-40B4-BE49-F238E27FC236}">
                            <a16:creationId xmlns:a16="http://schemas.microsoft.com/office/drawing/2014/main" id="{76F6EC0E-4FA5-3229-1440-6ECBFD3608B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281028" y="16190663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7" name="Graphic 1136" descr="Seaweed with solid fill">
                        <a:extLst>
                          <a:ext uri="{FF2B5EF4-FFF2-40B4-BE49-F238E27FC236}">
                            <a16:creationId xmlns:a16="http://schemas.microsoft.com/office/drawing/2014/main" id="{686F2F33-438C-4CA6-4DE6-0A270AAAE7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906701">
                        <a:off x="11402155" y="15880653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8" name="Graphic 1137" descr="Seaweed with solid fill">
                        <a:extLst>
                          <a:ext uri="{FF2B5EF4-FFF2-40B4-BE49-F238E27FC236}">
                            <a16:creationId xmlns:a16="http://schemas.microsoft.com/office/drawing/2014/main" id="{B417D17D-6465-BE2F-3E85-FC33E000ED9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2596488" y="16199505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9" name="Graphic 1138" descr="Seaweed with solid fill">
                        <a:extLst>
                          <a:ext uri="{FF2B5EF4-FFF2-40B4-BE49-F238E27FC236}">
                            <a16:creationId xmlns:a16="http://schemas.microsoft.com/office/drawing/2014/main" id="{9958E21B-BCA8-0C0B-1D6A-314C05D4D2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>
                        <a:off x="10848601" y="1580389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0" name="Graphic 1139" descr="Seaweed with solid fill">
                        <a:extLst>
                          <a:ext uri="{FF2B5EF4-FFF2-40B4-BE49-F238E27FC236}">
                            <a16:creationId xmlns:a16="http://schemas.microsoft.com/office/drawing/2014/main" id="{6D86ED8F-3A8D-C06A-BCDA-7B8910DAE6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41221" flipH="1">
                        <a:off x="11762788" y="15805910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1" name="Graphic 1140" descr="Seaweed with solid fill">
                        <a:extLst>
                          <a:ext uri="{FF2B5EF4-FFF2-40B4-BE49-F238E27FC236}">
                            <a16:creationId xmlns:a16="http://schemas.microsoft.com/office/drawing/2014/main" id="{27622B9D-7D58-9EFE-3014-845FD563AC0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 flipH="1">
                        <a:off x="10719807" y="15889567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2" name="Graphic 1141" descr="Seaweed with solid fill">
                        <a:extLst>
                          <a:ext uri="{FF2B5EF4-FFF2-40B4-BE49-F238E27FC236}">
                            <a16:creationId xmlns:a16="http://schemas.microsoft.com/office/drawing/2014/main" id="{579093D0-B26D-1B9F-965B-A53D4B40BB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365089" flipH="1">
                        <a:off x="10421107" y="16069727"/>
                        <a:ext cx="278814" cy="32302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3" name="Graphic 1142" descr="Seaweed with solid fill">
                        <a:extLst>
                          <a:ext uri="{FF2B5EF4-FFF2-40B4-BE49-F238E27FC236}">
                            <a16:creationId xmlns:a16="http://schemas.microsoft.com/office/drawing/2014/main" id="{D844CE83-3A40-D9A1-46D0-FBC5CF835B9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 flipH="1">
                        <a:off x="12346334" y="16236567"/>
                        <a:ext cx="465326" cy="46532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4" name="Graphic 1143" descr="Seaweed with solid fill">
                        <a:extLst>
                          <a:ext uri="{FF2B5EF4-FFF2-40B4-BE49-F238E27FC236}">
                            <a16:creationId xmlns:a16="http://schemas.microsoft.com/office/drawing/2014/main" id="{F461CB5A-DFF1-5861-2733-903B3DD78D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1079742" y="15992324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5" name="Graphic 1144" descr="Seaweed with solid fill">
                        <a:extLst>
                          <a:ext uri="{FF2B5EF4-FFF2-40B4-BE49-F238E27FC236}">
                            <a16:creationId xmlns:a16="http://schemas.microsoft.com/office/drawing/2014/main" id="{01D81851-CD51-3E8E-9B03-03A14C9EA8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1959316" y="1602968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6" name="Graphic 1145" descr="Seaweed with solid fill">
                        <a:extLst>
                          <a:ext uri="{FF2B5EF4-FFF2-40B4-BE49-F238E27FC236}">
                            <a16:creationId xmlns:a16="http://schemas.microsoft.com/office/drawing/2014/main" id="{5233D00E-71A2-E76E-FAC8-C53CBF3E89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>
                        <a:off x="10546765" y="15860745"/>
                        <a:ext cx="385293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7" name="Graphic 1146" descr="Seaweed with solid fill">
                        <a:extLst>
                          <a:ext uri="{FF2B5EF4-FFF2-40B4-BE49-F238E27FC236}">
                            <a16:creationId xmlns:a16="http://schemas.microsoft.com/office/drawing/2014/main" id="{675EAFB2-413E-DA73-2312-F73FB7AAC96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 flipH="1">
                        <a:off x="14275955" y="17032736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8" name="Graphic 1147" descr="Seaweed with solid fill">
                        <a:extLst>
                          <a:ext uri="{FF2B5EF4-FFF2-40B4-BE49-F238E27FC236}">
                            <a16:creationId xmlns:a16="http://schemas.microsoft.com/office/drawing/2014/main" id="{46648B67-2294-0062-FCB6-B0393B27D64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759044">
                        <a:off x="13554273" y="16561609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9" name="Graphic 1148" descr="Seaweed with solid fill">
                        <a:extLst>
                          <a:ext uri="{FF2B5EF4-FFF2-40B4-BE49-F238E27FC236}">
                            <a16:creationId xmlns:a16="http://schemas.microsoft.com/office/drawing/2014/main" id="{A793F4F3-F3F6-86E7-E303-82DB737F10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544980" y="1703459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0" name="Graphic 1149" descr="Seaweed with solid fill">
                        <a:extLst>
                          <a:ext uri="{FF2B5EF4-FFF2-40B4-BE49-F238E27FC236}">
                            <a16:creationId xmlns:a16="http://schemas.microsoft.com/office/drawing/2014/main" id="{AAD48FFD-D56C-D682-D628-6984B0DBE8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76225" y="16301349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1" name="Graphic 1150" descr="Seaweed with solid fill">
                        <a:extLst>
                          <a:ext uri="{FF2B5EF4-FFF2-40B4-BE49-F238E27FC236}">
                            <a16:creationId xmlns:a16="http://schemas.microsoft.com/office/drawing/2014/main" id="{1E47B113-FBEA-0D2E-6ABE-9CBD281BC1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93564" flipH="1">
                        <a:off x="13875168" y="16543878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2" name="Graphic 1151" descr="Seaweed with solid fill">
                        <a:extLst>
                          <a:ext uri="{FF2B5EF4-FFF2-40B4-BE49-F238E27FC236}">
                            <a16:creationId xmlns:a16="http://schemas.microsoft.com/office/drawing/2014/main" id="{76D87D40-63BB-039B-349E-D082508DCBE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 flipH="1">
                        <a:off x="12802148" y="16310472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3" name="Graphic 1152" descr="Seaweed with solid fill">
                        <a:extLst>
                          <a:ext uri="{FF2B5EF4-FFF2-40B4-BE49-F238E27FC236}">
                            <a16:creationId xmlns:a16="http://schemas.microsoft.com/office/drawing/2014/main" id="{94B25429-7DAD-8852-3B31-B39AF4A8A5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56602" flipH="1">
                        <a:off x="13334023" y="16420834"/>
                        <a:ext cx="535164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4" name="Graphic 1153" descr="Seaweed with solid fill">
                        <a:extLst>
                          <a:ext uri="{FF2B5EF4-FFF2-40B4-BE49-F238E27FC236}">
                            <a16:creationId xmlns:a16="http://schemas.microsoft.com/office/drawing/2014/main" id="{6D6D7A64-D6F7-6612-ECC6-B497D2B6E5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>
                        <a:off x="13215892" y="16532521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5" name="Graphic 1154" descr="Seaweed with solid fill">
                        <a:extLst>
                          <a:ext uri="{FF2B5EF4-FFF2-40B4-BE49-F238E27FC236}">
                            <a16:creationId xmlns:a16="http://schemas.microsoft.com/office/drawing/2014/main" id="{EA53D0A9-E148-69AB-9CCD-B26FE381B8D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054199" y="16787381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6" name="Graphic 1155" descr="Seaweed with solid fill">
                        <a:extLst>
                          <a:ext uri="{FF2B5EF4-FFF2-40B4-BE49-F238E27FC236}">
                            <a16:creationId xmlns:a16="http://schemas.microsoft.com/office/drawing/2014/main" id="{10281DD0-ED0B-B2ED-F468-B8ACF082872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281027" y="16190662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7" name="Graphic 1156" descr="Seaweed with solid fill">
                        <a:extLst>
                          <a:ext uri="{FF2B5EF4-FFF2-40B4-BE49-F238E27FC236}">
                            <a16:creationId xmlns:a16="http://schemas.microsoft.com/office/drawing/2014/main" id="{9A1B5B28-B1B5-E50D-CE56-F72326CE12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906701">
                        <a:off x="11402154" y="15880652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8" name="Graphic 1157" descr="Seaweed with solid fill">
                        <a:extLst>
                          <a:ext uri="{FF2B5EF4-FFF2-40B4-BE49-F238E27FC236}">
                            <a16:creationId xmlns:a16="http://schemas.microsoft.com/office/drawing/2014/main" id="{25473367-57FA-9B8D-F030-B99BBCBAE6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2596487" y="16199504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9" name="Graphic 1158" descr="Seaweed with solid fill">
                        <a:extLst>
                          <a:ext uri="{FF2B5EF4-FFF2-40B4-BE49-F238E27FC236}">
                            <a16:creationId xmlns:a16="http://schemas.microsoft.com/office/drawing/2014/main" id="{156D8872-692C-49B7-0A25-B2A87A426D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 flipH="1">
                        <a:off x="10719806" y="15889566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0" name="Graphic 1159" descr="Seaweed with solid fill">
                        <a:extLst>
                          <a:ext uri="{FF2B5EF4-FFF2-40B4-BE49-F238E27FC236}">
                            <a16:creationId xmlns:a16="http://schemas.microsoft.com/office/drawing/2014/main" id="{C38E1FA0-BF7F-9626-D213-D20D2D65A7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4259">
                        <a:off x="11161458" y="15836279"/>
                        <a:ext cx="521149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1" name="Graphic 1160" descr="Seaweed with solid fill">
                        <a:extLst>
                          <a:ext uri="{FF2B5EF4-FFF2-40B4-BE49-F238E27FC236}">
                            <a16:creationId xmlns:a16="http://schemas.microsoft.com/office/drawing/2014/main" id="{3B0351C0-1FDD-2C1D-E86C-3231C826A8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1079741" y="15992323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2" name="Graphic 1161" descr="Seaweed with solid fill">
                        <a:extLst>
                          <a:ext uri="{FF2B5EF4-FFF2-40B4-BE49-F238E27FC236}">
                            <a16:creationId xmlns:a16="http://schemas.microsoft.com/office/drawing/2014/main" id="{8250CBC8-AB6C-031E-AAE0-10909ED56D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1959315" y="16029687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3" name="Graphic 1162" descr="Seaweed with solid fill">
                        <a:extLst>
                          <a:ext uri="{FF2B5EF4-FFF2-40B4-BE49-F238E27FC236}">
                            <a16:creationId xmlns:a16="http://schemas.microsoft.com/office/drawing/2014/main" id="{6661F466-937A-3C83-83BC-A3237D9777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 flipH="1">
                        <a:off x="14275954" y="17032735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4" name="Graphic 1163" descr="Seaweed with solid fill">
                        <a:extLst>
                          <a:ext uri="{FF2B5EF4-FFF2-40B4-BE49-F238E27FC236}">
                            <a16:creationId xmlns:a16="http://schemas.microsoft.com/office/drawing/2014/main" id="{E6DAB3B6-C1E9-B637-A02F-5095564CA7A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759044">
                        <a:off x="13554272" y="1656160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5" name="Graphic 1164" descr="Seaweed with solid fill">
                        <a:extLst>
                          <a:ext uri="{FF2B5EF4-FFF2-40B4-BE49-F238E27FC236}">
                            <a16:creationId xmlns:a16="http://schemas.microsoft.com/office/drawing/2014/main" id="{1A10619F-E70B-F494-02A4-B174BBBC7A2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76224" y="1630134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6" name="Graphic 1165" descr="Seaweed with solid fill">
                        <a:extLst>
                          <a:ext uri="{FF2B5EF4-FFF2-40B4-BE49-F238E27FC236}">
                            <a16:creationId xmlns:a16="http://schemas.microsoft.com/office/drawing/2014/main" id="{922EA0EF-B0C9-F23B-1533-53BCB39075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93564" flipH="1">
                        <a:off x="13875167" y="16543877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7" name="Graphic 1166" descr="Seaweed with solid fill">
                        <a:extLst>
                          <a:ext uri="{FF2B5EF4-FFF2-40B4-BE49-F238E27FC236}">
                            <a16:creationId xmlns:a16="http://schemas.microsoft.com/office/drawing/2014/main" id="{BE37EED0-F6A2-F384-FFEF-EDBD7DF423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90511" y="16370139"/>
                        <a:ext cx="377259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8" name="Graphic 1167" descr="Seaweed with solid fill">
                        <a:extLst>
                          <a:ext uri="{FF2B5EF4-FFF2-40B4-BE49-F238E27FC236}">
                            <a16:creationId xmlns:a16="http://schemas.microsoft.com/office/drawing/2014/main" id="{657BD62B-BE93-CF59-723E-78865941167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56602" flipH="1">
                        <a:off x="13334022" y="16420833"/>
                        <a:ext cx="535164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9" name="Graphic 1168" descr="Seaweed with solid fill">
                        <a:extLst>
                          <a:ext uri="{FF2B5EF4-FFF2-40B4-BE49-F238E27FC236}">
                            <a16:creationId xmlns:a16="http://schemas.microsoft.com/office/drawing/2014/main" id="{6A37A567-D332-FA41-3B6A-317A16A0F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>
                        <a:off x="13215891" y="16532520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0" name="Graphic 1169" descr="Fish with solid fill">
                        <a:extLst>
                          <a:ext uri="{FF2B5EF4-FFF2-40B4-BE49-F238E27FC236}">
                            <a16:creationId xmlns:a16="http://schemas.microsoft.com/office/drawing/2014/main" id="{2C980B60-24C8-C45A-B4A6-776A6891385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018695" y="15935475"/>
                        <a:ext cx="384360" cy="3843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1" name="Graphic 1170" descr="Fish with solid fill">
                        <a:extLst>
                          <a:ext uri="{FF2B5EF4-FFF2-40B4-BE49-F238E27FC236}">
                            <a16:creationId xmlns:a16="http://schemas.microsoft.com/office/drawing/2014/main" id="{648B39ED-8B49-8348-5E37-290EA50712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4155268" y="16798121"/>
                        <a:ext cx="384360" cy="3843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2" name="Graphic 1171" descr="Fish with solid fill">
                        <a:extLst>
                          <a:ext uri="{FF2B5EF4-FFF2-40B4-BE49-F238E27FC236}">
                            <a16:creationId xmlns:a16="http://schemas.microsoft.com/office/drawing/2014/main" id="{1C3AB15C-9405-F1FE-A65A-CC075DC2F9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509721" y="16248038"/>
                        <a:ext cx="378253" cy="29263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3" name="Graphic 1172" descr="Seaweed with solid fill">
                        <a:extLst>
                          <a:ext uri="{FF2B5EF4-FFF2-40B4-BE49-F238E27FC236}">
                            <a16:creationId xmlns:a16="http://schemas.microsoft.com/office/drawing/2014/main" id="{C848ADD3-E095-69D4-506B-947D13450A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 flipH="1">
                        <a:off x="12346331" y="16236566"/>
                        <a:ext cx="465326" cy="46532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4" name="Graphic 1173" descr="Seaweed with solid fill">
                        <a:extLst>
                          <a:ext uri="{FF2B5EF4-FFF2-40B4-BE49-F238E27FC236}">
                            <a16:creationId xmlns:a16="http://schemas.microsoft.com/office/drawing/2014/main" id="{8B9F131E-BF27-01CD-B1D3-0FCEF2B24BF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41221" flipH="1">
                        <a:off x="11762787" y="15805909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5" name="Graphic 1174" descr="Snail with solid fill">
                        <a:extLst>
                          <a:ext uri="{FF2B5EF4-FFF2-40B4-BE49-F238E27FC236}">
                            <a16:creationId xmlns:a16="http://schemas.microsoft.com/office/drawing/2014/main" id="{FBFBE304-77DC-4793-55CE-E16BDAF946A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0915948" y="16254134"/>
                        <a:ext cx="159119" cy="18069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6" name="Graphic 1175" descr="Snail with solid fill">
                        <a:extLst>
                          <a:ext uri="{FF2B5EF4-FFF2-40B4-BE49-F238E27FC236}">
                            <a16:creationId xmlns:a16="http://schemas.microsoft.com/office/drawing/2014/main" id="{1CED5076-37F3-A67C-4524-C547658C91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281318" flipH="1">
                        <a:off x="13555641" y="16669086"/>
                        <a:ext cx="159119" cy="18069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7" name="Graphic 1176" descr="Seaweed with solid fill">
                        <a:extLst>
                          <a:ext uri="{FF2B5EF4-FFF2-40B4-BE49-F238E27FC236}">
                            <a16:creationId xmlns:a16="http://schemas.microsoft.com/office/drawing/2014/main" id="{BFD87585-5B7F-DDDA-AF8A-36ECB1E87F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054198" y="1678738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8" name="Graphic 1177" descr="Seaweed with solid fill">
                        <a:extLst>
                          <a:ext uri="{FF2B5EF4-FFF2-40B4-BE49-F238E27FC236}">
                            <a16:creationId xmlns:a16="http://schemas.microsoft.com/office/drawing/2014/main" id="{87DAC588-957C-531F-7AB7-01E72AFD5DF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377683" y="17085467"/>
                        <a:ext cx="489020" cy="46532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49" name="Group 848">
                      <a:extLst>
                        <a:ext uri="{FF2B5EF4-FFF2-40B4-BE49-F238E27FC236}">
                          <a16:creationId xmlns:a16="http://schemas.microsoft.com/office/drawing/2014/main" id="{B4ADB61E-84AA-5891-0824-49F9E52427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4932143" y="2148354"/>
                      <a:ext cx="1091337" cy="517085"/>
                      <a:chOff x="7397379" y="4821517"/>
                      <a:chExt cx="1530717" cy="550485"/>
                    </a:xfrm>
                  </p:grpSpPr>
                  <p:grpSp>
                    <p:nvGrpSpPr>
                      <p:cNvPr id="850" name="Graphic 18" descr="Seaweed with solid fill">
                        <a:extLst>
                          <a:ext uri="{FF2B5EF4-FFF2-40B4-BE49-F238E27FC236}">
                            <a16:creationId xmlns:a16="http://schemas.microsoft.com/office/drawing/2014/main" id="{443629DC-751B-49F3-A9D3-DBA6B3C5FA5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8019078" y="4936953"/>
                        <a:ext cx="116658" cy="121209"/>
                        <a:chOff x="12311859" y="16199465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129" name="Freeform: Shape 1128">
                          <a:extLst>
                            <a:ext uri="{FF2B5EF4-FFF2-40B4-BE49-F238E27FC236}">
                              <a16:creationId xmlns:a16="http://schemas.microsoft.com/office/drawing/2014/main" id="{5FB492E2-73AB-BB99-7E8D-83ECAA44C4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4012" y="16199465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0" name="Freeform: Shape 1129">
                          <a:extLst>
                            <a:ext uri="{FF2B5EF4-FFF2-40B4-BE49-F238E27FC236}">
                              <a16:creationId xmlns:a16="http://schemas.microsoft.com/office/drawing/2014/main" id="{75C59246-246C-E42A-8153-D84A402A43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11859" y="16253571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1" name="Freeform: Shape 1130">
                          <a:extLst>
                            <a:ext uri="{FF2B5EF4-FFF2-40B4-BE49-F238E27FC236}">
                              <a16:creationId xmlns:a16="http://schemas.microsoft.com/office/drawing/2014/main" id="{27AFAC32-034E-E1E1-5F6B-93E6174D18D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71006" y="16298713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2" name="Freeform: Shape 1131">
                          <a:extLst>
                            <a:ext uri="{FF2B5EF4-FFF2-40B4-BE49-F238E27FC236}">
                              <a16:creationId xmlns:a16="http://schemas.microsoft.com/office/drawing/2014/main" id="{7D44339C-E002-A369-251C-161B9E3F0F7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554" y="16351353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3" name="Freeform: Shape 1132">
                          <a:extLst>
                            <a:ext uri="{FF2B5EF4-FFF2-40B4-BE49-F238E27FC236}">
                              <a16:creationId xmlns:a16="http://schemas.microsoft.com/office/drawing/2014/main" id="{AFAAE458-19EB-FEFD-3128-E568A8611F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93498" y="16401416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4" name="Freeform: Shape 1133">
                          <a:extLst>
                            <a:ext uri="{FF2B5EF4-FFF2-40B4-BE49-F238E27FC236}">
                              <a16:creationId xmlns:a16="http://schemas.microsoft.com/office/drawing/2014/main" id="{AD6CA218-DAA6-8CED-035B-0ED1F2DE5C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44895" y="16440642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5" name="Freeform: Shape 1134">
                          <a:extLst>
                            <a:ext uri="{FF2B5EF4-FFF2-40B4-BE49-F238E27FC236}">
                              <a16:creationId xmlns:a16="http://schemas.microsoft.com/office/drawing/2014/main" id="{901E20BF-60BE-4A9C-0463-838E7D02ACA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16695" y="16486384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1" name="Graphic 21" descr="Seaweed with solid fill">
                        <a:extLst>
                          <a:ext uri="{FF2B5EF4-FFF2-40B4-BE49-F238E27FC236}">
                            <a16:creationId xmlns:a16="http://schemas.microsoft.com/office/drawing/2014/main" id="{F2A07976-C17E-746A-2452-5A0DA31FC84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906701">
                        <a:off x="7746049" y="4844673"/>
                        <a:ext cx="153466" cy="179249"/>
                        <a:chOff x="11477621" y="15893544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23" name="Freeform: Shape 1122">
                          <a:extLst>
                            <a:ext uri="{FF2B5EF4-FFF2-40B4-BE49-F238E27FC236}">
                              <a16:creationId xmlns:a16="http://schemas.microsoft.com/office/drawing/2014/main" id="{03B93226-FFF4-7B47-232D-F96C876422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45544" y="15893544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4" name="Freeform: Shape 1123">
                          <a:extLst>
                            <a:ext uri="{FF2B5EF4-FFF2-40B4-BE49-F238E27FC236}">
                              <a16:creationId xmlns:a16="http://schemas.microsoft.com/office/drawing/2014/main" id="{B321F89C-4EB8-F52E-408C-A1DD04DFAB9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77621" y="16153476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5" name="Freeform: Shape 1124">
                          <a:extLst>
                            <a:ext uri="{FF2B5EF4-FFF2-40B4-BE49-F238E27FC236}">
                              <a16:creationId xmlns:a16="http://schemas.microsoft.com/office/drawing/2014/main" id="{52C06B83-DC8D-A27A-6920-05B9727F1A8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781173" y="16116586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6" name="Freeform: Shape 1125">
                          <a:extLst>
                            <a:ext uri="{FF2B5EF4-FFF2-40B4-BE49-F238E27FC236}">
                              <a16:creationId xmlns:a16="http://schemas.microsoft.com/office/drawing/2014/main" id="{AE1C6573-48B8-7423-ED01-F7B4B7B2E35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15962" y="15934660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7" name="Freeform: Shape 1126">
                          <a:extLst>
                            <a:ext uri="{FF2B5EF4-FFF2-40B4-BE49-F238E27FC236}">
                              <a16:creationId xmlns:a16="http://schemas.microsoft.com/office/drawing/2014/main" id="{6806A9C1-A5AA-B4EA-02B2-593C4022776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02771" y="16000905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8" name="Freeform: Shape 1127">
                          <a:extLst>
                            <a:ext uri="{FF2B5EF4-FFF2-40B4-BE49-F238E27FC236}">
                              <a16:creationId xmlns:a16="http://schemas.microsoft.com/office/drawing/2014/main" id="{2FE8CDDA-B720-2D32-03B6-E159C3E701C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55139" y="16078169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2" name="Graphic 27" descr="Seaweed with solid fill">
                        <a:extLst>
                          <a:ext uri="{FF2B5EF4-FFF2-40B4-BE49-F238E27FC236}">
                            <a16:creationId xmlns:a16="http://schemas.microsoft.com/office/drawing/2014/main" id="{2961AE39-585A-223F-8470-974B5084914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136929" y="4940853"/>
                        <a:ext cx="153466" cy="179249"/>
                        <a:chOff x="12671954" y="16212396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17" name="Freeform: Shape 1116">
                          <a:extLst>
                            <a:ext uri="{FF2B5EF4-FFF2-40B4-BE49-F238E27FC236}">
                              <a16:creationId xmlns:a16="http://schemas.microsoft.com/office/drawing/2014/main" id="{F666C97C-AA34-2B0E-A32A-60AA9D4001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39877" y="16212396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8" name="Freeform: Shape 1117">
                          <a:extLst>
                            <a:ext uri="{FF2B5EF4-FFF2-40B4-BE49-F238E27FC236}">
                              <a16:creationId xmlns:a16="http://schemas.microsoft.com/office/drawing/2014/main" id="{3C0AF9AA-44F2-F4BD-95EA-3C785F4102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71954" y="16472328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9" name="Freeform: Shape 1118">
                          <a:extLst>
                            <a:ext uri="{FF2B5EF4-FFF2-40B4-BE49-F238E27FC236}">
                              <a16:creationId xmlns:a16="http://schemas.microsoft.com/office/drawing/2014/main" id="{4A747E5F-8705-5558-87FE-E5D77B6A87E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75506" y="16435438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0" name="Freeform: Shape 1119">
                          <a:extLst>
                            <a:ext uri="{FF2B5EF4-FFF2-40B4-BE49-F238E27FC236}">
                              <a16:creationId xmlns:a16="http://schemas.microsoft.com/office/drawing/2014/main" id="{553AC499-CE4B-A836-D236-AC478588358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10295" y="16253512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1" name="Freeform: Shape 1120">
                          <a:extLst>
                            <a:ext uri="{FF2B5EF4-FFF2-40B4-BE49-F238E27FC236}">
                              <a16:creationId xmlns:a16="http://schemas.microsoft.com/office/drawing/2014/main" id="{D37CD504-3794-69E6-C2DD-70BB0B99989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97104" y="16319757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2" name="Freeform: Shape 1121">
                          <a:extLst>
                            <a:ext uri="{FF2B5EF4-FFF2-40B4-BE49-F238E27FC236}">
                              <a16:creationId xmlns:a16="http://schemas.microsoft.com/office/drawing/2014/main" id="{C75A8A2B-4FC8-0753-3A3B-E59500811E7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49472" y="16397021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3" name="Graphic 28" descr="Seaweed with solid fill">
                        <a:extLst>
                          <a:ext uri="{FF2B5EF4-FFF2-40B4-BE49-F238E27FC236}">
                            <a16:creationId xmlns:a16="http://schemas.microsoft.com/office/drawing/2014/main" id="{1E7A72E1-D690-30E1-59A8-1C5FDD963BB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64882" y="4821517"/>
                        <a:ext cx="153466" cy="179249"/>
                        <a:chOff x="10924067" y="1581678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11" name="Freeform: Shape 1110">
                          <a:extLst>
                            <a:ext uri="{FF2B5EF4-FFF2-40B4-BE49-F238E27FC236}">
                              <a16:creationId xmlns:a16="http://schemas.microsoft.com/office/drawing/2014/main" id="{2479B6B4-0523-8B7A-9BFC-AEE8D1E328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91990" y="1581678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2" name="Freeform: Shape 1111">
                          <a:extLst>
                            <a:ext uri="{FF2B5EF4-FFF2-40B4-BE49-F238E27FC236}">
                              <a16:creationId xmlns:a16="http://schemas.microsoft.com/office/drawing/2014/main" id="{A2F488C7-09F2-E296-98E0-222FA51ED59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24067" y="1607671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3" name="Freeform: Shape 1112">
                          <a:extLst>
                            <a:ext uri="{FF2B5EF4-FFF2-40B4-BE49-F238E27FC236}">
                              <a16:creationId xmlns:a16="http://schemas.microsoft.com/office/drawing/2014/main" id="{5C05EDC1-0AD1-35B5-A139-1587E461A69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27619" y="1603982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4" name="Freeform: Shape 1113">
                          <a:extLst>
                            <a:ext uri="{FF2B5EF4-FFF2-40B4-BE49-F238E27FC236}">
                              <a16:creationId xmlns:a16="http://schemas.microsoft.com/office/drawing/2014/main" id="{750F9747-0CBD-8209-4C3B-3CE069870CA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62408" y="1585789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5" name="Freeform: Shape 1114">
                          <a:extLst>
                            <a:ext uri="{FF2B5EF4-FFF2-40B4-BE49-F238E27FC236}">
                              <a16:creationId xmlns:a16="http://schemas.microsoft.com/office/drawing/2014/main" id="{4141125E-66DD-3E52-2B77-22B7944882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49217" y="1592414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6" name="Freeform: Shape 1115">
                          <a:extLst>
                            <a:ext uri="{FF2B5EF4-FFF2-40B4-BE49-F238E27FC236}">
                              <a16:creationId xmlns:a16="http://schemas.microsoft.com/office/drawing/2014/main" id="{E58E7573-E8D9-BAFE-A2AA-A15DE893945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01585" y="1600140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4" name="Graphic 31" descr="Seaweed with solid fill">
                        <a:extLst>
                          <a:ext uri="{FF2B5EF4-FFF2-40B4-BE49-F238E27FC236}">
                            <a16:creationId xmlns:a16="http://schemas.microsoft.com/office/drawing/2014/main" id="{27FB7852-06DE-13DC-A912-C464981CA00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41221">
                        <a:off x="7856975" y="4822938"/>
                        <a:ext cx="109340" cy="216665"/>
                        <a:chOff x="11816556" y="15821491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105" name="Freeform: Shape 1104">
                          <a:extLst>
                            <a:ext uri="{FF2B5EF4-FFF2-40B4-BE49-F238E27FC236}">
                              <a16:creationId xmlns:a16="http://schemas.microsoft.com/office/drawing/2014/main" id="{0F004A99-5534-96C3-B8D7-4DD9B0603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36196" y="15821491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6" name="Freeform: Shape 1105">
                          <a:extLst>
                            <a:ext uri="{FF2B5EF4-FFF2-40B4-BE49-F238E27FC236}">
                              <a16:creationId xmlns:a16="http://schemas.microsoft.com/office/drawing/2014/main" id="{C43B3E73-2ED2-4A33-CB02-C351B927E3D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16556" y="16135680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7" name="Freeform: Shape 1106">
                          <a:extLst>
                            <a:ext uri="{FF2B5EF4-FFF2-40B4-BE49-F238E27FC236}">
                              <a16:creationId xmlns:a16="http://schemas.microsoft.com/office/drawing/2014/main" id="{0D9B7721-00E1-9705-D9A4-D26C4D0581A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2828" y="16091091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8" name="Freeform: Shape 1107">
                          <a:extLst>
                            <a:ext uri="{FF2B5EF4-FFF2-40B4-BE49-F238E27FC236}">
                              <a16:creationId xmlns:a16="http://schemas.microsoft.com/office/drawing/2014/main" id="{D09DFB3A-2F64-07D7-47F5-16367FD474E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43872" y="15871190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9" name="Freeform: Shape 1108">
                          <a:extLst>
                            <a:ext uri="{FF2B5EF4-FFF2-40B4-BE49-F238E27FC236}">
                              <a16:creationId xmlns:a16="http://schemas.microsoft.com/office/drawing/2014/main" id="{7AE99DCE-0B24-FB91-FB5A-FF608A1E7C8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05722" y="15951263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0" name="Freeform: Shape 1109">
                          <a:extLst>
                            <a:ext uri="{FF2B5EF4-FFF2-40B4-BE49-F238E27FC236}">
                              <a16:creationId xmlns:a16="http://schemas.microsoft.com/office/drawing/2014/main" id="{077F03E2-4D04-ED6C-585E-8DF2AD93992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71785" y="16044654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5" name="Graphic 30" descr="Seaweed with solid fill">
                        <a:extLst>
                          <a:ext uri="{FF2B5EF4-FFF2-40B4-BE49-F238E27FC236}">
                            <a16:creationId xmlns:a16="http://schemas.microsoft.com/office/drawing/2014/main" id="{7C56B754-5B67-201F-4D36-FE850D44388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14447" y="4846821"/>
                        <a:ext cx="101995" cy="154328"/>
                        <a:chOff x="10769963" y="15900665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99" name="Freeform: Shape 1098">
                          <a:extLst>
                            <a:ext uri="{FF2B5EF4-FFF2-40B4-BE49-F238E27FC236}">
                              <a16:creationId xmlns:a16="http://schemas.microsoft.com/office/drawing/2014/main" id="{ED12637F-B8BD-660F-07E7-CF97DC267FE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81566" y="15900665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0" name="Freeform: Shape 1099">
                          <a:extLst>
                            <a:ext uri="{FF2B5EF4-FFF2-40B4-BE49-F238E27FC236}">
                              <a16:creationId xmlns:a16="http://schemas.microsoft.com/office/drawing/2014/main" id="{2E269BA4-BD0D-08DF-774F-46C99496F9D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69963" y="16124459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1" name="Freeform: Shape 1100">
                          <a:extLst>
                            <a:ext uri="{FF2B5EF4-FFF2-40B4-BE49-F238E27FC236}">
                              <a16:creationId xmlns:a16="http://schemas.microsoft.com/office/drawing/2014/main" id="{367CA289-87E7-7812-7299-29695EE41B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71708" y="16092698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2" name="Freeform: Shape 1101">
                          <a:extLst>
                            <a:ext uri="{FF2B5EF4-FFF2-40B4-BE49-F238E27FC236}">
                              <a16:creationId xmlns:a16="http://schemas.microsoft.com/office/drawing/2014/main" id="{F64DBC5A-337C-EA9B-D345-793DEAF304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95445" y="15936065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3" name="Freeform: Shape 1102">
                          <a:extLst>
                            <a:ext uri="{FF2B5EF4-FFF2-40B4-BE49-F238E27FC236}">
                              <a16:creationId xmlns:a16="http://schemas.microsoft.com/office/drawing/2014/main" id="{17719221-9B9B-3468-7A0A-55DAEE9A4D1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53139" y="15993100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4" name="Freeform: Shape 1103">
                          <a:extLst>
                            <a:ext uri="{FF2B5EF4-FFF2-40B4-BE49-F238E27FC236}">
                              <a16:creationId xmlns:a16="http://schemas.microsoft.com/office/drawing/2014/main" id="{AF6E1B3D-A5B0-8DEA-C1CA-57A7B484BFB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21482" y="16059622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6" name="Graphic 32" descr="Seaweed with solid fill">
                        <a:extLst>
                          <a:ext uri="{FF2B5EF4-FFF2-40B4-BE49-F238E27FC236}">
                            <a16:creationId xmlns:a16="http://schemas.microsoft.com/office/drawing/2014/main" id="{98B75669-A92D-8619-AF38-F8E89323B21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1365089">
                        <a:off x="7411381" y="4899843"/>
                        <a:ext cx="69011" cy="93386"/>
                        <a:chOff x="10455043" y="16076443"/>
                        <a:chExt cx="210863" cy="309589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93" name="Freeform: Shape 1092">
                          <a:extLst>
                            <a:ext uri="{FF2B5EF4-FFF2-40B4-BE49-F238E27FC236}">
                              <a16:creationId xmlns:a16="http://schemas.microsoft.com/office/drawing/2014/main" id="{ACE39787-A0D8-F5FB-50A2-FFB1BCE50E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30555" y="16076443"/>
                          <a:ext cx="98341" cy="309589"/>
                        </a:xfrm>
                        <a:custGeom>
                          <a:avLst/>
                          <a:gdLst>
                            <a:gd name="connsiteX0" fmla="*/ 47277 w 98341"/>
                            <a:gd name="connsiteY0" fmla="*/ 247766 h 309589"/>
                            <a:gd name="connsiteX1" fmla="*/ 56281 w 98341"/>
                            <a:gd name="connsiteY1" fmla="*/ 228250 h 309589"/>
                            <a:gd name="connsiteX2" fmla="*/ 38129 w 98341"/>
                            <a:gd name="connsiteY2" fmla="*/ 196284 h 309589"/>
                            <a:gd name="connsiteX3" fmla="*/ 56963 w 98341"/>
                            <a:gd name="connsiteY3" fmla="*/ 174369 h 309589"/>
                            <a:gd name="connsiteX4" fmla="*/ 47867 w 98341"/>
                            <a:gd name="connsiteY4" fmla="*/ 150015 h 309589"/>
                            <a:gd name="connsiteX5" fmla="*/ 68313 w 98341"/>
                            <a:gd name="connsiteY5" fmla="*/ 136555 h 309589"/>
                            <a:gd name="connsiteX6" fmla="*/ 63626 w 98341"/>
                            <a:gd name="connsiteY6" fmla="*/ 116366 h 309589"/>
                            <a:gd name="connsiteX7" fmla="*/ 86698 w 98341"/>
                            <a:gd name="connsiteY7" fmla="*/ 95104 h 309589"/>
                            <a:gd name="connsiteX8" fmla="*/ 80773 w 98341"/>
                            <a:gd name="connsiteY8" fmla="*/ 73751 h 309589"/>
                            <a:gd name="connsiteX9" fmla="*/ 97874 w 98341"/>
                            <a:gd name="connsiteY9" fmla="*/ 39992 h 309589"/>
                            <a:gd name="connsiteX10" fmla="*/ 86433 w 98341"/>
                            <a:gd name="connsiteY10" fmla="*/ 22885 h 309589"/>
                            <a:gd name="connsiteX11" fmla="*/ 98341 w 98341"/>
                            <a:gd name="connsiteY11" fmla="*/ 485 h 309589"/>
                            <a:gd name="connsiteX12" fmla="*/ 65052 w 98341"/>
                            <a:gd name="connsiteY12" fmla="*/ 9907 h 309589"/>
                            <a:gd name="connsiteX13" fmla="*/ 60088 w 98341"/>
                            <a:gd name="connsiteY13" fmla="*/ 35207 h 309589"/>
                            <a:gd name="connsiteX14" fmla="*/ 39375 w 98341"/>
                            <a:gd name="connsiteY14" fmla="*/ 52613 h 309589"/>
                            <a:gd name="connsiteX15" fmla="*/ 43691 w 98341"/>
                            <a:gd name="connsiteY15" fmla="*/ 88637 h 309589"/>
                            <a:gd name="connsiteX16" fmla="*/ 12824 w 98341"/>
                            <a:gd name="connsiteY16" fmla="*/ 106810 h 309589"/>
                            <a:gd name="connsiteX17" fmla="*/ 20296 w 98341"/>
                            <a:gd name="connsiteY17" fmla="*/ 145038 h 309589"/>
                            <a:gd name="connsiteX18" fmla="*/ 2171 w 98341"/>
                            <a:gd name="connsiteY18" fmla="*/ 170772 h 309589"/>
                            <a:gd name="connsiteX19" fmla="*/ 11807 w 98341"/>
                            <a:gd name="connsiteY19" fmla="*/ 202799 h 309589"/>
                            <a:gd name="connsiteX20" fmla="*/ 1366 w 98341"/>
                            <a:gd name="connsiteY20" fmla="*/ 225511 h 309589"/>
                            <a:gd name="connsiteX21" fmla="*/ 15069 w 98341"/>
                            <a:gd name="connsiteY21" fmla="*/ 246800 h 309589"/>
                            <a:gd name="connsiteX22" fmla="*/ 20921 w 98341"/>
                            <a:gd name="connsiteY22" fmla="*/ 267824 h 309589"/>
                            <a:gd name="connsiteX23" fmla="*/ 29814 w 98341"/>
                            <a:gd name="connsiteY23" fmla="*/ 306156 h 309589"/>
                            <a:gd name="connsiteX24" fmla="*/ 35415 w 98341"/>
                            <a:gd name="connsiteY24" fmla="*/ 309308 h 309589"/>
                            <a:gd name="connsiteX25" fmla="*/ 37481 w 98341"/>
                            <a:gd name="connsiteY25" fmla="*/ 307572 h 309589"/>
                            <a:gd name="connsiteX26" fmla="*/ 48059 w 98341"/>
                            <a:gd name="connsiteY26" fmla="*/ 293935 h 309589"/>
                            <a:gd name="connsiteX27" fmla="*/ 57135 w 98341"/>
                            <a:gd name="connsiteY27" fmla="*/ 272400 h 309589"/>
                            <a:gd name="connsiteX28" fmla="*/ 47277 w 98341"/>
                            <a:gd name="connsiteY28" fmla="*/ 247766 h 3095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98341" h="309589">
                              <a:moveTo>
                                <a:pt x="47277" y="247766"/>
                              </a:moveTo>
                              <a:cubicBezTo>
                                <a:pt x="50397" y="241433"/>
                                <a:pt x="55494" y="244546"/>
                                <a:pt x="56281" y="228250"/>
                              </a:cubicBezTo>
                              <a:cubicBezTo>
                                <a:pt x="56894" y="215369"/>
                                <a:pt x="38010" y="209902"/>
                                <a:pt x="38129" y="196284"/>
                              </a:cubicBezTo>
                              <a:cubicBezTo>
                                <a:pt x="38231" y="184665"/>
                                <a:pt x="55084" y="185328"/>
                                <a:pt x="56963" y="174369"/>
                              </a:cubicBezTo>
                              <a:cubicBezTo>
                                <a:pt x="58203" y="167148"/>
                                <a:pt x="45483" y="156509"/>
                                <a:pt x="47867" y="150015"/>
                              </a:cubicBezTo>
                              <a:cubicBezTo>
                                <a:pt x="50251" y="143520"/>
                                <a:pt x="61445" y="142780"/>
                                <a:pt x="68313" y="136555"/>
                              </a:cubicBezTo>
                              <a:cubicBezTo>
                                <a:pt x="75284" y="130256"/>
                                <a:pt x="63649" y="122958"/>
                                <a:pt x="63626" y="116366"/>
                              </a:cubicBezTo>
                              <a:cubicBezTo>
                                <a:pt x="63603" y="109775"/>
                                <a:pt x="84360" y="106723"/>
                                <a:pt x="86698" y="95104"/>
                              </a:cubicBezTo>
                              <a:cubicBezTo>
                                <a:pt x="89036" y="83485"/>
                                <a:pt x="82460" y="83304"/>
                                <a:pt x="80773" y="73751"/>
                              </a:cubicBezTo>
                              <a:cubicBezTo>
                                <a:pt x="79086" y="64198"/>
                                <a:pt x="95367" y="52431"/>
                                <a:pt x="97874" y="39992"/>
                              </a:cubicBezTo>
                              <a:cubicBezTo>
                                <a:pt x="99567" y="31579"/>
                                <a:pt x="88556" y="29692"/>
                                <a:pt x="86433" y="22885"/>
                              </a:cubicBezTo>
                              <a:cubicBezTo>
                                <a:pt x="83985" y="15041"/>
                                <a:pt x="98341" y="485"/>
                                <a:pt x="98341" y="485"/>
                              </a:cubicBezTo>
                              <a:cubicBezTo>
                                <a:pt x="81421" y="-1837"/>
                                <a:pt x="68790" y="4647"/>
                                <a:pt x="65052" y="9907"/>
                              </a:cubicBezTo>
                              <a:cubicBezTo>
                                <a:pt x="59136" y="18255"/>
                                <a:pt x="64878" y="30681"/>
                                <a:pt x="60088" y="35207"/>
                              </a:cubicBezTo>
                              <a:cubicBezTo>
                                <a:pt x="53647" y="41290"/>
                                <a:pt x="43243" y="41849"/>
                                <a:pt x="39375" y="52613"/>
                              </a:cubicBezTo>
                              <a:cubicBezTo>
                                <a:pt x="36102" y="61698"/>
                                <a:pt x="51457" y="78737"/>
                                <a:pt x="43691" y="88637"/>
                              </a:cubicBezTo>
                              <a:cubicBezTo>
                                <a:pt x="36349" y="98011"/>
                                <a:pt x="17471" y="93529"/>
                                <a:pt x="12824" y="106810"/>
                              </a:cubicBezTo>
                              <a:cubicBezTo>
                                <a:pt x="7912" y="120811"/>
                                <a:pt x="26860" y="131303"/>
                                <a:pt x="20296" y="145038"/>
                              </a:cubicBezTo>
                              <a:cubicBezTo>
                                <a:pt x="14520" y="157121"/>
                                <a:pt x="4053" y="157784"/>
                                <a:pt x="2171" y="170772"/>
                              </a:cubicBezTo>
                              <a:cubicBezTo>
                                <a:pt x="623" y="181469"/>
                                <a:pt x="15101" y="192583"/>
                                <a:pt x="11807" y="202799"/>
                              </a:cubicBezTo>
                              <a:cubicBezTo>
                                <a:pt x="8592" y="212772"/>
                                <a:pt x="-4146" y="215837"/>
                                <a:pt x="1366" y="225511"/>
                              </a:cubicBezTo>
                              <a:cubicBezTo>
                                <a:pt x="7985" y="237123"/>
                                <a:pt x="18458" y="235666"/>
                                <a:pt x="15069" y="246800"/>
                              </a:cubicBezTo>
                              <a:cubicBezTo>
                                <a:pt x="12217" y="256158"/>
                                <a:pt x="15986" y="262124"/>
                                <a:pt x="20921" y="267824"/>
                              </a:cubicBezTo>
                              <a:cubicBezTo>
                                <a:pt x="30441" y="278817"/>
                                <a:pt x="26642" y="291004"/>
                                <a:pt x="29814" y="306156"/>
                              </a:cubicBezTo>
                              <a:cubicBezTo>
                                <a:pt x="30609" y="308818"/>
                                <a:pt x="33117" y="310230"/>
                                <a:pt x="35415" y="309308"/>
                              </a:cubicBezTo>
                              <a:cubicBezTo>
                                <a:pt x="36236" y="308979"/>
                                <a:pt x="36955" y="308375"/>
                                <a:pt x="37481" y="307572"/>
                              </a:cubicBezTo>
                              <a:cubicBezTo>
                                <a:pt x="40391" y="302432"/>
                                <a:pt x="43957" y="297834"/>
                                <a:pt x="48059" y="293935"/>
                              </a:cubicBezTo>
                              <a:cubicBezTo>
                                <a:pt x="54739" y="288188"/>
                                <a:pt x="60838" y="282494"/>
                                <a:pt x="57135" y="272400"/>
                              </a:cubicBezTo>
                              <a:cubicBezTo>
                                <a:pt x="52839" y="260677"/>
                                <a:pt x="41373" y="259752"/>
                                <a:pt x="47277" y="24776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4" name="Freeform: Shape 1093">
                          <a:extLst>
                            <a:ext uri="{FF2B5EF4-FFF2-40B4-BE49-F238E27FC236}">
                              <a16:creationId xmlns:a16="http://schemas.microsoft.com/office/drawing/2014/main" id="{65578A55-CF43-5645-1F65-84F206517B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55043" y="16211864"/>
                          <a:ext cx="86954" cy="166641"/>
                        </a:xfrm>
                        <a:custGeom>
                          <a:avLst/>
                          <a:gdLst>
                            <a:gd name="connsiteX0" fmla="*/ 69705 w 86954"/>
                            <a:gd name="connsiteY0" fmla="*/ 111329 h 166641"/>
                            <a:gd name="connsiteX1" fmla="*/ 70820 w 86954"/>
                            <a:gd name="connsiteY1" fmla="*/ 86052 h 166641"/>
                            <a:gd name="connsiteX2" fmla="*/ 56516 w 86954"/>
                            <a:gd name="connsiteY2" fmla="*/ 72724 h 166641"/>
                            <a:gd name="connsiteX3" fmla="*/ 57187 w 86954"/>
                            <a:gd name="connsiteY3" fmla="*/ 44819 h 166641"/>
                            <a:gd name="connsiteX4" fmla="*/ 39047 w 86954"/>
                            <a:gd name="connsiteY4" fmla="*/ 30590 h 166641"/>
                            <a:gd name="connsiteX5" fmla="*/ 25051 w 86954"/>
                            <a:gd name="connsiteY5" fmla="*/ 7403 h 166641"/>
                            <a:gd name="connsiteX6" fmla="*/ 8310 w 86954"/>
                            <a:gd name="connsiteY6" fmla="*/ 0 h 166641"/>
                            <a:gd name="connsiteX7" fmla="*/ 5932 w 86954"/>
                            <a:gd name="connsiteY7" fmla="*/ 27676 h 166641"/>
                            <a:gd name="connsiteX8" fmla="*/ 20331 w 86954"/>
                            <a:gd name="connsiteY8" fmla="*/ 44941 h 166641"/>
                            <a:gd name="connsiteX9" fmla="*/ 22707 w 86954"/>
                            <a:gd name="connsiteY9" fmla="*/ 76233 h 166641"/>
                            <a:gd name="connsiteX10" fmla="*/ 40662 w 86954"/>
                            <a:gd name="connsiteY10" fmla="*/ 85712 h 166641"/>
                            <a:gd name="connsiteX11" fmla="*/ 40124 w 86954"/>
                            <a:gd name="connsiteY11" fmla="*/ 123176 h 166641"/>
                            <a:gd name="connsiteX12" fmla="*/ 68528 w 86954"/>
                            <a:gd name="connsiteY12" fmla="*/ 163827 h 166641"/>
                            <a:gd name="connsiteX13" fmla="*/ 74546 w 86954"/>
                            <a:gd name="connsiteY13" fmla="*/ 166069 h 166641"/>
                            <a:gd name="connsiteX14" fmla="*/ 76216 w 86954"/>
                            <a:gd name="connsiteY14" fmla="*/ 164348 h 166641"/>
                            <a:gd name="connsiteX15" fmla="*/ 86759 w 86954"/>
                            <a:gd name="connsiteY15" fmla="*/ 139071 h 166641"/>
                            <a:gd name="connsiteX16" fmla="*/ 69705 w 86954"/>
                            <a:gd name="connsiteY16" fmla="*/ 111329 h 1666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86954" h="166641">
                              <a:moveTo>
                                <a:pt x="69705" y="111329"/>
                              </a:moveTo>
                              <a:cubicBezTo>
                                <a:pt x="68581" y="101799"/>
                                <a:pt x="72101" y="90642"/>
                                <a:pt x="70820" y="86052"/>
                              </a:cubicBezTo>
                              <a:cubicBezTo>
                                <a:pt x="67271" y="73333"/>
                                <a:pt x="60277" y="80120"/>
                                <a:pt x="56516" y="72724"/>
                              </a:cubicBezTo>
                              <a:cubicBezTo>
                                <a:pt x="51890" y="63639"/>
                                <a:pt x="60071" y="56149"/>
                                <a:pt x="57187" y="44819"/>
                              </a:cubicBezTo>
                              <a:cubicBezTo>
                                <a:pt x="54820" y="35522"/>
                                <a:pt x="50179" y="36643"/>
                                <a:pt x="39047" y="30590"/>
                              </a:cubicBezTo>
                              <a:cubicBezTo>
                                <a:pt x="31530" y="26501"/>
                                <a:pt x="29779" y="15953"/>
                                <a:pt x="25051" y="7403"/>
                              </a:cubicBezTo>
                              <a:cubicBezTo>
                                <a:pt x="21348" y="707"/>
                                <a:pt x="8310" y="0"/>
                                <a:pt x="8310" y="0"/>
                              </a:cubicBezTo>
                              <a:cubicBezTo>
                                <a:pt x="-5967" y="1501"/>
                                <a:pt x="1555" y="21626"/>
                                <a:pt x="5932" y="27676"/>
                              </a:cubicBezTo>
                              <a:cubicBezTo>
                                <a:pt x="10919" y="34577"/>
                                <a:pt x="19088" y="32450"/>
                                <a:pt x="20331" y="44941"/>
                              </a:cubicBezTo>
                              <a:cubicBezTo>
                                <a:pt x="21766" y="59409"/>
                                <a:pt x="18203" y="64181"/>
                                <a:pt x="22707" y="76233"/>
                              </a:cubicBezTo>
                              <a:cubicBezTo>
                                <a:pt x="27674" y="89531"/>
                                <a:pt x="37865" y="75483"/>
                                <a:pt x="40662" y="85712"/>
                              </a:cubicBezTo>
                              <a:cubicBezTo>
                                <a:pt x="43299" y="95366"/>
                                <a:pt x="34946" y="111514"/>
                                <a:pt x="40124" y="123176"/>
                              </a:cubicBezTo>
                              <a:cubicBezTo>
                                <a:pt x="46671" y="137911"/>
                                <a:pt x="60992" y="140491"/>
                                <a:pt x="68528" y="163827"/>
                              </a:cubicBezTo>
                              <a:cubicBezTo>
                                <a:pt x="69656" y="166371"/>
                                <a:pt x="72350" y="167375"/>
                                <a:pt x="74546" y="166069"/>
                              </a:cubicBezTo>
                              <a:cubicBezTo>
                                <a:pt x="75219" y="165668"/>
                                <a:pt x="75794" y="165076"/>
                                <a:pt x="76216" y="164348"/>
                              </a:cubicBezTo>
                              <a:cubicBezTo>
                                <a:pt x="81277" y="156912"/>
                                <a:pt x="84875" y="148286"/>
                                <a:pt x="86759" y="139071"/>
                              </a:cubicBezTo>
                              <a:cubicBezTo>
                                <a:pt x="89030" y="123381"/>
                                <a:pt x="70800" y="120615"/>
                                <a:pt x="69705" y="1113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5" name="Freeform: Shape 1094">
                          <a:extLst>
                            <a:ext uri="{FF2B5EF4-FFF2-40B4-BE49-F238E27FC236}">
                              <a16:creationId xmlns:a16="http://schemas.microsoft.com/office/drawing/2014/main" id="{AFF74109-B738-B35A-DA35-4AD9C1BD0F5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91546" y="16192645"/>
                          <a:ext cx="74360" cy="172357"/>
                        </a:xfrm>
                        <a:custGeom>
                          <a:avLst/>
                          <a:gdLst>
                            <a:gd name="connsiteX0" fmla="*/ 64939 w 74360"/>
                            <a:gd name="connsiteY0" fmla="*/ 42012 h 172357"/>
                            <a:gd name="connsiteX1" fmla="*/ 73875 w 74360"/>
                            <a:gd name="connsiteY1" fmla="*/ 10184 h 172357"/>
                            <a:gd name="connsiteX2" fmla="*/ 51433 w 74360"/>
                            <a:gd name="connsiteY2" fmla="*/ 9804 h 172357"/>
                            <a:gd name="connsiteX3" fmla="*/ 35640 w 74360"/>
                            <a:gd name="connsiteY3" fmla="*/ 39502 h 172357"/>
                            <a:gd name="connsiteX4" fmla="*/ 34382 w 74360"/>
                            <a:gd name="connsiteY4" fmla="*/ 63561 h 172357"/>
                            <a:gd name="connsiteX5" fmla="*/ 19021 w 74360"/>
                            <a:gd name="connsiteY5" fmla="*/ 72060 h 172357"/>
                            <a:gd name="connsiteX6" fmla="*/ 19373 w 74360"/>
                            <a:gd name="connsiteY6" fmla="*/ 95432 h 172357"/>
                            <a:gd name="connsiteX7" fmla="*/ 3454 w 74360"/>
                            <a:gd name="connsiteY7" fmla="*/ 111156 h 172357"/>
                            <a:gd name="connsiteX8" fmla="*/ 3228 w 74360"/>
                            <a:gd name="connsiteY8" fmla="*/ 138549 h 172357"/>
                            <a:gd name="connsiteX9" fmla="*/ 5592 w 74360"/>
                            <a:gd name="connsiteY9" fmla="*/ 168742 h 172357"/>
                            <a:gd name="connsiteX10" fmla="*/ 8616 w 74360"/>
                            <a:gd name="connsiteY10" fmla="*/ 172357 h 172357"/>
                            <a:gd name="connsiteX11" fmla="*/ 11354 w 74360"/>
                            <a:gd name="connsiteY11" fmla="*/ 170518 h 172357"/>
                            <a:gd name="connsiteX12" fmla="*/ 30046 w 74360"/>
                            <a:gd name="connsiteY12" fmla="*/ 144431 h 172357"/>
                            <a:gd name="connsiteX13" fmla="*/ 34667 w 74360"/>
                            <a:gd name="connsiteY13" fmla="*/ 118676 h 172357"/>
                            <a:gd name="connsiteX14" fmla="*/ 53702 w 74360"/>
                            <a:gd name="connsiteY14" fmla="*/ 104208 h 172357"/>
                            <a:gd name="connsiteX15" fmla="*/ 51512 w 74360"/>
                            <a:gd name="connsiteY15" fmla="*/ 79486 h 172357"/>
                            <a:gd name="connsiteX16" fmla="*/ 70009 w 74360"/>
                            <a:gd name="connsiteY16" fmla="*/ 67373 h 172357"/>
                            <a:gd name="connsiteX17" fmla="*/ 64939 w 74360"/>
                            <a:gd name="connsiteY17" fmla="*/ 42012 h 1723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74360" h="172357">
                              <a:moveTo>
                                <a:pt x="64939" y="42012"/>
                              </a:moveTo>
                              <a:cubicBezTo>
                                <a:pt x="72338" y="33812"/>
                                <a:pt x="75694" y="21859"/>
                                <a:pt x="73875" y="10184"/>
                              </a:cubicBezTo>
                              <a:cubicBezTo>
                                <a:pt x="71682" y="-3147"/>
                                <a:pt x="53458" y="-3511"/>
                                <a:pt x="51433" y="9804"/>
                              </a:cubicBezTo>
                              <a:cubicBezTo>
                                <a:pt x="49883" y="20013"/>
                                <a:pt x="52534" y="31548"/>
                                <a:pt x="35640" y="39502"/>
                              </a:cubicBezTo>
                              <a:cubicBezTo>
                                <a:pt x="23924" y="45020"/>
                                <a:pt x="37583" y="57588"/>
                                <a:pt x="34382" y="63561"/>
                              </a:cubicBezTo>
                              <a:cubicBezTo>
                                <a:pt x="31182" y="69533"/>
                                <a:pt x="22565" y="66855"/>
                                <a:pt x="19021" y="72060"/>
                              </a:cubicBezTo>
                              <a:cubicBezTo>
                                <a:pt x="12757" y="81256"/>
                                <a:pt x="22062" y="88383"/>
                                <a:pt x="19373" y="95432"/>
                              </a:cubicBezTo>
                              <a:cubicBezTo>
                                <a:pt x="16059" y="104110"/>
                                <a:pt x="9004" y="102562"/>
                                <a:pt x="3454" y="111156"/>
                              </a:cubicBezTo>
                              <a:cubicBezTo>
                                <a:pt x="-1100" y="118222"/>
                                <a:pt x="-1126" y="120739"/>
                                <a:pt x="3228" y="138549"/>
                              </a:cubicBezTo>
                              <a:cubicBezTo>
                                <a:pt x="5187" y="148444"/>
                                <a:pt x="5982" y="158600"/>
                                <a:pt x="5592" y="168742"/>
                              </a:cubicBezTo>
                              <a:cubicBezTo>
                                <a:pt x="5565" y="170707"/>
                                <a:pt x="6919" y="172326"/>
                                <a:pt x="8616" y="172357"/>
                              </a:cubicBezTo>
                              <a:cubicBezTo>
                                <a:pt x="9752" y="172377"/>
                                <a:pt x="10805" y="171670"/>
                                <a:pt x="11354" y="170518"/>
                              </a:cubicBezTo>
                              <a:cubicBezTo>
                                <a:pt x="16036" y="160615"/>
                                <a:pt x="22739" y="148983"/>
                                <a:pt x="30046" y="144431"/>
                              </a:cubicBezTo>
                              <a:cubicBezTo>
                                <a:pt x="39909" y="138290"/>
                                <a:pt x="34315" y="129444"/>
                                <a:pt x="34667" y="118676"/>
                              </a:cubicBezTo>
                              <a:cubicBezTo>
                                <a:pt x="35085" y="106334"/>
                                <a:pt x="47736" y="111762"/>
                                <a:pt x="53702" y="104208"/>
                              </a:cubicBezTo>
                              <a:cubicBezTo>
                                <a:pt x="60486" y="95644"/>
                                <a:pt x="49101" y="89110"/>
                                <a:pt x="51512" y="79486"/>
                              </a:cubicBezTo>
                              <a:cubicBezTo>
                                <a:pt x="54381" y="68029"/>
                                <a:pt x="66533" y="74695"/>
                                <a:pt x="70009" y="67373"/>
                              </a:cubicBezTo>
                              <a:cubicBezTo>
                                <a:pt x="75931" y="54876"/>
                                <a:pt x="54715" y="53644"/>
                                <a:pt x="64939" y="4201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6" name="Freeform: Shape 1095">
                          <a:extLst>
                            <a:ext uri="{FF2B5EF4-FFF2-40B4-BE49-F238E27FC236}">
                              <a16:creationId xmlns:a16="http://schemas.microsoft.com/office/drawing/2014/main" id="{AA11FCAA-CB66-B7EB-ECCD-77D58674DF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72284" y="16097864"/>
                          <a:ext cx="26673" cy="30902"/>
                        </a:xfrm>
                        <a:custGeom>
                          <a:avLst/>
                          <a:gdLst>
                            <a:gd name="connsiteX0" fmla="*/ 13337 w 26673"/>
                            <a:gd name="connsiteY0" fmla="*/ 30903 h 30902"/>
                            <a:gd name="connsiteX1" fmla="*/ 26673 w 26673"/>
                            <a:gd name="connsiteY1" fmla="*/ 15451 h 30902"/>
                            <a:gd name="connsiteX2" fmla="*/ 13337 w 26673"/>
                            <a:gd name="connsiteY2" fmla="*/ 0 h 30902"/>
                            <a:gd name="connsiteX3" fmla="*/ 0 w 26673"/>
                            <a:gd name="connsiteY3" fmla="*/ 15451 h 30902"/>
                            <a:gd name="connsiteX4" fmla="*/ 13337 w 26673"/>
                            <a:gd name="connsiteY4" fmla="*/ 30903 h 3090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673" h="30902">
                              <a:moveTo>
                                <a:pt x="13337" y="30903"/>
                              </a:moveTo>
                              <a:cubicBezTo>
                                <a:pt x="20702" y="30903"/>
                                <a:pt x="26673" y="23985"/>
                                <a:pt x="26673" y="15451"/>
                              </a:cubicBezTo>
                              <a:cubicBezTo>
                                <a:pt x="26673" y="6918"/>
                                <a:pt x="20702" y="0"/>
                                <a:pt x="13337" y="0"/>
                              </a:cubicBezTo>
                              <a:cubicBezTo>
                                <a:pt x="5971" y="0"/>
                                <a:pt x="0" y="6918"/>
                                <a:pt x="0" y="15451"/>
                              </a:cubicBezTo>
                              <a:cubicBezTo>
                                <a:pt x="0" y="23985"/>
                                <a:pt x="5971" y="30903"/>
                                <a:pt x="13337" y="309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7" name="Freeform: Shape 1096">
                          <a:extLst>
                            <a:ext uri="{FF2B5EF4-FFF2-40B4-BE49-F238E27FC236}">
                              <a16:creationId xmlns:a16="http://schemas.microsoft.com/office/drawing/2014/main" id="{D67DF363-021D-2678-13FC-A17B2C6368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11321" y="16132377"/>
                          <a:ext cx="17786" cy="20606"/>
                        </a:xfrm>
                        <a:custGeom>
                          <a:avLst/>
                          <a:gdLst>
                            <a:gd name="connsiteX0" fmla="*/ 8890 w 17786"/>
                            <a:gd name="connsiteY0" fmla="*/ 20606 h 20606"/>
                            <a:gd name="connsiteX1" fmla="*/ 17786 w 17786"/>
                            <a:gd name="connsiteY1" fmla="*/ 10306 h 20606"/>
                            <a:gd name="connsiteX2" fmla="*/ 8896 w 17786"/>
                            <a:gd name="connsiteY2" fmla="*/ 0 h 20606"/>
                            <a:gd name="connsiteX3" fmla="*/ 0 w 17786"/>
                            <a:gd name="connsiteY3" fmla="*/ 10300 h 20606"/>
                            <a:gd name="connsiteX4" fmla="*/ 0 w 17786"/>
                            <a:gd name="connsiteY4" fmla="*/ 10303 h 20606"/>
                            <a:gd name="connsiteX5" fmla="*/ 8890 w 17786"/>
                            <a:gd name="connsiteY5" fmla="*/ 20606 h 206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7786" h="20606">
                              <a:moveTo>
                                <a:pt x="8890" y="20606"/>
                              </a:moveTo>
                              <a:cubicBezTo>
                                <a:pt x="13802" y="20608"/>
                                <a:pt x="17784" y="15997"/>
                                <a:pt x="17786" y="10306"/>
                              </a:cubicBezTo>
                              <a:cubicBezTo>
                                <a:pt x="17788" y="4616"/>
                                <a:pt x="13807" y="2"/>
                                <a:pt x="8896" y="0"/>
                              </a:cubicBezTo>
                              <a:cubicBezTo>
                                <a:pt x="3984" y="-2"/>
                                <a:pt x="2" y="4609"/>
                                <a:pt x="0" y="10300"/>
                              </a:cubicBezTo>
                              <a:cubicBezTo>
                                <a:pt x="0" y="10301"/>
                                <a:pt x="0" y="10302"/>
                                <a:pt x="0" y="10303"/>
                              </a:cubicBezTo>
                              <a:cubicBezTo>
                                <a:pt x="0" y="15992"/>
                                <a:pt x="3980" y="20604"/>
                                <a:pt x="8890" y="2060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8" name="Freeform: Shape 1097">
                          <a:extLst>
                            <a:ext uri="{FF2B5EF4-FFF2-40B4-BE49-F238E27FC236}">
                              <a16:creationId xmlns:a16="http://schemas.microsoft.com/office/drawing/2014/main" id="{095D7501-7A3B-4EB3-5F3C-AEC49D23EE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89902" y="16172631"/>
                          <a:ext cx="15619" cy="18096"/>
                        </a:xfrm>
                        <a:custGeom>
                          <a:avLst/>
                          <a:gdLst>
                            <a:gd name="connsiteX0" fmla="*/ 0 w 15619"/>
                            <a:gd name="connsiteY0" fmla="*/ 9045 h 18096"/>
                            <a:gd name="connsiteX1" fmla="*/ 7807 w 15619"/>
                            <a:gd name="connsiteY1" fmla="*/ 18096 h 18096"/>
                            <a:gd name="connsiteX2" fmla="*/ 15619 w 15619"/>
                            <a:gd name="connsiteY2" fmla="*/ 9051 h 18096"/>
                            <a:gd name="connsiteX3" fmla="*/ 7813 w 15619"/>
                            <a:gd name="connsiteY3" fmla="*/ 0 h 18096"/>
                            <a:gd name="connsiteX4" fmla="*/ 7810 w 15619"/>
                            <a:gd name="connsiteY4" fmla="*/ 0 h 18096"/>
                            <a:gd name="connsiteX5" fmla="*/ 0 w 15619"/>
                            <a:gd name="connsiteY5" fmla="*/ 9045 h 180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5619" h="18096">
                              <a:moveTo>
                                <a:pt x="0" y="9045"/>
                              </a:moveTo>
                              <a:cubicBezTo>
                                <a:pt x="-2" y="14042"/>
                                <a:pt x="3494" y="18094"/>
                                <a:pt x="7807" y="18096"/>
                              </a:cubicBezTo>
                              <a:cubicBezTo>
                                <a:pt x="12120" y="18098"/>
                                <a:pt x="15618" y="14048"/>
                                <a:pt x="15619" y="9051"/>
                              </a:cubicBezTo>
                              <a:cubicBezTo>
                                <a:pt x="15621" y="4054"/>
                                <a:pt x="12126" y="2"/>
                                <a:pt x="7813" y="0"/>
                              </a:cubicBezTo>
                              <a:cubicBezTo>
                                <a:pt x="7812" y="0"/>
                                <a:pt x="7811" y="0"/>
                                <a:pt x="7810" y="0"/>
                              </a:cubicBezTo>
                              <a:cubicBezTo>
                                <a:pt x="3498" y="0"/>
                                <a:pt x="2" y="4049"/>
                                <a:pt x="0" y="904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7" name="Graphic 34" descr="Seaweed with solid fill">
                        <a:extLst>
                          <a:ext uri="{FF2B5EF4-FFF2-40B4-BE49-F238E27FC236}">
                            <a16:creationId xmlns:a16="http://schemas.microsoft.com/office/drawing/2014/main" id="{2AC250B9-B8FD-0B7D-5C14-806FEEA8FDA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048897" y="4951063"/>
                        <a:ext cx="115176" cy="134527"/>
                        <a:chOff x="12402971" y="16246242"/>
                        <a:chExt cx="35192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87" name="Freeform: Shape 1086">
                          <a:extLst>
                            <a:ext uri="{FF2B5EF4-FFF2-40B4-BE49-F238E27FC236}">
                              <a16:creationId xmlns:a16="http://schemas.microsoft.com/office/drawing/2014/main" id="{BC805D7A-3014-7C11-102F-6EB26BD567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28997" y="16246242"/>
                          <a:ext cx="164126" cy="445975"/>
                        </a:xfrm>
                        <a:custGeom>
                          <a:avLst/>
                          <a:gdLst>
                            <a:gd name="connsiteX0" fmla="*/ 78904 w 164126"/>
                            <a:gd name="connsiteY0" fmla="*/ 356916 h 445975"/>
                            <a:gd name="connsiteX1" fmla="*/ 93930 w 164126"/>
                            <a:gd name="connsiteY1" fmla="*/ 328802 h 445975"/>
                            <a:gd name="connsiteX2" fmla="*/ 63635 w 164126"/>
                            <a:gd name="connsiteY2" fmla="*/ 282754 h 445975"/>
                            <a:gd name="connsiteX3" fmla="*/ 95069 w 164126"/>
                            <a:gd name="connsiteY3" fmla="*/ 251185 h 445975"/>
                            <a:gd name="connsiteX4" fmla="*/ 79888 w 164126"/>
                            <a:gd name="connsiteY4" fmla="*/ 216101 h 445975"/>
                            <a:gd name="connsiteX5" fmla="*/ 114012 w 164126"/>
                            <a:gd name="connsiteY5" fmla="*/ 196713 h 445975"/>
                            <a:gd name="connsiteX6" fmla="*/ 106188 w 164126"/>
                            <a:gd name="connsiteY6" fmla="*/ 167630 h 445975"/>
                            <a:gd name="connsiteX7" fmla="*/ 144694 w 164126"/>
                            <a:gd name="connsiteY7" fmla="*/ 137001 h 445975"/>
                            <a:gd name="connsiteX8" fmla="*/ 134806 w 164126"/>
                            <a:gd name="connsiteY8" fmla="*/ 106241 h 445975"/>
                            <a:gd name="connsiteX9" fmla="*/ 163346 w 164126"/>
                            <a:gd name="connsiteY9" fmla="*/ 57609 h 445975"/>
                            <a:gd name="connsiteX10" fmla="*/ 144253 w 164126"/>
                            <a:gd name="connsiteY10" fmla="*/ 32966 h 445975"/>
                            <a:gd name="connsiteX11" fmla="*/ 164126 w 164126"/>
                            <a:gd name="connsiteY11" fmla="*/ 699 h 445975"/>
                            <a:gd name="connsiteX12" fmla="*/ 108568 w 164126"/>
                            <a:gd name="connsiteY12" fmla="*/ 14271 h 445975"/>
                            <a:gd name="connsiteX13" fmla="*/ 100284 w 164126"/>
                            <a:gd name="connsiteY13" fmla="*/ 50717 h 445975"/>
                            <a:gd name="connsiteX14" fmla="*/ 65715 w 164126"/>
                            <a:gd name="connsiteY14" fmla="*/ 75791 h 445975"/>
                            <a:gd name="connsiteX15" fmla="*/ 72917 w 164126"/>
                            <a:gd name="connsiteY15" fmla="*/ 127684 h 445975"/>
                            <a:gd name="connsiteX16" fmla="*/ 21402 w 164126"/>
                            <a:gd name="connsiteY16" fmla="*/ 153864 h 445975"/>
                            <a:gd name="connsiteX17" fmla="*/ 33874 w 164126"/>
                            <a:gd name="connsiteY17" fmla="*/ 208932 h 445975"/>
                            <a:gd name="connsiteX18" fmla="*/ 3623 w 164126"/>
                            <a:gd name="connsiteY18" fmla="*/ 246003 h 445975"/>
                            <a:gd name="connsiteX19" fmla="*/ 19705 w 164126"/>
                            <a:gd name="connsiteY19" fmla="*/ 292138 h 445975"/>
                            <a:gd name="connsiteX20" fmla="*/ 2280 w 164126"/>
                            <a:gd name="connsiteY20" fmla="*/ 324857 h 445975"/>
                            <a:gd name="connsiteX21" fmla="*/ 25149 w 164126"/>
                            <a:gd name="connsiteY21" fmla="*/ 355525 h 445975"/>
                            <a:gd name="connsiteX22" fmla="*/ 34916 w 164126"/>
                            <a:gd name="connsiteY22" fmla="*/ 385809 h 445975"/>
                            <a:gd name="connsiteX23" fmla="*/ 49758 w 164126"/>
                            <a:gd name="connsiteY23" fmla="*/ 441028 h 445975"/>
                            <a:gd name="connsiteX24" fmla="*/ 59105 w 164126"/>
                            <a:gd name="connsiteY24" fmla="*/ 445569 h 445975"/>
                            <a:gd name="connsiteX25" fmla="*/ 62554 w 164126"/>
                            <a:gd name="connsiteY25" fmla="*/ 443069 h 445975"/>
                            <a:gd name="connsiteX26" fmla="*/ 80208 w 164126"/>
                            <a:gd name="connsiteY26" fmla="*/ 423423 h 445975"/>
                            <a:gd name="connsiteX27" fmla="*/ 95355 w 164126"/>
                            <a:gd name="connsiteY27" fmla="*/ 392402 h 445975"/>
                            <a:gd name="connsiteX28" fmla="*/ 78904 w 164126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64126" h="445975">
                              <a:moveTo>
                                <a:pt x="78904" y="356916"/>
                              </a:moveTo>
                              <a:cubicBezTo>
                                <a:pt x="84109" y="347793"/>
                                <a:pt x="92616" y="352277"/>
                                <a:pt x="93930" y="328802"/>
                              </a:cubicBezTo>
                              <a:cubicBezTo>
                                <a:pt x="94953" y="310247"/>
                                <a:pt x="63436" y="302371"/>
                                <a:pt x="63635" y="282754"/>
                              </a:cubicBezTo>
                              <a:cubicBezTo>
                                <a:pt x="63805" y="266017"/>
                                <a:pt x="91933" y="266972"/>
                                <a:pt x="95069" y="251185"/>
                              </a:cubicBezTo>
                              <a:cubicBezTo>
                                <a:pt x="97139" y="240783"/>
                                <a:pt x="75908" y="225456"/>
                                <a:pt x="79888" y="216101"/>
                              </a:cubicBezTo>
                              <a:cubicBezTo>
                                <a:pt x="83867" y="206746"/>
                                <a:pt x="102548" y="205680"/>
                                <a:pt x="114012" y="196713"/>
                              </a:cubicBezTo>
                              <a:cubicBezTo>
                                <a:pt x="125645" y="187639"/>
                                <a:pt x="106227" y="177125"/>
                                <a:pt x="106188" y="167630"/>
                              </a:cubicBezTo>
                              <a:cubicBezTo>
                                <a:pt x="106149" y="158134"/>
                                <a:pt x="140792" y="153738"/>
                                <a:pt x="144694" y="137001"/>
                              </a:cubicBezTo>
                              <a:cubicBezTo>
                                <a:pt x="148596" y="120263"/>
                                <a:pt x="137622" y="120002"/>
                                <a:pt x="134806" y="106241"/>
                              </a:cubicBezTo>
                              <a:cubicBezTo>
                                <a:pt x="131990" y="92480"/>
                                <a:pt x="159163" y="75529"/>
                                <a:pt x="163346" y="57609"/>
                              </a:cubicBezTo>
                              <a:cubicBezTo>
                                <a:pt x="166172" y="45491"/>
                                <a:pt x="147796" y="42772"/>
                                <a:pt x="144253" y="32966"/>
                              </a:cubicBezTo>
                              <a:cubicBezTo>
                                <a:pt x="140167" y="21668"/>
                                <a:pt x="164126" y="699"/>
                                <a:pt x="164126" y="699"/>
                              </a:cubicBezTo>
                              <a:cubicBezTo>
                                <a:pt x="135887" y="-2646"/>
                                <a:pt x="114806" y="6695"/>
                                <a:pt x="108568" y="14271"/>
                              </a:cubicBezTo>
                              <a:cubicBezTo>
                                <a:pt x="98695" y="26297"/>
                                <a:pt x="108277" y="44197"/>
                                <a:pt x="100284" y="50717"/>
                              </a:cubicBezTo>
                              <a:cubicBezTo>
                                <a:pt x="89533" y="59480"/>
                                <a:pt x="72171" y="60285"/>
                                <a:pt x="65715" y="75791"/>
                              </a:cubicBezTo>
                              <a:cubicBezTo>
                                <a:pt x="60252" y="88878"/>
                                <a:pt x="85879" y="113424"/>
                                <a:pt x="72917" y="127684"/>
                              </a:cubicBezTo>
                              <a:cubicBezTo>
                                <a:pt x="60664" y="141189"/>
                                <a:pt x="29157" y="134732"/>
                                <a:pt x="21402" y="153864"/>
                              </a:cubicBezTo>
                              <a:cubicBezTo>
                                <a:pt x="13205" y="174033"/>
                                <a:pt x="44828" y="189146"/>
                                <a:pt x="33874" y="208932"/>
                              </a:cubicBezTo>
                              <a:cubicBezTo>
                                <a:pt x="24233" y="226338"/>
                                <a:pt x="6764" y="227293"/>
                                <a:pt x="3623" y="246003"/>
                              </a:cubicBezTo>
                              <a:cubicBezTo>
                                <a:pt x="1039" y="261412"/>
                                <a:pt x="25202" y="277422"/>
                                <a:pt x="19705" y="292138"/>
                              </a:cubicBezTo>
                              <a:cubicBezTo>
                                <a:pt x="14340" y="306505"/>
                                <a:pt x="-6920" y="310921"/>
                                <a:pt x="2280" y="324857"/>
                              </a:cubicBezTo>
                              <a:cubicBezTo>
                                <a:pt x="13327" y="341584"/>
                                <a:pt x="30805" y="339485"/>
                                <a:pt x="25149" y="355525"/>
                              </a:cubicBezTo>
                              <a:cubicBezTo>
                                <a:pt x="20389" y="369004"/>
                                <a:pt x="26680" y="377598"/>
                                <a:pt x="34916" y="385809"/>
                              </a:cubicBezTo>
                              <a:cubicBezTo>
                                <a:pt x="50805" y="401645"/>
                                <a:pt x="44465" y="419201"/>
                                <a:pt x="49758" y="441028"/>
                              </a:cubicBezTo>
                              <a:cubicBezTo>
                                <a:pt x="51085" y="444863"/>
                                <a:pt x="55270" y="446897"/>
                                <a:pt x="59105" y="445569"/>
                              </a:cubicBezTo>
                              <a:cubicBezTo>
                                <a:pt x="60477" y="445094"/>
                                <a:pt x="61676" y="444224"/>
                                <a:pt x="62554" y="443069"/>
                              </a:cubicBezTo>
                              <a:cubicBezTo>
                                <a:pt x="67410" y="435664"/>
                                <a:pt x="73362" y="429040"/>
                                <a:pt x="80208" y="423423"/>
                              </a:cubicBezTo>
                              <a:cubicBezTo>
                                <a:pt x="91356" y="415144"/>
                                <a:pt x="101535" y="406943"/>
                                <a:pt x="95355" y="392402"/>
                              </a:cubicBezTo>
                              <a:cubicBezTo>
                                <a:pt x="88186" y="375514"/>
                                <a:pt x="69049" y="374181"/>
                                <a:pt x="78904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8" name="Freeform: Shape 1087">
                          <a:extLst>
                            <a:ext uri="{FF2B5EF4-FFF2-40B4-BE49-F238E27FC236}">
                              <a16:creationId xmlns:a16="http://schemas.microsoft.com/office/drawing/2014/main" id="{43F139BD-4614-A448-DC13-7F4D52B9D7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2971" y="16441321"/>
                          <a:ext cx="145122" cy="240053"/>
                        </a:xfrm>
                        <a:custGeom>
                          <a:avLst/>
                          <a:gdLst>
                            <a:gd name="connsiteX0" fmla="*/ 116334 w 145122"/>
                            <a:gd name="connsiteY0" fmla="*/ 160373 h 240053"/>
                            <a:gd name="connsiteX1" fmla="*/ 118195 w 145122"/>
                            <a:gd name="connsiteY1" fmla="*/ 123961 h 240053"/>
                            <a:gd name="connsiteX2" fmla="*/ 94323 w 145122"/>
                            <a:gd name="connsiteY2" fmla="*/ 104761 h 240053"/>
                            <a:gd name="connsiteX3" fmla="*/ 95442 w 145122"/>
                            <a:gd name="connsiteY3" fmla="*/ 64564 h 240053"/>
                            <a:gd name="connsiteX4" fmla="*/ 65167 w 145122"/>
                            <a:gd name="connsiteY4" fmla="*/ 44065 h 240053"/>
                            <a:gd name="connsiteX5" fmla="*/ 41809 w 145122"/>
                            <a:gd name="connsiteY5" fmla="*/ 10664 h 240053"/>
                            <a:gd name="connsiteX6" fmla="*/ 13870 w 145122"/>
                            <a:gd name="connsiteY6" fmla="*/ 0 h 240053"/>
                            <a:gd name="connsiteX7" fmla="*/ 9900 w 145122"/>
                            <a:gd name="connsiteY7" fmla="*/ 39868 h 240053"/>
                            <a:gd name="connsiteX8" fmla="*/ 33932 w 145122"/>
                            <a:gd name="connsiteY8" fmla="*/ 64738 h 240053"/>
                            <a:gd name="connsiteX9" fmla="*/ 37897 w 145122"/>
                            <a:gd name="connsiteY9" fmla="*/ 109817 h 240053"/>
                            <a:gd name="connsiteX10" fmla="*/ 67862 w 145122"/>
                            <a:gd name="connsiteY10" fmla="*/ 123471 h 240053"/>
                            <a:gd name="connsiteX11" fmla="*/ 66965 w 145122"/>
                            <a:gd name="connsiteY11" fmla="*/ 177439 h 240053"/>
                            <a:gd name="connsiteX12" fmla="*/ 114370 w 145122"/>
                            <a:gd name="connsiteY12" fmla="*/ 235998 h 240053"/>
                            <a:gd name="connsiteX13" fmla="*/ 124413 w 145122"/>
                            <a:gd name="connsiteY13" fmla="*/ 239228 h 240053"/>
                            <a:gd name="connsiteX14" fmla="*/ 127201 w 145122"/>
                            <a:gd name="connsiteY14" fmla="*/ 236749 h 240053"/>
                            <a:gd name="connsiteX15" fmla="*/ 144796 w 145122"/>
                            <a:gd name="connsiteY15" fmla="*/ 200337 h 240053"/>
                            <a:gd name="connsiteX16" fmla="*/ 116334 w 14512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45122" h="240053">
                              <a:moveTo>
                                <a:pt x="116334" y="160373"/>
                              </a:moveTo>
                              <a:cubicBezTo>
                                <a:pt x="114458" y="146646"/>
                                <a:pt x="120332" y="130572"/>
                                <a:pt x="118195" y="123961"/>
                              </a:cubicBezTo>
                              <a:cubicBezTo>
                                <a:pt x="112272" y="105639"/>
                                <a:pt x="100600" y="115415"/>
                                <a:pt x="94323" y="104761"/>
                              </a:cubicBezTo>
                              <a:cubicBezTo>
                                <a:pt x="86601" y="91674"/>
                                <a:pt x="100256" y="80884"/>
                                <a:pt x="95442" y="64564"/>
                              </a:cubicBezTo>
                              <a:cubicBezTo>
                                <a:pt x="91492" y="51171"/>
                                <a:pt x="83746" y="52785"/>
                                <a:pt x="65167" y="44065"/>
                              </a:cubicBezTo>
                              <a:cubicBezTo>
                                <a:pt x="52623" y="38176"/>
                                <a:pt x="49700" y="22980"/>
                                <a:pt x="41809" y="10664"/>
                              </a:cubicBezTo>
                              <a:cubicBezTo>
                                <a:pt x="35629" y="1018"/>
                                <a:pt x="13870" y="0"/>
                                <a:pt x="13870" y="0"/>
                              </a:cubicBezTo>
                              <a:cubicBezTo>
                                <a:pt x="-9959" y="2162"/>
                                <a:pt x="2595" y="31153"/>
                                <a:pt x="9900" y="39868"/>
                              </a:cubicBezTo>
                              <a:cubicBezTo>
                                <a:pt x="18222" y="49809"/>
                                <a:pt x="31857" y="46746"/>
                                <a:pt x="33932" y="64738"/>
                              </a:cubicBezTo>
                              <a:cubicBezTo>
                                <a:pt x="36327" y="85581"/>
                                <a:pt x="30379" y="92454"/>
                                <a:pt x="37897" y="109817"/>
                              </a:cubicBezTo>
                              <a:cubicBezTo>
                                <a:pt x="46186" y="128973"/>
                                <a:pt x="63194" y="108736"/>
                                <a:pt x="67862" y="123471"/>
                              </a:cubicBezTo>
                              <a:cubicBezTo>
                                <a:pt x="72263" y="137378"/>
                                <a:pt x="58323" y="160639"/>
                                <a:pt x="66965" y="177439"/>
                              </a:cubicBezTo>
                              <a:cubicBezTo>
                                <a:pt x="77891" y="198665"/>
                                <a:pt x="101792" y="202383"/>
                                <a:pt x="114370" y="235998"/>
                              </a:cubicBezTo>
                              <a:cubicBezTo>
                                <a:pt x="116252" y="239663"/>
                                <a:pt x="120748" y="241110"/>
                                <a:pt x="124413" y="239228"/>
                              </a:cubicBezTo>
                              <a:cubicBezTo>
                                <a:pt x="125537" y="238651"/>
                                <a:pt x="126497" y="237798"/>
                                <a:pt x="127201" y="236749"/>
                              </a:cubicBezTo>
                              <a:cubicBezTo>
                                <a:pt x="135647" y="226037"/>
                                <a:pt x="141652" y="213611"/>
                                <a:pt x="144796" y="200337"/>
                              </a:cubicBezTo>
                              <a:cubicBezTo>
                                <a:pt x="148586" y="177735"/>
                                <a:pt x="118161" y="173751"/>
                                <a:pt x="116334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9" name="Freeform: Shape 1088">
                          <a:extLst>
                            <a:ext uri="{FF2B5EF4-FFF2-40B4-BE49-F238E27FC236}">
                              <a16:creationId xmlns:a16="http://schemas.microsoft.com/office/drawing/2014/main" id="{8E4B9BF6-C86B-04AA-25A1-D64CB4F9563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30788" y="16413635"/>
                          <a:ext cx="124104" cy="248286"/>
                        </a:xfrm>
                        <a:custGeom>
                          <a:avLst/>
                          <a:gdLst>
                            <a:gd name="connsiteX0" fmla="*/ 108379 w 124104"/>
                            <a:gd name="connsiteY0" fmla="*/ 60520 h 248286"/>
                            <a:gd name="connsiteX1" fmla="*/ 123294 w 124104"/>
                            <a:gd name="connsiteY1" fmla="*/ 14671 h 248286"/>
                            <a:gd name="connsiteX2" fmla="*/ 85840 w 124104"/>
                            <a:gd name="connsiteY2" fmla="*/ 14123 h 248286"/>
                            <a:gd name="connsiteX3" fmla="*/ 59481 w 124104"/>
                            <a:gd name="connsiteY3" fmla="*/ 56904 h 248286"/>
                            <a:gd name="connsiteX4" fmla="*/ 57382 w 124104"/>
                            <a:gd name="connsiteY4" fmla="*/ 91561 h 248286"/>
                            <a:gd name="connsiteX5" fmla="*/ 31746 w 124104"/>
                            <a:gd name="connsiteY5" fmla="*/ 103805 h 248286"/>
                            <a:gd name="connsiteX6" fmla="*/ 32332 w 124104"/>
                            <a:gd name="connsiteY6" fmla="*/ 137473 h 248286"/>
                            <a:gd name="connsiteX7" fmla="*/ 5765 w 124104"/>
                            <a:gd name="connsiteY7" fmla="*/ 160124 h 248286"/>
                            <a:gd name="connsiteX8" fmla="*/ 5387 w 124104"/>
                            <a:gd name="connsiteY8" fmla="*/ 199585 h 248286"/>
                            <a:gd name="connsiteX9" fmla="*/ 9332 w 124104"/>
                            <a:gd name="connsiteY9" fmla="*/ 243078 h 248286"/>
                            <a:gd name="connsiteX10" fmla="*/ 14380 w 124104"/>
                            <a:gd name="connsiteY10" fmla="*/ 248286 h 248286"/>
                            <a:gd name="connsiteX11" fmla="*/ 18949 w 124104"/>
                            <a:gd name="connsiteY11" fmla="*/ 245637 h 248286"/>
                            <a:gd name="connsiteX12" fmla="*/ 50145 w 124104"/>
                            <a:gd name="connsiteY12" fmla="*/ 208057 h 248286"/>
                            <a:gd name="connsiteX13" fmla="*/ 57857 w 124104"/>
                            <a:gd name="connsiteY13" fmla="*/ 170957 h 248286"/>
                            <a:gd name="connsiteX14" fmla="*/ 89625 w 124104"/>
                            <a:gd name="connsiteY14" fmla="*/ 150115 h 248286"/>
                            <a:gd name="connsiteX15" fmla="*/ 85971 w 124104"/>
                            <a:gd name="connsiteY15" fmla="*/ 114503 h 248286"/>
                            <a:gd name="connsiteX16" fmla="*/ 116842 w 124104"/>
                            <a:gd name="connsiteY16" fmla="*/ 97053 h 248286"/>
                            <a:gd name="connsiteX17" fmla="*/ 108379 w 124104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24104" h="248286">
                              <a:moveTo>
                                <a:pt x="108379" y="60520"/>
                              </a:moveTo>
                              <a:cubicBezTo>
                                <a:pt x="120728" y="48707"/>
                                <a:pt x="126329" y="31489"/>
                                <a:pt x="123294" y="14671"/>
                              </a:cubicBezTo>
                              <a:cubicBezTo>
                                <a:pt x="119634" y="-4534"/>
                                <a:pt x="89218" y="-5057"/>
                                <a:pt x="85840" y="14123"/>
                              </a:cubicBezTo>
                              <a:cubicBezTo>
                                <a:pt x="83251" y="28829"/>
                                <a:pt x="87677" y="45445"/>
                                <a:pt x="59481" y="56904"/>
                              </a:cubicBezTo>
                              <a:cubicBezTo>
                                <a:pt x="39928" y="64853"/>
                                <a:pt x="62724" y="82957"/>
                                <a:pt x="57382" y="91561"/>
                              </a:cubicBezTo>
                              <a:cubicBezTo>
                                <a:pt x="52041" y="100165"/>
                                <a:pt x="37659" y="96306"/>
                                <a:pt x="31746" y="103805"/>
                              </a:cubicBezTo>
                              <a:cubicBezTo>
                                <a:pt x="21290" y="117052"/>
                                <a:pt x="36821" y="127319"/>
                                <a:pt x="32332" y="137473"/>
                              </a:cubicBezTo>
                              <a:cubicBezTo>
                                <a:pt x="26802" y="149974"/>
                                <a:pt x="15028" y="147744"/>
                                <a:pt x="5765" y="160124"/>
                              </a:cubicBezTo>
                              <a:cubicBezTo>
                                <a:pt x="-1835" y="170303"/>
                                <a:pt x="-1879" y="173929"/>
                                <a:pt x="5387" y="199585"/>
                              </a:cubicBezTo>
                              <a:cubicBezTo>
                                <a:pt x="8657" y="213838"/>
                                <a:pt x="9984" y="228469"/>
                                <a:pt x="9332" y="243078"/>
                              </a:cubicBezTo>
                              <a:cubicBezTo>
                                <a:pt x="9288" y="245910"/>
                                <a:pt x="11548" y="248242"/>
                                <a:pt x="14380" y="248286"/>
                              </a:cubicBezTo>
                              <a:cubicBezTo>
                                <a:pt x="16276" y="248315"/>
                                <a:pt x="18033" y="247297"/>
                                <a:pt x="18949" y="245637"/>
                              </a:cubicBezTo>
                              <a:cubicBezTo>
                                <a:pt x="26763" y="231372"/>
                                <a:pt x="37950" y="214616"/>
                                <a:pt x="50145" y="208057"/>
                              </a:cubicBezTo>
                              <a:cubicBezTo>
                                <a:pt x="66606" y="199211"/>
                                <a:pt x="57271" y="186468"/>
                                <a:pt x="57857" y="170957"/>
                              </a:cubicBezTo>
                              <a:cubicBezTo>
                                <a:pt x="58555" y="153178"/>
                                <a:pt x="79669" y="160997"/>
                                <a:pt x="89625" y="150115"/>
                              </a:cubicBezTo>
                              <a:cubicBezTo>
                                <a:pt x="100948" y="137779"/>
                                <a:pt x="81948" y="128366"/>
                                <a:pt x="85971" y="114503"/>
                              </a:cubicBezTo>
                              <a:cubicBezTo>
                                <a:pt x="90760" y="97998"/>
                                <a:pt x="111040" y="107600"/>
                                <a:pt x="116842" y="97053"/>
                              </a:cubicBezTo>
                              <a:cubicBezTo>
                                <a:pt x="126726" y="79051"/>
                                <a:pt x="91317" y="77277"/>
                                <a:pt x="108379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0" name="Freeform: Shape 1089">
                          <a:extLst>
                            <a:ext uri="{FF2B5EF4-FFF2-40B4-BE49-F238E27FC236}">
                              <a16:creationId xmlns:a16="http://schemas.microsoft.com/office/drawing/2014/main" id="{5F59A2B7-E3F7-6512-8873-34541B9EFF7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31746" y="16277099"/>
                          <a:ext cx="44516" cy="44516"/>
                        </a:xfrm>
                        <a:custGeom>
                          <a:avLst/>
                          <a:gdLst>
                            <a:gd name="connsiteX0" fmla="*/ 22258 w 44516"/>
                            <a:gd name="connsiteY0" fmla="*/ 44516 h 44516"/>
                            <a:gd name="connsiteX1" fmla="*/ 44516 w 44516"/>
                            <a:gd name="connsiteY1" fmla="*/ 22258 h 44516"/>
                            <a:gd name="connsiteX2" fmla="*/ 22258 w 44516"/>
                            <a:gd name="connsiteY2" fmla="*/ 0 h 44516"/>
                            <a:gd name="connsiteX3" fmla="*/ 0 w 44516"/>
                            <a:gd name="connsiteY3" fmla="*/ 22258 h 44516"/>
                            <a:gd name="connsiteX4" fmla="*/ 22258 w 44516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4516" h="44516">
                              <a:moveTo>
                                <a:pt x="22258" y="44516"/>
                              </a:moveTo>
                              <a:cubicBezTo>
                                <a:pt x="34551" y="44516"/>
                                <a:pt x="44516" y="34551"/>
                                <a:pt x="44516" y="22258"/>
                              </a:cubicBezTo>
                              <a:cubicBezTo>
                                <a:pt x="44516" y="9965"/>
                                <a:pt x="34551" y="0"/>
                                <a:pt x="22258" y="0"/>
                              </a:cubicBezTo>
                              <a:cubicBezTo>
                                <a:pt x="9965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9965" y="44516"/>
                                <a:pt x="22258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1" name="Freeform: Shape 1090">
                          <a:extLst>
                            <a:ext uri="{FF2B5EF4-FFF2-40B4-BE49-F238E27FC236}">
                              <a16:creationId xmlns:a16="http://schemas.microsoft.com/office/drawing/2014/main" id="{936144FD-1157-A14D-ADBA-8C0C631CF65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96897" y="16326817"/>
                          <a:ext cx="29683" cy="29683"/>
                        </a:xfrm>
                        <a:custGeom>
                          <a:avLst/>
                          <a:gdLst>
                            <a:gd name="connsiteX0" fmla="*/ 14837 w 29683"/>
                            <a:gd name="connsiteY0" fmla="*/ 29684 h 29683"/>
                            <a:gd name="connsiteX1" fmla="*/ 29684 w 29683"/>
                            <a:gd name="connsiteY1" fmla="*/ 14847 h 29683"/>
                            <a:gd name="connsiteX2" fmla="*/ 14847 w 29683"/>
                            <a:gd name="connsiteY2" fmla="*/ 0 h 29683"/>
                            <a:gd name="connsiteX3" fmla="*/ 0 w 29683"/>
                            <a:gd name="connsiteY3" fmla="*/ 14837 h 29683"/>
                            <a:gd name="connsiteX4" fmla="*/ 0 w 29683"/>
                            <a:gd name="connsiteY4" fmla="*/ 14842 h 29683"/>
                            <a:gd name="connsiteX5" fmla="*/ 14837 w 29683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683" h="29683">
                              <a:moveTo>
                                <a:pt x="14837" y="29684"/>
                              </a:moveTo>
                              <a:cubicBezTo>
                                <a:pt x="23034" y="29687"/>
                                <a:pt x="29681" y="23044"/>
                                <a:pt x="29684" y="14847"/>
                              </a:cubicBezTo>
                              <a:cubicBezTo>
                                <a:pt x="29687" y="6650"/>
                                <a:pt x="23044" y="3"/>
                                <a:pt x="14847" y="0"/>
                              </a:cubicBezTo>
                              <a:cubicBezTo>
                                <a:pt x="6650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642" y="29681"/>
                                <a:pt x="14837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2" name="Freeform: Shape 1091">
                          <a:extLst>
                            <a:ext uri="{FF2B5EF4-FFF2-40B4-BE49-F238E27FC236}">
                              <a16:creationId xmlns:a16="http://schemas.microsoft.com/office/drawing/2014/main" id="{798749E6-8601-FB74-C22B-ABBFF2AD8E0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61149" y="16384803"/>
                          <a:ext cx="26067" cy="26067"/>
                        </a:xfrm>
                        <a:custGeom>
                          <a:avLst/>
                          <a:gdLst>
                            <a:gd name="connsiteX0" fmla="*/ 0 w 26067"/>
                            <a:gd name="connsiteY0" fmla="*/ 13029 h 26067"/>
                            <a:gd name="connsiteX1" fmla="*/ 13029 w 26067"/>
                            <a:gd name="connsiteY1" fmla="*/ 26068 h 26067"/>
                            <a:gd name="connsiteX2" fmla="*/ 26068 w 26067"/>
                            <a:gd name="connsiteY2" fmla="*/ 13039 h 26067"/>
                            <a:gd name="connsiteX3" fmla="*/ 13039 w 26067"/>
                            <a:gd name="connsiteY3" fmla="*/ 0 h 26067"/>
                            <a:gd name="connsiteX4" fmla="*/ 13034 w 26067"/>
                            <a:gd name="connsiteY4" fmla="*/ 0 h 26067"/>
                            <a:gd name="connsiteX5" fmla="*/ 0 w 26067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067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5831" y="26065"/>
                                <a:pt x="13029" y="26068"/>
                              </a:cubicBezTo>
                              <a:cubicBezTo>
                                <a:pt x="20228" y="26071"/>
                                <a:pt x="26065" y="20237"/>
                                <a:pt x="26068" y="13039"/>
                              </a:cubicBezTo>
                              <a:cubicBezTo>
                                <a:pt x="26071" y="5840"/>
                                <a:pt x="20237" y="3"/>
                                <a:pt x="13039" y="0"/>
                              </a:cubicBezTo>
                              <a:cubicBezTo>
                                <a:pt x="13037" y="0"/>
                                <a:pt x="13035" y="0"/>
                                <a:pt x="13034" y="0"/>
                              </a:cubicBezTo>
                              <a:cubicBezTo>
                                <a:pt x="5837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8" name="Graphic 35" descr="Seaweed with solid fill">
                        <a:extLst>
                          <a:ext uri="{FF2B5EF4-FFF2-40B4-BE49-F238E27FC236}">
                            <a16:creationId xmlns:a16="http://schemas.microsoft.com/office/drawing/2014/main" id="{A0842952-6C46-9B29-0270-A2042C1064D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7623985" y="4877124"/>
                        <a:ext cx="94270" cy="121209"/>
                        <a:chOff x="11104656" y="16001126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80" name="Freeform: Shape 1079">
                          <a:extLst>
                            <a:ext uri="{FF2B5EF4-FFF2-40B4-BE49-F238E27FC236}">
                              <a16:creationId xmlns:a16="http://schemas.microsoft.com/office/drawing/2014/main" id="{F7AAF819-E8D0-2DB4-D8D4-869B54A2F97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79124" y="16001126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1" name="Freeform: Shape 1080">
                          <a:extLst>
                            <a:ext uri="{FF2B5EF4-FFF2-40B4-BE49-F238E27FC236}">
                              <a16:creationId xmlns:a16="http://schemas.microsoft.com/office/drawing/2014/main" id="{89866424-F160-3F8C-8478-5696D1DBA5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04656" y="16055232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2" name="Freeform: Shape 1081">
                          <a:extLst>
                            <a:ext uri="{FF2B5EF4-FFF2-40B4-BE49-F238E27FC236}">
                              <a16:creationId xmlns:a16="http://schemas.microsoft.com/office/drawing/2014/main" id="{4EE7331D-2D42-FD24-BD5D-235F219C179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52452" y="16100374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3" name="Freeform: Shape 1082">
                          <a:extLst>
                            <a:ext uri="{FF2B5EF4-FFF2-40B4-BE49-F238E27FC236}">
                              <a16:creationId xmlns:a16="http://schemas.microsoft.com/office/drawing/2014/main" id="{80080A8E-650E-89A7-F473-142AC102D3A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26228" y="16153014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4" name="Freeform: Shape 1083">
                          <a:extLst>
                            <a:ext uri="{FF2B5EF4-FFF2-40B4-BE49-F238E27FC236}">
                              <a16:creationId xmlns:a16="http://schemas.microsoft.com/office/drawing/2014/main" id="{9858044C-DDAF-8368-2E9B-796848FE02C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2246" y="16203077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5" name="Freeform: Shape 1084">
                          <a:extLst>
                            <a:ext uri="{FF2B5EF4-FFF2-40B4-BE49-F238E27FC236}">
                              <a16:creationId xmlns:a16="http://schemas.microsoft.com/office/drawing/2014/main" id="{C56059C8-2BB4-ACC2-10ED-9324B722377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73778" y="16242303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6" name="Freeform: Shape 1085">
                          <a:extLst>
                            <a:ext uri="{FF2B5EF4-FFF2-40B4-BE49-F238E27FC236}">
                              <a16:creationId xmlns:a16="http://schemas.microsoft.com/office/drawing/2014/main" id="{B9803E97-1688-117C-DD31-71A0B4A106B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50991" y="16288045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9" name="Graphic 26" descr="Seaweed with solid fill">
                        <a:extLst>
                          <a:ext uri="{FF2B5EF4-FFF2-40B4-BE49-F238E27FC236}">
                            <a16:creationId xmlns:a16="http://schemas.microsoft.com/office/drawing/2014/main" id="{29EF66D8-1010-6B2C-E997-458C8AE3CDE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7928396" y="4889628"/>
                        <a:ext cx="153466" cy="179249"/>
                        <a:chOff x="12034782" y="1604257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74" name="Freeform: Shape 1073">
                          <a:extLst>
                            <a:ext uri="{FF2B5EF4-FFF2-40B4-BE49-F238E27FC236}">
                              <a16:creationId xmlns:a16="http://schemas.microsoft.com/office/drawing/2014/main" id="{A8AFD9D4-84C8-7EB9-F2A7-8C9CB6D0D7A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202705" y="1604257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5" name="Freeform: Shape 1074">
                          <a:extLst>
                            <a:ext uri="{FF2B5EF4-FFF2-40B4-BE49-F238E27FC236}">
                              <a16:creationId xmlns:a16="http://schemas.microsoft.com/office/drawing/2014/main" id="{5CC9C4A3-9F2B-D5AF-3ECF-81EC9A78EE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4782" y="1630251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6" name="Freeform: Shape 1075">
                          <a:extLst>
                            <a:ext uri="{FF2B5EF4-FFF2-40B4-BE49-F238E27FC236}">
                              <a16:creationId xmlns:a16="http://schemas.microsoft.com/office/drawing/2014/main" id="{D3538224-2B6B-448B-CC81-C34052A941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334" y="1626562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7" name="Freeform: Shape 1076">
                          <a:extLst>
                            <a:ext uri="{FF2B5EF4-FFF2-40B4-BE49-F238E27FC236}">
                              <a16:creationId xmlns:a16="http://schemas.microsoft.com/office/drawing/2014/main" id="{64954215-EFE2-10E9-95DD-92A725124EE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73123" y="1608369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8" name="Freeform: Shape 1077">
                          <a:extLst>
                            <a:ext uri="{FF2B5EF4-FFF2-40B4-BE49-F238E27FC236}">
                              <a16:creationId xmlns:a16="http://schemas.microsoft.com/office/drawing/2014/main" id="{56DD2E88-39DD-6548-47B5-444B589996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59932" y="1614994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9" name="Freeform: Shape 1078">
                          <a:extLst>
                            <a:ext uri="{FF2B5EF4-FFF2-40B4-BE49-F238E27FC236}">
                              <a16:creationId xmlns:a16="http://schemas.microsoft.com/office/drawing/2014/main" id="{36A3FA7E-D198-1410-8298-B428EB417D5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12300" y="1622720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0" name="Graphic 29" descr="Seaweed with solid fill">
                        <a:extLst>
                          <a:ext uri="{FF2B5EF4-FFF2-40B4-BE49-F238E27FC236}">
                            <a16:creationId xmlns:a16="http://schemas.microsoft.com/office/drawing/2014/main" id="{1E203FAF-747D-68E8-37EA-6A3A18C0814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456747" y="4838127"/>
                        <a:ext cx="95367" cy="154328"/>
                        <a:chOff x="10593661" y="15871843"/>
                        <a:chExt cx="291392" cy="511618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68" name="Freeform: Shape 1067">
                          <a:extLst>
                            <a:ext uri="{FF2B5EF4-FFF2-40B4-BE49-F238E27FC236}">
                              <a16:creationId xmlns:a16="http://schemas.microsoft.com/office/drawing/2014/main" id="{7505841C-2B83-79E2-C791-6E6D4D32B0C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98012" y="15871843"/>
                          <a:ext cx="135897" cy="511618"/>
                        </a:xfrm>
                        <a:custGeom>
                          <a:avLst/>
                          <a:gdLst>
                            <a:gd name="connsiteX0" fmla="*/ 65333 w 135897"/>
                            <a:gd name="connsiteY0" fmla="*/ 409451 h 511618"/>
                            <a:gd name="connsiteX1" fmla="*/ 77774 w 135897"/>
                            <a:gd name="connsiteY1" fmla="*/ 377199 h 511618"/>
                            <a:gd name="connsiteX2" fmla="*/ 52690 w 135897"/>
                            <a:gd name="connsiteY2" fmla="*/ 324373 h 511618"/>
                            <a:gd name="connsiteX3" fmla="*/ 78718 w 135897"/>
                            <a:gd name="connsiteY3" fmla="*/ 288157 h 511618"/>
                            <a:gd name="connsiteX4" fmla="*/ 66147 w 135897"/>
                            <a:gd name="connsiteY4" fmla="*/ 247909 h 511618"/>
                            <a:gd name="connsiteX5" fmla="*/ 94402 w 135897"/>
                            <a:gd name="connsiteY5" fmla="*/ 225667 h 511618"/>
                            <a:gd name="connsiteX6" fmla="*/ 87925 w 135897"/>
                            <a:gd name="connsiteY6" fmla="*/ 192303 h 511618"/>
                            <a:gd name="connsiteX7" fmla="*/ 119808 w 135897"/>
                            <a:gd name="connsiteY7" fmla="*/ 157166 h 511618"/>
                            <a:gd name="connsiteX8" fmla="*/ 111620 w 135897"/>
                            <a:gd name="connsiteY8" fmla="*/ 121878 h 511618"/>
                            <a:gd name="connsiteX9" fmla="*/ 135251 w 135897"/>
                            <a:gd name="connsiteY9" fmla="*/ 66089 h 511618"/>
                            <a:gd name="connsiteX10" fmla="*/ 119442 w 135897"/>
                            <a:gd name="connsiteY10" fmla="*/ 37819 h 511618"/>
                            <a:gd name="connsiteX11" fmla="*/ 135898 w 135897"/>
                            <a:gd name="connsiteY11" fmla="*/ 802 h 511618"/>
                            <a:gd name="connsiteX12" fmla="*/ 89895 w 135897"/>
                            <a:gd name="connsiteY12" fmla="*/ 16371 h 511618"/>
                            <a:gd name="connsiteX13" fmla="*/ 83036 w 135897"/>
                            <a:gd name="connsiteY13" fmla="*/ 58182 h 511618"/>
                            <a:gd name="connsiteX14" fmla="*/ 54412 w 135897"/>
                            <a:gd name="connsiteY14" fmla="*/ 86947 h 511618"/>
                            <a:gd name="connsiteX15" fmla="*/ 60376 w 135897"/>
                            <a:gd name="connsiteY15" fmla="*/ 146478 h 511618"/>
                            <a:gd name="connsiteX16" fmla="*/ 17721 w 135897"/>
                            <a:gd name="connsiteY16" fmla="*/ 176511 h 511618"/>
                            <a:gd name="connsiteX17" fmla="*/ 28048 w 135897"/>
                            <a:gd name="connsiteY17" fmla="*/ 239685 h 511618"/>
                            <a:gd name="connsiteX18" fmla="*/ 3000 w 135897"/>
                            <a:gd name="connsiteY18" fmla="*/ 282213 h 511618"/>
                            <a:gd name="connsiteX19" fmla="*/ 16316 w 135897"/>
                            <a:gd name="connsiteY19" fmla="*/ 335139 h 511618"/>
                            <a:gd name="connsiteX20" fmla="*/ 1888 w 135897"/>
                            <a:gd name="connsiteY20" fmla="*/ 372673 h 511618"/>
                            <a:gd name="connsiteX21" fmla="*/ 20823 w 135897"/>
                            <a:gd name="connsiteY21" fmla="*/ 407855 h 511618"/>
                            <a:gd name="connsiteX22" fmla="*/ 28911 w 135897"/>
                            <a:gd name="connsiteY22" fmla="*/ 442597 h 511618"/>
                            <a:gd name="connsiteX23" fmla="*/ 41200 w 135897"/>
                            <a:gd name="connsiteY23" fmla="*/ 505944 h 511618"/>
                            <a:gd name="connsiteX24" fmla="*/ 48939 w 135897"/>
                            <a:gd name="connsiteY24" fmla="*/ 511153 h 511618"/>
                            <a:gd name="connsiteX25" fmla="*/ 51795 w 135897"/>
                            <a:gd name="connsiteY25" fmla="*/ 508285 h 511618"/>
                            <a:gd name="connsiteX26" fmla="*/ 66412 w 135897"/>
                            <a:gd name="connsiteY26" fmla="*/ 485748 h 511618"/>
                            <a:gd name="connsiteX27" fmla="*/ 78954 w 135897"/>
                            <a:gd name="connsiteY27" fmla="*/ 450160 h 511618"/>
                            <a:gd name="connsiteX28" fmla="*/ 65333 w 135897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35897" h="511618">
                              <a:moveTo>
                                <a:pt x="65333" y="409451"/>
                              </a:moveTo>
                              <a:cubicBezTo>
                                <a:pt x="69643" y="398986"/>
                                <a:pt x="76687" y="404129"/>
                                <a:pt x="77774" y="377199"/>
                              </a:cubicBezTo>
                              <a:cubicBezTo>
                                <a:pt x="78621" y="355913"/>
                                <a:pt x="52526" y="346877"/>
                                <a:pt x="52690" y="324373"/>
                              </a:cubicBezTo>
                              <a:cubicBezTo>
                                <a:pt x="52831" y="305173"/>
                                <a:pt x="76121" y="306268"/>
                                <a:pt x="78718" y="288157"/>
                              </a:cubicBezTo>
                              <a:cubicBezTo>
                                <a:pt x="80431" y="276224"/>
                                <a:pt x="62852" y="258641"/>
                                <a:pt x="66147" y="247909"/>
                              </a:cubicBezTo>
                              <a:cubicBezTo>
                                <a:pt x="69443" y="237177"/>
                                <a:pt x="84910" y="235954"/>
                                <a:pt x="94402" y="225667"/>
                              </a:cubicBezTo>
                              <a:cubicBezTo>
                                <a:pt x="104035" y="215258"/>
                                <a:pt x="87957" y="203197"/>
                                <a:pt x="87925" y="192303"/>
                              </a:cubicBezTo>
                              <a:cubicBezTo>
                                <a:pt x="87892" y="181410"/>
                                <a:pt x="116577" y="176367"/>
                                <a:pt x="119808" y="157166"/>
                              </a:cubicBezTo>
                              <a:cubicBezTo>
                                <a:pt x="123038" y="137965"/>
                                <a:pt x="113952" y="137665"/>
                                <a:pt x="111620" y="121878"/>
                              </a:cubicBezTo>
                              <a:cubicBezTo>
                                <a:pt x="109288" y="106092"/>
                                <a:pt x="131788" y="86646"/>
                                <a:pt x="135251" y="66089"/>
                              </a:cubicBezTo>
                              <a:cubicBezTo>
                                <a:pt x="137591" y="52187"/>
                                <a:pt x="122376" y="49068"/>
                                <a:pt x="119442" y="37819"/>
                              </a:cubicBezTo>
                              <a:cubicBezTo>
                                <a:pt x="116059" y="24857"/>
                                <a:pt x="135898" y="802"/>
                                <a:pt x="135898" y="802"/>
                              </a:cubicBezTo>
                              <a:cubicBezTo>
                                <a:pt x="112515" y="-3035"/>
                                <a:pt x="95060" y="7680"/>
                                <a:pt x="89895" y="16371"/>
                              </a:cubicBezTo>
                              <a:cubicBezTo>
                                <a:pt x="81720" y="30167"/>
                                <a:pt x="89654" y="50703"/>
                                <a:pt x="83036" y="58182"/>
                              </a:cubicBezTo>
                              <a:cubicBezTo>
                                <a:pt x="74134" y="68235"/>
                                <a:pt x="59758" y="69158"/>
                                <a:pt x="54412" y="86947"/>
                              </a:cubicBezTo>
                              <a:cubicBezTo>
                                <a:pt x="49889" y="101960"/>
                                <a:pt x="71108" y="130119"/>
                                <a:pt x="60376" y="146478"/>
                              </a:cubicBezTo>
                              <a:cubicBezTo>
                                <a:pt x="50230" y="161970"/>
                                <a:pt x="24143" y="154564"/>
                                <a:pt x="17721" y="176511"/>
                              </a:cubicBezTo>
                              <a:cubicBezTo>
                                <a:pt x="10934" y="199649"/>
                                <a:pt x="37118" y="216987"/>
                                <a:pt x="28048" y="239685"/>
                              </a:cubicBezTo>
                              <a:cubicBezTo>
                                <a:pt x="20065" y="259653"/>
                                <a:pt x="5600" y="260749"/>
                                <a:pt x="3000" y="282213"/>
                              </a:cubicBezTo>
                              <a:cubicBezTo>
                                <a:pt x="860" y="299890"/>
                                <a:pt x="20868" y="318257"/>
                                <a:pt x="16316" y="335139"/>
                              </a:cubicBezTo>
                              <a:cubicBezTo>
                                <a:pt x="11873" y="351620"/>
                                <a:pt x="-5730" y="356686"/>
                                <a:pt x="1888" y="372673"/>
                              </a:cubicBezTo>
                              <a:cubicBezTo>
                                <a:pt x="11035" y="391862"/>
                                <a:pt x="25507" y="389455"/>
                                <a:pt x="20823" y="407855"/>
                              </a:cubicBezTo>
                              <a:cubicBezTo>
                                <a:pt x="16882" y="423319"/>
                                <a:pt x="22092" y="433178"/>
                                <a:pt x="28911" y="442597"/>
                              </a:cubicBezTo>
                              <a:cubicBezTo>
                                <a:pt x="42067" y="460764"/>
                                <a:pt x="36817" y="480904"/>
                                <a:pt x="41200" y="505944"/>
                              </a:cubicBezTo>
                              <a:cubicBezTo>
                                <a:pt x="42299" y="510343"/>
                                <a:pt x="45764" y="512676"/>
                                <a:pt x="48939" y="511153"/>
                              </a:cubicBezTo>
                              <a:cubicBezTo>
                                <a:pt x="50075" y="510609"/>
                                <a:pt x="51068" y="509610"/>
                                <a:pt x="51795" y="508285"/>
                              </a:cubicBezTo>
                              <a:cubicBezTo>
                                <a:pt x="55816" y="499790"/>
                                <a:pt x="60745" y="492191"/>
                                <a:pt x="66412" y="485748"/>
                              </a:cubicBezTo>
                              <a:cubicBezTo>
                                <a:pt x="75643" y="476250"/>
                                <a:pt x="84072" y="466842"/>
                                <a:pt x="78954" y="450160"/>
                              </a:cubicBezTo>
                              <a:cubicBezTo>
                                <a:pt x="73019" y="430787"/>
                                <a:pt x="57173" y="429257"/>
                                <a:pt x="65333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9" name="Freeform: Shape 1068">
                          <a:extLst>
                            <a:ext uri="{FF2B5EF4-FFF2-40B4-BE49-F238E27FC236}">
                              <a16:creationId xmlns:a16="http://schemas.microsoft.com/office/drawing/2014/main" id="{CAAFCB19-9C45-B07D-4515-A1F52D71AB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93661" y="16095637"/>
                          <a:ext cx="120162" cy="275386"/>
                        </a:xfrm>
                        <a:custGeom>
                          <a:avLst/>
                          <a:gdLst>
                            <a:gd name="connsiteX0" fmla="*/ 96325 w 120162"/>
                            <a:gd name="connsiteY0" fmla="*/ 183978 h 275386"/>
                            <a:gd name="connsiteX1" fmla="*/ 97866 w 120162"/>
                            <a:gd name="connsiteY1" fmla="*/ 142207 h 275386"/>
                            <a:gd name="connsiteX2" fmla="*/ 78100 w 120162"/>
                            <a:gd name="connsiteY2" fmla="*/ 120181 h 275386"/>
                            <a:gd name="connsiteX3" fmla="*/ 79027 w 120162"/>
                            <a:gd name="connsiteY3" fmla="*/ 74067 h 275386"/>
                            <a:gd name="connsiteX4" fmla="*/ 53959 w 120162"/>
                            <a:gd name="connsiteY4" fmla="*/ 50551 h 275386"/>
                            <a:gd name="connsiteX5" fmla="*/ 34618 w 120162"/>
                            <a:gd name="connsiteY5" fmla="*/ 12233 h 275386"/>
                            <a:gd name="connsiteX6" fmla="*/ 11484 w 120162"/>
                            <a:gd name="connsiteY6" fmla="*/ 0 h 275386"/>
                            <a:gd name="connsiteX7" fmla="*/ 8197 w 120162"/>
                            <a:gd name="connsiteY7" fmla="*/ 45736 h 275386"/>
                            <a:gd name="connsiteX8" fmla="*/ 28096 w 120162"/>
                            <a:gd name="connsiteY8" fmla="*/ 74267 h 275386"/>
                            <a:gd name="connsiteX9" fmla="*/ 31379 w 120162"/>
                            <a:gd name="connsiteY9" fmla="*/ 125981 h 275386"/>
                            <a:gd name="connsiteX10" fmla="*/ 56190 w 120162"/>
                            <a:gd name="connsiteY10" fmla="*/ 141645 h 275386"/>
                            <a:gd name="connsiteX11" fmla="*/ 55448 w 120162"/>
                            <a:gd name="connsiteY11" fmla="*/ 203557 h 275386"/>
                            <a:gd name="connsiteX12" fmla="*/ 94699 w 120162"/>
                            <a:gd name="connsiteY12" fmla="*/ 270735 h 275386"/>
                            <a:gd name="connsiteX13" fmla="*/ 103015 w 120162"/>
                            <a:gd name="connsiteY13" fmla="*/ 274441 h 275386"/>
                            <a:gd name="connsiteX14" fmla="*/ 105323 w 120162"/>
                            <a:gd name="connsiteY14" fmla="*/ 271597 h 275386"/>
                            <a:gd name="connsiteX15" fmla="*/ 119892 w 120162"/>
                            <a:gd name="connsiteY15" fmla="*/ 229825 h 275386"/>
                            <a:gd name="connsiteX16" fmla="*/ 96325 w 120162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0162" h="275386">
                              <a:moveTo>
                                <a:pt x="96325" y="183978"/>
                              </a:moveTo>
                              <a:cubicBezTo>
                                <a:pt x="94772" y="168231"/>
                                <a:pt x="99636" y="149792"/>
                                <a:pt x="97866" y="142207"/>
                              </a:cubicBezTo>
                              <a:cubicBezTo>
                                <a:pt x="92962" y="121188"/>
                                <a:pt x="83297" y="132404"/>
                                <a:pt x="78100" y="120181"/>
                              </a:cubicBezTo>
                              <a:cubicBezTo>
                                <a:pt x="71706" y="105168"/>
                                <a:pt x="83012" y="92790"/>
                                <a:pt x="79027" y="74067"/>
                              </a:cubicBezTo>
                              <a:cubicBezTo>
                                <a:pt x="75756" y="58703"/>
                                <a:pt x="69342" y="60555"/>
                                <a:pt x="53959" y="50551"/>
                              </a:cubicBezTo>
                              <a:cubicBezTo>
                                <a:pt x="43572" y="43795"/>
                                <a:pt x="41152" y="26363"/>
                                <a:pt x="34618" y="12233"/>
                              </a:cubicBezTo>
                              <a:cubicBezTo>
                                <a:pt x="29501" y="1168"/>
                                <a:pt x="11484" y="0"/>
                                <a:pt x="11484" y="0"/>
                              </a:cubicBezTo>
                              <a:cubicBezTo>
                                <a:pt x="-8246" y="2480"/>
                                <a:pt x="2149" y="35738"/>
                                <a:pt x="8197" y="45736"/>
                              </a:cubicBezTo>
                              <a:cubicBezTo>
                                <a:pt x="15088" y="57141"/>
                                <a:pt x="26378" y="53626"/>
                                <a:pt x="28096" y="74267"/>
                              </a:cubicBezTo>
                              <a:cubicBezTo>
                                <a:pt x="30079" y="98178"/>
                                <a:pt x="25154" y="106063"/>
                                <a:pt x="31379" y="125981"/>
                              </a:cubicBezTo>
                              <a:cubicBezTo>
                                <a:pt x="38242" y="147957"/>
                                <a:pt x="52325" y="124741"/>
                                <a:pt x="56190" y="141645"/>
                              </a:cubicBezTo>
                              <a:cubicBezTo>
                                <a:pt x="59834" y="157599"/>
                                <a:pt x="48292" y="184284"/>
                                <a:pt x="55448" y="203557"/>
                              </a:cubicBezTo>
                              <a:cubicBezTo>
                                <a:pt x="64494" y="227907"/>
                                <a:pt x="84285" y="232172"/>
                                <a:pt x="94699" y="270735"/>
                              </a:cubicBezTo>
                              <a:cubicBezTo>
                                <a:pt x="96257" y="274940"/>
                                <a:pt x="99980" y="276599"/>
                                <a:pt x="103015" y="274441"/>
                              </a:cubicBezTo>
                              <a:cubicBezTo>
                                <a:pt x="103946" y="273779"/>
                                <a:pt x="104740" y="272800"/>
                                <a:pt x="105323" y="271597"/>
                              </a:cubicBezTo>
                              <a:cubicBezTo>
                                <a:pt x="112317" y="259308"/>
                                <a:pt x="117288" y="245053"/>
                                <a:pt x="119892" y="229825"/>
                              </a:cubicBezTo>
                              <a:cubicBezTo>
                                <a:pt x="123031" y="203896"/>
                                <a:pt x="97838" y="199325"/>
                                <a:pt x="96325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0" name="Freeform: Shape 1069">
                          <a:extLst>
                            <a:ext uri="{FF2B5EF4-FFF2-40B4-BE49-F238E27FC236}">
                              <a16:creationId xmlns:a16="http://schemas.microsoft.com/office/drawing/2014/main" id="{3AC9DF71-C641-E6F5-B48F-8331DC6F6CF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82294" y="16063876"/>
                          <a:ext cx="102759" cy="284832"/>
                        </a:xfrm>
                        <a:custGeom>
                          <a:avLst/>
                          <a:gdLst>
                            <a:gd name="connsiteX0" fmla="*/ 89739 w 102759"/>
                            <a:gd name="connsiteY0" fmla="*/ 69428 h 284832"/>
                            <a:gd name="connsiteX1" fmla="*/ 102088 w 102759"/>
                            <a:gd name="connsiteY1" fmla="*/ 16830 h 284832"/>
                            <a:gd name="connsiteX2" fmla="*/ 71076 w 102759"/>
                            <a:gd name="connsiteY2" fmla="*/ 16202 h 284832"/>
                            <a:gd name="connsiteX3" fmla="*/ 49251 w 102759"/>
                            <a:gd name="connsiteY3" fmla="*/ 65280 h 284832"/>
                            <a:gd name="connsiteX4" fmla="*/ 47513 w 102759"/>
                            <a:gd name="connsiteY4" fmla="*/ 105038 h 284832"/>
                            <a:gd name="connsiteX5" fmla="*/ 26286 w 102759"/>
                            <a:gd name="connsiteY5" fmla="*/ 119084 h 284832"/>
                            <a:gd name="connsiteX6" fmla="*/ 26771 w 102759"/>
                            <a:gd name="connsiteY6" fmla="*/ 157708 h 284832"/>
                            <a:gd name="connsiteX7" fmla="*/ 4773 w 102759"/>
                            <a:gd name="connsiteY7" fmla="*/ 183693 h 284832"/>
                            <a:gd name="connsiteX8" fmla="*/ 4460 w 102759"/>
                            <a:gd name="connsiteY8" fmla="*/ 228962 h 284832"/>
                            <a:gd name="connsiteX9" fmla="*/ 7727 w 102759"/>
                            <a:gd name="connsiteY9" fmla="*/ 278857 h 284832"/>
                            <a:gd name="connsiteX10" fmla="*/ 11907 w 102759"/>
                            <a:gd name="connsiteY10" fmla="*/ 284831 h 284832"/>
                            <a:gd name="connsiteX11" fmla="*/ 15690 w 102759"/>
                            <a:gd name="connsiteY11" fmla="*/ 281793 h 284832"/>
                            <a:gd name="connsiteX12" fmla="*/ 41521 w 102759"/>
                            <a:gd name="connsiteY12" fmla="*/ 238682 h 284832"/>
                            <a:gd name="connsiteX13" fmla="*/ 47906 w 102759"/>
                            <a:gd name="connsiteY13" fmla="*/ 196121 h 284832"/>
                            <a:gd name="connsiteX14" fmla="*/ 74210 w 102759"/>
                            <a:gd name="connsiteY14" fmla="*/ 172210 h 284832"/>
                            <a:gd name="connsiteX15" fmla="*/ 71184 w 102759"/>
                            <a:gd name="connsiteY15" fmla="*/ 131357 h 284832"/>
                            <a:gd name="connsiteX16" fmla="*/ 96746 w 102759"/>
                            <a:gd name="connsiteY16" fmla="*/ 111338 h 284832"/>
                            <a:gd name="connsiteX17" fmla="*/ 89739 w 102759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2759" h="284832">
                              <a:moveTo>
                                <a:pt x="89739" y="69428"/>
                              </a:moveTo>
                              <a:cubicBezTo>
                                <a:pt x="99964" y="55876"/>
                                <a:pt x="104602" y="36123"/>
                                <a:pt x="102088" y="16830"/>
                              </a:cubicBezTo>
                              <a:cubicBezTo>
                                <a:pt x="99058" y="-5201"/>
                                <a:pt x="73873" y="-5801"/>
                                <a:pt x="71076" y="16202"/>
                              </a:cubicBezTo>
                              <a:cubicBezTo>
                                <a:pt x="68933" y="33073"/>
                                <a:pt x="72597" y="52135"/>
                                <a:pt x="49251" y="65280"/>
                              </a:cubicBezTo>
                              <a:cubicBezTo>
                                <a:pt x="33060" y="74399"/>
                                <a:pt x="51936" y="95168"/>
                                <a:pt x="47513" y="105038"/>
                              </a:cubicBezTo>
                              <a:cubicBezTo>
                                <a:pt x="43090" y="114908"/>
                                <a:pt x="31182" y="110482"/>
                                <a:pt x="26286" y="119084"/>
                              </a:cubicBezTo>
                              <a:cubicBezTo>
                                <a:pt x="17629" y="134281"/>
                                <a:pt x="30488" y="146059"/>
                                <a:pt x="26771" y="157708"/>
                              </a:cubicBezTo>
                              <a:cubicBezTo>
                                <a:pt x="22192" y="172049"/>
                                <a:pt x="12443" y="169491"/>
                                <a:pt x="4773" y="183693"/>
                              </a:cubicBezTo>
                              <a:cubicBezTo>
                                <a:pt x="-1520" y="195370"/>
                                <a:pt x="-1556" y="199530"/>
                                <a:pt x="4460" y="228962"/>
                              </a:cubicBezTo>
                              <a:cubicBezTo>
                                <a:pt x="7168" y="245313"/>
                                <a:pt x="8267" y="262097"/>
                                <a:pt x="7727" y="278857"/>
                              </a:cubicBezTo>
                              <a:cubicBezTo>
                                <a:pt x="7691" y="282106"/>
                                <a:pt x="9562" y="284781"/>
                                <a:pt x="11907" y="284831"/>
                              </a:cubicBezTo>
                              <a:cubicBezTo>
                                <a:pt x="13476" y="284865"/>
                                <a:pt x="14931" y="283697"/>
                                <a:pt x="15690" y="281793"/>
                              </a:cubicBezTo>
                              <a:cubicBezTo>
                                <a:pt x="22160" y="265428"/>
                                <a:pt x="31423" y="246205"/>
                                <a:pt x="41521" y="238682"/>
                              </a:cubicBezTo>
                              <a:cubicBezTo>
                                <a:pt x="55151" y="228534"/>
                                <a:pt x="47421" y="213915"/>
                                <a:pt x="47906" y="196121"/>
                              </a:cubicBezTo>
                              <a:cubicBezTo>
                                <a:pt x="48484" y="175725"/>
                                <a:pt x="65967" y="184694"/>
                                <a:pt x="74210" y="172210"/>
                              </a:cubicBezTo>
                              <a:cubicBezTo>
                                <a:pt x="83586" y="158059"/>
                                <a:pt x="67853" y="147260"/>
                                <a:pt x="71184" y="131357"/>
                              </a:cubicBezTo>
                              <a:cubicBezTo>
                                <a:pt x="75150" y="112423"/>
                                <a:pt x="91942" y="123438"/>
                                <a:pt x="96746" y="111338"/>
                              </a:cubicBezTo>
                              <a:cubicBezTo>
                                <a:pt x="104930" y="90686"/>
                                <a:pt x="75611" y="88651"/>
                                <a:pt x="89739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1" name="Freeform: Shape 1070">
                          <a:extLst>
                            <a:ext uri="{FF2B5EF4-FFF2-40B4-BE49-F238E27FC236}">
                              <a16:creationId xmlns:a16="http://schemas.microsoft.com/office/drawing/2014/main" id="{4BECE72D-4D01-302D-1764-882620A96A1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17487" y="15907243"/>
                          <a:ext cx="36859" cy="51068"/>
                        </a:xfrm>
                        <a:custGeom>
                          <a:avLst/>
                          <a:gdLst>
                            <a:gd name="connsiteX0" fmla="*/ 18430 w 36859"/>
                            <a:gd name="connsiteY0" fmla="*/ 51069 h 51068"/>
                            <a:gd name="connsiteX1" fmla="*/ 36860 w 36859"/>
                            <a:gd name="connsiteY1" fmla="*/ 25534 h 51068"/>
                            <a:gd name="connsiteX2" fmla="*/ 18430 w 36859"/>
                            <a:gd name="connsiteY2" fmla="*/ 0 h 51068"/>
                            <a:gd name="connsiteX3" fmla="*/ 0 w 36859"/>
                            <a:gd name="connsiteY3" fmla="*/ 25534 h 51068"/>
                            <a:gd name="connsiteX4" fmla="*/ 18430 w 36859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859" h="51068">
                              <a:moveTo>
                                <a:pt x="18430" y="51069"/>
                              </a:moveTo>
                              <a:cubicBezTo>
                                <a:pt x="28608" y="51069"/>
                                <a:pt x="36860" y="39637"/>
                                <a:pt x="36860" y="25534"/>
                              </a:cubicBezTo>
                              <a:cubicBezTo>
                                <a:pt x="36860" y="11432"/>
                                <a:pt x="28608" y="0"/>
                                <a:pt x="18430" y="0"/>
                              </a:cubicBezTo>
                              <a:cubicBezTo>
                                <a:pt x="8251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251" y="51069"/>
                                <a:pt x="18430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2" name="Freeform: Shape 1071">
                          <a:extLst>
                            <a:ext uri="{FF2B5EF4-FFF2-40B4-BE49-F238E27FC236}">
                              <a16:creationId xmlns:a16="http://schemas.microsoft.com/office/drawing/2014/main" id="{AF5BD2A9-B1EC-0B33-8620-8EC48C2C7F4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71432" y="15964278"/>
                          <a:ext cx="24578" cy="34053"/>
                        </a:xfrm>
                        <a:custGeom>
                          <a:avLst/>
                          <a:gdLst>
                            <a:gd name="connsiteX0" fmla="*/ 12285 w 24578"/>
                            <a:gd name="connsiteY0" fmla="*/ 34053 h 34053"/>
                            <a:gd name="connsiteX1" fmla="*/ 24578 w 24578"/>
                            <a:gd name="connsiteY1" fmla="*/ 17032 h 34053"/>
                            <a:gd name="connsiteX2" fmla="*/ 12293 w 24578"/>
                            <a:gd name="connsiteY2" fmla="*/ 0 h 34053"/>
                            <a:gd name="connsiteX3" fmla="*/ 0 w 24578"/>
                            <a:gd name="connsiteY3" fmla="*/ 17021 h 34053"/>
                            <a:gd name="connsiteX4" fmla="*/ 0 w 24578"/>
                            <a:gd name="connsiteY4" fmla="*/ 17027 h 34053"/>
                            <a:gd name="connsiteX5" fmla="*/ 12285 w 24578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578" h="34053">
                              <a:moveTo>
                                <a:pt x="12285" y="34053"/>
                              </a:moveTo>
                              <a:cubicBezTo>
                                <a:pt x="19072" y="34056"/>
                                <a:pt x="24576" y="26436"/>
                                <a:pt x="24578" y="17032"/>
                              </a:cubicBezTo>
                              <a:cubicBezTo>
                                <a:pt x="24581" y="7629"/>
                                <a:pt x="19080" y="3"/>
                                <a:pt x="12293" y="0"/>
                              </a:cubicBezTo>
                              <a:cubicBezTo>
                                <a:pt x="5506" y="-3"/>
                                <a:pt x="2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500" y="34050"/>
                                <a:pt x="12285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3" name="Freeform: Shape 1072">
                          <a:extLst>
                            <a:ext uri="{FF2B5EF4-FFF2-40B4-BE49-F238E27FC236}">
                              <a16:creationId xmlns:a16="http://schemas.microsoft.com/office/drawing/2014/main" id="{0AA232BC-1911-7560-48F9-1DE8208096E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41833" y="16030800"/>
                          <a:ext cx="21584" cy="29904"/>
                        </a:xfrm>
                        <a:custGeom>
                          <a:avLst/>
                          <a:gdLst>
                            <a:gd name="connsiteX0" fmla="*/ 0 w 21584"/>
                            <a:gd name="connsiteY0" fmla="*/ 14947 h 29904"/>
                            <a:gd name="connsiteX1" fmla="*/ 10788 w 21584"/>
                            <a:gd name="connsiteY1" fmla="*/ 29905 h 29904"/>
                            <a:gd name="connsiteX2" fmla="*/ 21584 w 21584"/>
                            <a:gd name="connsiteY2" fmla="*/ 14958 h 29904"/>
                            <a:gd name="connsiteX3" fmla="*/ 10796 w 21584"/>
                            <a:gd name="connsiteY3" fmla="*/ 0 h 29904"/>
                            <a:gd name="connsiteX4" fmla="*/ 10792 w 21584"/>
                            <a:gd name="connsiteY4" fmla="*/ 0 h 29904"/>
                            <a:gd name="connsiteX5" fmla="*/ 0 w 215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1584" h="29904">
                              <a:moveTo>
                                <a:pt x="0" y="14947"/>
                              </a:moveTo>
                              <a:cubicBezTo>
                                <a:pt x="-2" y="23205"/>
                                <a:pt x="4828" y="29902"/>
                                <a:pt x="10788" y="29905"/>
                              </a:cubicBezTo>
                              <a:cubicBezTo>
                                <a:pt x="16749" y="29908"/>
                                <a:pt x="21582" y="23216"/>
                                <a:pt x="21584" y="14958"/>
                              </a:cubicBezTo>
                              <a:cubicBezTo>
                                <a:pt x="21587" y="6700"/>
                                <a:pt x="16757" y="3"/>
                                <a:pt x="10796" y="0"/>
                              </a:cubicBezTo>
                              <a:cubicBezTo>
                                <a:pt x="10795" y="0"/>
                                <a:pt x="10793" y="0"/>
                                <a:pt x="10792" y="0"/>
                              </a:cubicBezTo>
                              <a:cubicBezTo>
                                <a:pt x="4833" y="0"/>
                                <a:pt x="2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1" name="Graphic 49" descr="Seaweed with solid fill">
                        <a:extLst>
                          <a:ext uri="{FF2B5EF4-FFF2-40B4-BE49-F238E27FC236}">
                            <a16:creationId xmlns:a16="http://schemas.microsoft.com/office/drawing/2014/main" id="{BE9937F5-0639-B736-CD86-F49122CE548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671975" y="5190961"/>
                        <a:ext cx="116658" cy="121209"/>
                        <a:chOff x="14306786" y="17041538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61" name="Freeform: Shape 1060">
                          <a:extLst>
                            <a:ext uri="{FF2B5EF4-FFF2-40B4-BE49-F238E27FC236}">
                              <a16:creationId xmlns:a16="http://schemas.microsoft.com/office/drawing/2014/main" id="{F865AE5A-A8B8-C10B-69EA-2A95866CBED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98939" y="17041538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2" name="Freeform: Shape 1061">
                          <a:extLst>
                            <a:ext uri="{FF2B5EF4-FFF2-40B4-BE49-F238E27FC236}">
                              <a16:creationId xmlns:a16="http://schemas.microsoft.com/office/drawing/2014/main" id="{3827AAF1-9665-F08E-CBD2-9C5547270F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06786" y="17095644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3" name="Freeform: Shape 1062">
                          <a:extLst>
                            <a:ext uri="{FF2B5EF4-FFF2-40B4-BE49-F238E27FC236}">
                              <a16:creationId xmlns:a16="http://schemas.microsoft.com/office/drawing/2014/main" id="{06ECAB7D-E9CE-899E-D047-8C862BE3390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65933" y="17140786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4" name="Freeform: Shape 1063">
                          <a:extLst>
                            <a:ext uri="{FF2B5EF4-FFF2-40B4-BE49-F238E27FC236}">
                              <a16:creationId xmlns:a16="http://schemas.microsoft.com/office/drawing/2014/main" id="{7E5F08CB-9BB6-E7B4-A68E-CAA31B5C96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33481" y="17193426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5" name="Freeform: Shape 1064">
                          <a:extLst>
                            <a:ext uri="{FF2B5EF4-FFF2-40B4-BE49-F238E27FC236}">
                              <a16:creationId xmlns:a16="http://schemas.microsoft.com/office/drawing/2014/main" id="{A80C3B55-C9D0-74A9-73D6-4BFED357BF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88425" y="17243489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6" name="Freeform: Shape 1065">
                          <a:extLst>
                            <a:ext uri="{FF2B5EF4-FFF2-40B4-BE49-F238E27FC236}">
                              <a16:creationId xmlns:a16="http://schemas.microsoft.com/office/drawing/2014/main" id="{17A51EFA-0BFB-5B4B-CA70-AAA0F670AAF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39822" y="17282715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7" name="Freeform: Shape 1066">
                          <a:extLst>
                            <a:ext uri="{FF2B5EF4-FFF2-40B4-BE49-F238E27FC236}">
                              <a16:creationId xmlns:a16="http://schemas.microsoft.com/office/drawing/2014/main" id="{1CFF6F91-B6CC-145C-C02D-42280AD141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11622" y="17328457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2" name="Graphic 50" descr="Seaweed with solid fill">
                        <a:extLst>
                          <a:ext uri="{FF2B5EF4-FFF2-40B4-BE49-F238E27FC236}">
                            <a16:creationId xmlns:a16="http://schemas.microsoft.com/office/drawing/2014/main" id="{47B2B381-5BD7-C725-ED6D-2AD9DC07CC3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759044">
                        <a:off x="8450392" y="5050080"/>
                        <a:ext cx="153466" cy="179249"/>
                        <a:chOff x="13629739" y="16574500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55" name="Freeform: Shape 1054">
                          <a:extLst>
                            <a:ext uri="{FF2B5EF4-FFF2-40B4-BE49-F238E27FC236}">
                              <a16:creationId xmlns:a16="http://schemas.microsoft.com/office/drawing/2014/main" id="{20E7E92F-ECED-02D7-307F-A7D3CFFAA0B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97662" y="16574500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6" name="Freeform: Shape 1055">
                          <a:extLst>
                            <a:ext uri="{FF2B5EF4-FFF2-40B4-BE49-F238E27FC236}">
                              <a16:creationId xmlns:a16="http://schemas.microsoft.com/office/drawing/2014/main" id="{1780BE99-3FAE-1F65-2939-35EB9F00996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29739" y="16834432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7" name="Freeform: Shape 1056">
                          <a:extLst>
                            <a:ext uri="{FF2B5EF4-FFF2-40B4-BE49-F238E27FC236}">
                              <a16:creationId xmlns:a16="http://schemas.microsoft.com/office/drawing/2014/main" id="{4949784C-E8D6-D506-5C5E-246F42EF725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33291" y="16797542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8" name="Freeform: Shape 1057">
                          <a:extLst>
                            <a:ext uri="{FF2B5EF4-FFF2-40B4-BE49-F238E27FC236}">
                              <a16:creationId xmlns:a16="http://schemas.microsoft.com/office/drawing/2014/main" id="{53058431-78BA-76A0-550A-1E8450722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8080" y="16615616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9" name="Freeform: Shape 1058">
                          <a:extLst>
                            <a:ext uri="{FF2B5EF4-FFF2-40B4-BE49-F238E27FC236}">
                              <a16:creationId xmlns:a16="http://schemas.microsoft.com/office/drawing/2014/main" id="{F433ED95-4EC0-4EF4-0899-970AAB5404C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54889" y="16681861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0" name="Freeform: Shape 1059">
                          <a:extLst>
                            <a:ext uri="{FF2B5EF4-FFF2-40B4-BE49-F238E27FC236}">
                              <a16:creationId xmlns:a16="http://schemas.microsoft.com/office/drawing/2014/main" id="{355D34C4-63A8-60F9-B918-DC63FF03D5B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07257" y="16759125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3" name="Graphic 51" descr="Seaweed with solid fill">
                        <a:extLst>
                          <a:ext uri="{FF2B5EF4-FFF2-40B4-BE49-F238E27FC236}">
                            <a16:creationId xmlns:a16="http://schemas.microsoft.com/office/drawing/2014/main" id="{DD74923D-3225-2387-8CB6-33BD772E142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774630" y="5192753"/>
                        <a:ext cx="153466" cy="179249"/>
                        <a:chOff x="14620446" y="1704748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49" name="Freeform: Shape 1048">
                          <a:extLst>
                            <a:ext uri="{FF2B5EF4-FFF2-40B4-BE49-F238E27FC236}">
                              <a16:creationId xmlns:a16="http://schemas.microsoft.com/office/drawing/2014/main" id="{32D895E0-81FA-DAFA-918D-2698F675E98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788369" y="1704748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0" name="Freeform: Shape 1049">
                          <a:extLst>
                            <a:ext uri="{FF2B5EF4-FFF2-40B4-BE49-F238E27FC236}">
                              <a16:creationId xmlns:a16="http://schemas.microsoft.com/office/drawing/2014/main" id="{86D26A84-2DC0-FE36-FC86-57B643769D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20446" y="1730741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1" name="Freeform: Shape 1050">
                          <a:extLst>
                            <a:ext uri="{FF2B5EF4-FFF2-40B4-BE49-F238E27FC236}">
                              <a16:creationId xmlns:a16="http://schemas.microsoft.com/office/drawing/2014/main" id="{8A9E7067-20A3-31E6-3BF6-C8F2603D5F4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923998" y="1727052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2" name="Freeform: Shape 1051">
                          <a:extLst>
                            <a:ext uri="{FF2B5EF4-FFF2-40B4-BE49-F238E27FC236}">
                              <a16:creationId xmlns:a16="http://schemas.microsoft.com/office/drawing/2014/main" id="{45B0C493-285F-5253-6DED-BFD77AE39C1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58787" y="1708859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3" name="Freeform: Shape 1052">
                          <a:extLst>
                            <a:ext uri="{FF2B5EF4-FFF2-40B4-BE49-F238E27FC236}">
                              <a16:creationId xmlns:a16="http://schemas.microsoft.com/office/drawing/2014/main" id="{81822B4B-7175-D156-987D-F10D3CCAB4C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745596" y="1715484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4" name="Freeform: Shape 1053">
                          <a:extLst>
                            <a:ext uri="{FF2B5EF4-FFF2-40B4-BE49-F238E27FC236}">
                              <a16:creationId xmlns:a16="http://schemas.microsoft.com/office/drawing/2014/main" id="{CB11DE45-7DDA-2D44-FCD7-E5331BB9901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97964" y="1723210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4" name="Graphic 52" descr="Seaweed with solid fill">
                        <a:extLst>
                          <a:ext uri="{FF2B5EF4-FFF2-40B4-BE49-F238E27FC236}">
                            <a16:creationId xmlns:a16="http://schemas.microsoft.com/office/drawing/2014/main" id="{CB1031B0-8F42-C2A8-324E-96AC49858DE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61209" y="4971574"/>
                        <a:ext cx="153466" cy="179249"/>
                        <a:chOff x="13051691" y="16314240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43" name="Freeform: Shape 1042">
                          <a:extLst>
                            <a:ext uri="{FF2B5EF4-FFF2-40B4-BE49-F238E27FC236}">
                              <a16:creationId xmlns:a16="http://schemas.microsoft.com/office/drawing/2014/main" id="{F7B4DE26-D821-4D14-41E6-0A9BC025569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19614" y="16314240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4" name="Freeform: Shape 1043">
                          <a:extLst>
                            <a:ext uri="{FF2B5EF4-FFF2-40B4-BE49-F238E27FC236}">
                              <a16:creationId xmlns:a16="http://schemas.microsoft.com/office/drawing/2014/main" id="{0AB70403-F686-DC55-3475-0CB8594EB9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1691" y="16574172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5" name="Freeform: Shape 1044">
                          <a:extLst>
                            <a:ext uri="{FF2B5EF4-FFF2-40B4-BE49-F238E27FC236}">
                              <a16:creationId xmlns:a16="http://schemas.microsoft.com/office/drawing/2014/main" id="{6BEFDF38-40E2-1C10-841B-CC24989F0AC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55243" y="16537282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6" name="Freeform: Shape 1045">
                          <a:extLst>
                            <a:ext uri="{FF2B5EF4-FFF2-40B4-BE49-F238E27FC236}">
                              <a16:creationId xmlns:a16="http://schemas.microsoft.com/office/drawing/2014/main" id="{C603ED9C-FB32-988F-930C-A2B39AB8FC3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90032" y="16355356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7" name="Freeform: Shape 1046">
                          <a:extLst>
                            <a:ext uri="{FF2B5EF4-FFF2-40B4-BE49-F238E27FC236}">
                              <a16:creationId xmlns:a16="http://schemas.microsoft.com/office/drawing/2014/main" id="{CE4ACFC9-0812-C61C-1859-C02AC4024C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76841" y="16421601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8" name="Freeform: Shape 1047">
                          <a:extLst>
                            <a:ext uri="{FF2B5EF4-FFF2-40B4-BE49-F238E27FC236}">
                              <a16:creationId xmlns:a16="http://schemas.microsoft.com/office/drawing/2014/main" id="{6496E27D-039E-CA75-1590-C93CD6F85F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29209" y="16498865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5" name="Graphic 53" descr="Seaweed with solid fill">
                        <a:extLst>
                          <a:ext uri="{FF2B5EF4-FFF2-40B4-BE49-F238E27FC236}">
                            <a16:creationId xmlns:a16="http://schemas.microsoft.com/office/drawing/2014/main" id="{A7868F5D-B881-1A63-6E7D-92E84A0EC19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93564">
                        <a:off x="8548313" y="5045543"/>
                        <a:ext cx="109340" cy="216665"/>
                        <a:chOff x="13928936" y="16559459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37" name="Freeform: Shape 1036">
                          <a:extLst>
                            <a:ext uri="{FF2B5EF4-FFF2-40B4-BE49-F238E27FC236}">
                              <a16:creationId xmlns:a16="http://schemas.microsoft.com/office/drawing/2014/main" id="{BF65818F-88BF-8EE2-5B6B-CE89FF342D4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48576" y="16559459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8" name="Freeform: Shape 1037">
                          <a:extLst>
                            <a:ext uri="{FF2B5EF4-FFF2-40B4-BE49-F238E27FC236}">
                              <a16:creationId xmlns:a16="http://schemas.microsoft.com/office/drawing/2014/main" id="{E0530558-FD3B-C6FC-B6E0-E37C9B1D9A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28936" y="16873648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9" name="Freeform: Shape 1038">
                          <a:extLst>
                            <a:ext uri="{FF2B5EF4-FFF2-40B4-BE49-F238E27FC236}">
                              <a16:creationId xmlns:a16="http://schemas.microsoft.com/office/drawing/2014/main" id="{B2B9BE5F-8936-41C6-222D-628FE245E43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45208" y="16829059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0" name="Freeform: Shape 1039">
                          <a:extLst>
                            <a:ext uri="{FF2B5EF4-FFF2-40B4-BE49-F238E27FC236}">
                              <a16:creationId xmlns:a16="http://schemas.microsoft.com/office/drawing/2014/main" id="{82AFD82A-9085-0948-1C53-0A59CEF9BC3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56252" y="16609158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1" name="Freeform: Shape 1040">
                          <a:extLst>
                            <a:ext uri="{FF2B5EF4-FFF2-40B4-BE49-F238E27FC236}">
                              <a16:creationId xmlns:a16="http://schemas.microsoft.com/office/drawing/2014/main" id="{FCCCF31E-E8B4-3DFD-1AE2-D7FEA73AA9C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18102" y="16689231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2" name="Freeform: Shape 1041">
                          <a:extLst>
                            <a:ext uri="{FF2B5EF4-FFF2-40B4-BE49-F238E27FC236}">
                              <a16:creationId xmlns:a16="http://schemas.microsoft.com/office/drawing/2014/main" id="{8A514B70-026E-0ED9-3032-F570783E7F9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84165" y="16782622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6" name="Graphic 54" descr="Seaweed with solid fill">
                        <a:extLst>
                          <a:ext uri="{FF2B5EF4-FFF2-40B4-BE49-F238E27FC236}">
                            <a16:creationId xmlns:a16="http://schemas.microsoft.com/office/drawing/2014/main" id="{4B98420F-B6A2-C076-55F8-B81CC8B5849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195954" y="4973785"/>
                        <a:ext cx="101995" cy="154328"/>
                        <a:chOff x="12852304" y="16321570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31" name="Freeform: Shape 1030">
                          <a:extLst>
                            <a:ext uri="{FF2B5EF4-FFF2-40B4-BE49-F238E27FC236}">
                              <a16:creationId xmlns:a16="http://schemas.microsoft.com/office/drawing/2014/main" id="{071409E5-49B5-F143-A057-2D49E3872C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63907" y="16321570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2" name="Freeform: Shape 1031">
                          <a:extLst>
                            <a:ext uri="{FF2B5EF4-FFF2-40B4-BE49-F238E27FC236}">
                              <a16:creationId xmlns:a16="http://schemas.microsoft.com/office/drawing/2014/main" id="{50C1A925-1AA8-9361-0210-9CE7D2AB057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52304" y="16545364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3" name="Freeform: Shape 1032">
                          <a:extLst>
                            <a:ext uri="{FF2B5EF4-FFF2-40B4-BE49-F238E27FC236}">
                              <a16:creationId xmlns:a16="http://schemas.microsoft.com/office/drawing/2014/main" id="{1B7689A3-F73D-F2CD-1172-289E4858BAC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4049" y="16513603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4" name="Freeform: Shape 1033">
                          <a:extLst>
                            <a:ext uri="{FF2B5EF4-FFF2-40B4-BE49-F238E27FC236}">
                              <a16:creationId xmlns:a16="http://schemas.microsoft.com/office/drawing/2014/main" id="{5B48BF9E-2E85-46A8-A6A1-E8AE7D2ACA7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77786" y="16356970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5" name="Freeform: Shape 1034">
                          <a:extLst>
                            <a:ext uri="{FF2B5EF4-FFF2-40B4-BE49-F238E27FC236}">
                              <a16:creationId xmlns:a16="http://schemas.microsoft.com/office/drawing/2014/main" id="{E820B4B0-BFF7-9F20-9E85-66845B22E4E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35480" y="16414005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6" name="Freeform: Shape 1035">
                          <a:extLst>
                            <a:ext uri="{FF2B5EF4-FFF2-40B4-BE49-F238E27FC236}">
                              <a16:creationId xmlns:a16="http://schemas.microsoft.com/office/drawing/2014/main" id="{F2B0B76D-BFF3-78BD-027A-CA15EA868C0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03823" y="16480527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7" name="Graphic 55" descr="Seaweed with solid fill">
                        <a:extLst>
                          <a:ext uri="{FF2B5EF4-FFF2-40B4-BE49-F238E27FC236}">
                            <a16:creationId xmlns:a16="http://schemas.microsoft.com/office/drawing/2014/main" id="{158ED0C6-3180-A9BF-F134-07A682414CA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56602">
                        <a:off x="8374929" y="5007616"/>
                        <a:ext cx="132462" cy="179249"/>
                        <a:chOff x="13399161" y="16433725"/>
                        <a:chExt cx="404738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25" name="Freeform: Shape 1024">
                          <a:extLst>
                            <a:ext uri="{FF2B5EF4-FFF2-40B4-BE49-F238E27FC236}">
                              <a16:creationId xmlns:a16="http://schemas.microsoft.com/office/drawing/2014/main" id="{7F71C732-EEA1-0EE3-68D0-C076DCFEAF5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44101" y="16433725"/>
                          <a:ext cx="188758" cy="594237"/>
                        </a:xfrm>
                        <a:custGeom>
                          <a:avLst/>
                          <a:gdLst>
                            <a:gd name="connsiteX0" fmla="*/ 90746 w 188758"/>
                            <a:gd name="connsiteY0" fmla="*/ 475570 h 594237"/>
                            <a:gd name="connsiteX1" fmla="*/ 108027 w 188758"/>
                            <a:gd name="connsiteY1" fmla="*/ 438111 h 594237"/>
                            <a:gd name="connsiteX2" fmla="*/ 73186 w 188758"/>
                            <a:gd name="connsiteY2" fmla="*/ 376754 h 594237"/>
                            <a:gd name="connsiteX3" fmla="*/ 109337 w 188758"/>
                            <a:gd name="connsiteY3" fmla="*/ 334690 h 594237"/>
                            <a:gd name="connsiteX4" fmla="*/ 91877 w 188758"/>
                            <a:gd name="connsiteY4" fmla="*/ 287943 h 594237"/>
                            <a:gd name="connsiteX5" fmla="*/ 131123 w 188758"/>
                            <a:gd name="connsiteY5" fmla="*/ 262109 h 594237"/>
                            <a:gd name="connsiteX6" fmla="*/ 122125 w 188758"/>
                            <a:gd name="connsiteY6" fmla="*/ 223357 h 594237"/>
                            <a:gd name="connsiteX7" fmla="*/ 166410 w 188758"/>
                            <a:gd name="connsiteY7" fmla="*/ 182546 h 594237"/>
                            <a:gd name="connsiteX8" fmla="*/ 155038 w 188758"/>
                            <a:gd name="connsiteY8" fmla="*/ 141560 h 594237"/>
                            <a:gd name="connsiteX9" fmla="*/ 187861 w 188758"/>
                            <a:gd name="connsiteY9" fmla="*/ 76761 h 594237"/>
                            <a:gd name="connsiteX10" fmla="*/ 165903 w 188758"/>
                            <a:gd name="connsiteY10" fmla="*/ 43926 h 594237"/>
                            <a:gd name="connsiteX11" fmla="*/ 188759 w 188758"/>
                            <a:gd name="connsiteY11" fmla="*/ 931 h 594237"/>
                            <a:gd name="connsiteX12" fmla="*/ 124863 w 188758"/>
                            <a:gd name="connsiteY12" fmla="*/ 19015 h 594237"/>
                            <a:gd name="connsiteX13" fmla="*/ 115335 w 188758"/>
                            <a:gd name="connsiteY13" fmla="*/ 67577 h 594237"/>
                            <a:gd name="connsiteX14" fmla="*/ 75577 w 188758"/>
                            <a:gd name="connsiteY14" fmla="*/ 100987 h 594237"/>
                            <a:gd name="connsiteX15" fmla="*/ 83861 w 188758"/>
                            <a:gd name="connsiteY15" fmla="*/ 170132 h 594237"/>
                            <a:gd name="connsiteX16" fmla="*/ 24614 w 188758"/>
                            <a:gd name="connsiteY16" fmla="*/ 205015 h 594237"/>
                            <a:gd name="connsiteX17" fmla="*/ 38958 w 188758"/>
                            <a:gd name="connsiteY17" fmla="*/ 278391 h 594237"/>
                            <a:gd name="connsiteX18" fmla="*/ 4166 w 188758"/>
                            <a:gd name="connsiteY18" fmla="*/ 327786 h 594237"/>
                            <a:gd name="connsiteX19" fmla="*/ 22663 w 188758"/>
                            <a:gd name="connsiteY19" fmla="*/ 389258 h 594237"/>
                            <a:gd name="connsiteX20" fmla="*/ 2622 w 188758"/>
                            <a:gd name="connsiteY20" fmla="*/ 432853 h 594237"/>
                            <a:gd name="connsiteX21" fmla="*/ 28923 w 188758"/>
                            <a:gd name="connsiteY21" fmla="*/ 473717 h 594237"/>
                            <a:gd name="connsiteX22" fmla="*/ 40156 w 188758"/>
                            <a:gd name="connsiteY22" fmla="*/ 514070 h 594237"/>
                            <a:gd name="connsiteX23" fmla="*/ 57226 w 188758"/>
                            <a:gd name="connsiteY23" fmla="*/ 587646 h 594237"/>
                            <a:gd name="connsiteX24" fmla="*/ 67976 w 188758"/>
                            <a:gd name="connsiteY24" fmla="*/ 593696 h 594237"/>
                            <a:gd name="connsiteX25" fmla="*/ 71943 w 188758"/>
                            <a:gd name="connsiteY25" fmla="*/ 590365 h 594237"/>
                            <a:gd name="connsiteX26" fmla="*/ 92245 w 188758"/>
                            <a:gd name="connsiteY26" fmla="*/ 564188 h 594237"/>
                            <a:gd name="connsiteX27" fmla="*/ 109666 w 188758"/>
                            <a:gd name="connsiteY27" fmla="*/ 522853 h 594237"/>
                            <a:gd name="connsiteX28" fmla="*/ 90746 w 18875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8758" h="594237">
                              <a:moveTo>
                                <a:pt x="90746" y="475570"/>
                              </a:moveTo>
                              <a:cubicBezTo>
                                <a:pt x="96733" y="463415"/>
                                <a:pt x="106516" y="469389"/>
                                <a:pt x="108027" y="438111"/>
                              </a:cubicBezTo>
                              <a:cubicBezTo>
                                <a:pt x="109203" y="413387"/>
                                <a:pt x="72957" y="402892"/>
                                <a:pt x="73186" y="376754"/>
                              </a:cubicBezTo>
                              <a:cubicBezTo>
                                <a:pt x="73381" y="354453"/>
                                <a:pt x="105730" y="355725"/>
                                <a:pt x="109337" y="334690"/>
                              </a:cubicBezTo>
                              <a:cubicBezTo>
                                <a:pt x="111718" y="320830"/>
                                <a:pt x="87301" y="300408"/>
                                <a:pt x="91877" y="287943"/>
                              </a:cubicBezTo>
                              <a:cubicBezTo>
                                <a:pt x="96454" y="275478"/>
                                <a:pt x="117939" y="274057"/>
                                <a:pt x="131123" y="262109"/>
                              </a:cubicBezTo>
                              <a:cubicBezTo>
                                <a:pt x="144502" y="250018"/>
                                <a:pt x="122170" y="236010"/>
                                <a:pt x="122125" y="223357"/>
                              </a:cubicBezTo>
                              <a:cubicBezTo>
                                <a:pt x="122081" y="210705"/>
                                <a:pt x="161923" y="204847"/>
                                <a:pt x="166410" y="182546"/>
                              </a:cubicBezTo>
                              <a:cubicBezTo>
                                <a:pt x="170898" y="160244"/>
                                <a:pt x="158277" y="159896"/>
                                <a:pt x="155038" y="141560"/>
                              </a:cubicBezTo>
                              <a:cubicBezTo>
                                <a:pt x="151799" y="123224"/>
                                <a:pt x="183050" y="100638"/>
                                <a:pt x="187861" y="76761"/>
                              </a:cubicBezTo>
                              <a:cubicBezTo>
                                <a:pt x="191111" y="60615"/>
                                <a:pt x="169978" y="56991"/>
                                <a:pt x="165903" y="43926"/>
                              </a:cubicBezTo>
                              <a:cubicBezTo>
                                <a:pt x="161203" y="28871"/>
                                <a:pt x="188759" y="931"/>
                                <a:pt x="188759" y="931"/>
                              </a:cubicBezTo>
                              <a:cubicBezTo>
                                <a:pt x="156281" y="-3525"/>
                                <a:pt x="132037" y="8920"/>
                                <a:pt x="124863" y="19015"/>
                              </a:cubicBezTo>
                              <a:cubicBezTo>
                                <a:pt x="113507" y="35039"/>
                                <a:pt x="124528" y="58890"/>
                                <a:pt x="115335" y="67577"/>
                              </a:cubicBezTo>
                              <a:cubicBezTo>
                                <a:pt x="102971" y="79254"/>
                                <a:pt x="83003" y="80326"/>
                                <a:pt x="75577" y="100987"/>
                              </a:cubicBezTo>
                              <a:cubicBezTo>
                                <a:pt x="69295" y="118425"/>
                                <a:pt x="98768" y="151131"/>
                                <a:pt x="83861" y="170132"/>
                              </a:cubicBezTo>
                              <a:cubicBezTo>
                                <a:pt x="69769" y="188126"/>
                                <a:pt x="33533" y="179523"/>
                                <a:pt x="24614" y="205015"/>
                              </a:cubicBezTo>
                              <a:cubicBezTo>
                                <a:pt x="15187" y="231889"/>
                                <a:pt x="51556" y="252027"/>
                                <a:pt x="38958" y="278391"/>
                              </a:cubicBezTo>
                              <a:cubicBezTo>
                                <a:pt x="27870" y="301583"/>
                                <a:pt x="7779" y="302856"/>
                                <a:pt x="4166" y="327786"/>
                              </a:cubicBezTo>
                              <a:cubicBezTo>
                                <a:pt x="1195" y="348317"/>
                                <a:pt x="28985" y="369650"/>
                                <a:pt x="22663" y="389258"/>
                              </a:cubicBezTo>
                              <a:cubicBezTo>
                                <a:pt x="16492" y="408401"/>
                                <a:pt x="-7958" y="414285"/>
                                <a:pt x="2622" y="432853"/>
                              </a:cubicBezTo>
                              <a:cubicBezTo>
                                <a:pt x="15327" y="455142"/>
                                <a:pt x="35429" y="452345"/>
                                <a:pt x="28923" y="473717"/>
                              </a:cubicBezTo>
                              <a:cubicBezTo>
                                <a:pt x="23449" y="491678"/>
                                <a:pt x="30685" y="503129"/>
                                <a:pt x="40156" y="514070"/>
                              </a:cubicBezTo>
                              <a:cubicBezTo>
                                <a:pt x="58430" y="535170"/>
                                <a:pt x="51138" y="558563"/>
                                <a:pt x="57226" y="587646"/>
                              </a:cubicBezTo>
                              <a:cubicBezTo>
                                <a:pt x="58752" y="592756"/>
                                <a:pt x="63565" y="595465"/>
                                <a:pt x="67976" y="593696"/>
                              </a:cubicBezTo>
                              <a:cubicBezTo>
                                <a:pt x="69553" y="593064"/>
                                <a:pt x="70933" y="591904"/>
                                <a:pt x="71943" y="590365"/>
                              </a:cubicBezTo>
                              <a:cubicBezTo>
                                <a:pt x="77527" y="580498"/>
                                <a:pt x="84373" y="571672"/>
                                <a:pt x="92245" y="564188"/>
                              </a:cubicBezTo>
                              <a:cubicBezTo>
                                <a:pt x="105067" y="553157"/>
                                <a:pt x="116774" y="542229"/>
                                <a:pt x="109666" y="522853"/>
                              </a:cubicBezTo>
                              <a:cubicBezTo>
                                <a:pt x="101421" y="500352"/>
                                <a:pt x="79413" y="498576"/>
                                <a:pt x="90746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6" name="Freeform: Shape 1025">
                          <a:extLst>
                            <a:ext uri="{FF2B5EF4-FFF2-40B4-BE49-F238E27FC236}">
                              <a16:creationId xmlns:a16="http://schemas.microsoft.com/office/drawing/2014/main" id="{B58EDEE3-E265-4E08-D817-C35E5383C0B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99161" y="16693657"/>
                          <a:ext cx="166903" cy="319857"/>
                        </a:xfrm>
                        <a:custGeom>
                          <a:avLst/>
                          <a:gdLst>
                            <a:gd name="connsiteX0" fmla="*/ 133793 w 166903"/>
                            <a:gd name="connsiteY0" fmla="*/ 213688 h 319857"/>
                            <a:gd name="connsiteX1" fmla="*/ 135934 w 166903"/>
                            <a:gd name="connsiteY1" fmla="*/ 165171 h 319857"/>
                            <a:gd name="connsiteX2" fmla="*/ 108479 w 166903"/>
                            <a:gd name="connsiteY2" fmla="*/ 139589 h 319857"/>
                            <a:gd name="connsiteX3" fmla="*/ 109767 w 166903"/>
                            <a:gd name="connsiteY3" fmla="*/ 86028 h 319857"/>
                            <a:gd name="connsiteX4" fmla="*/ 74948 w 166903"/>
                            <a:gd name="connsiteY4" fmla="*/ 58715 h 319857"/>
                            <a:gd name="connsiteX5" fmla="*/ 48083 w 166903"/>
                            <a:gd name="connsiteY5" fmla="*/ 14209 h 319857"/>
                            <a:gd name="connsiteX6" fmla="*/ 15951 w 166903"/>
                            <a:gd name="connsiteY6" fmla="*/ 0 h 319857"/>
                            <a:gd name="connsiteX7" fmla="*/ 11386 w 166903"/>
                            <a:gd name="connsiteY7" fmla="*/ 53122 h 319857"/>
                            <a:gd name="connsiteX8" fmla="*/ 39025 w 166903"/>
                            <a:gd name="connsiteY8" fmla="*/ 86260 h 319857"/>
                            <a:gd name="connsiteX9" fmla="*/ 43585 w 166903"/>
                            <a:gd name="connsiteY9" fmla="*/ 146325 h 319857"/>
                            <a:gd name="connsiteX10" fmla="*/ 78047 w 166903"/>
                            <a:gd name="connsiteY10" fmla="*/ 164519 h 319857"/>
                            <a:gd name="connsiteX11" fmla="*/ 77016 w 166903"/>
                            <a:gd name="connsiteY11" fmla="*/ 236428 h 319857"/>
                            <a:gd name="connsiteX12" fmla="*/ 131536 w 166903"/>
                            <a:gd name="connsiteY12" fmla="*/ 314454 h 319857"/>
                            <a:gd name="connsiteX13" fmla="*/ 143086 w 166903"/>
                            <a:gd name="connsiteY13" fmla="*/ 318759 h 319857"/>
                            <a:gd name="connsiteX14" fmla="*/ 146292 w 166903"/>
                            <a:gd name="connsiteY14" fmla="*/ 315455 h 319857"/>
                            <a:gd name="connsiteX15" fmla="*/ 166528 w 166903"/>
                            <a:gd name="connsiteY15" fmla="*/ 266938 h 319857"/>
                            <a:gd name="connsiteX16" fmla="*/ 133793 w 166903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6903" h="319857">
                              <a:moveTo>
                                <a:pt x="133793" y="213688"/>
                              </a:moveTo>
                              <a:cubicBezTo>
                                <a:pt x="131636" y="195397"/>
                                <a:pt x="138392" y="173980"/>
                                <a:pt x="135934" y="165171"/>
                              </a:cubicBezTo>
                              <a:cubicBezTo>
                                <a:pt x="129122" y="140758"/>
                                <a:pt x="115698" y="153785"/>
                                <a:pt x="108479" y="139589"/>
                              </a:cubicBezTo>
                              <a:cubicBezTo>
                                <a:pt x="99599" y="122151"/>
                                <a:pt x="115302" y="107774"/>
                                <a:pt x="109767" y="86028"/>
                              </a:cubicBezTo>
                              <a:cubicBezTo>
                                <a:pt x="105223" y="68183"/>
                                <a:pt x="96315" y="70334"/>
                                <a:pt x="74948" y="58715"/>
                              </a:cubicBezTo>
                              <a:cubicBezTo>
                                <a:pt x="60520" y="50868"/>
                                <a:pt x="57159" y="30620"/>
                                <a:pt x="48083" y="14209"/>
                              </a:cubicBezTo>
                              <a:cubicBezTo>
                                <a:pt x="40976" y="1356"/>
                                <a:pt x="15951" y="0"/>
                                <a:pt x="15951" y="0"/>
                              </a:cubicBezTo>
                              <a:cubicBezTo>
                                <a:pt x="-11454" y="2881"/>
                                <a:pt x="2985" y="41509"/>
                                <a:pt x="11386" y="53122"/>
                              </a:cubicBezTo>
                              <a:cubicBezTo>
                                <a:pt x="20957" y="66368"/>
                                <a:pt x="36639" y="62286"/>
                                <a:pt x="39025" y="86260"/>
                              </a:cubicBezTo>
                              <a:cubicBezTo>
                                <a:pt x="41779" y="114032"/>
                                <a:pt x="34939" y="123190"/>
                                <a:pt x="43585" y="146325"/>
                              </a:cubicBezTo>
                              <a:cubicBezTo>
                                <a:pt x="53117" y="171849"/>
                                <a:pt x="72679" y="144885"/>
                                <a:pt x="78047" y="164519"/>
                              </a:cubicBezTo>
                              <a:cubicBezTo>
                                <a:pt x="83109" y="183048"/>
                                <a:pt x="67076" y="214043"/>
                                <a:pt x="77016" y="236428"/>
                              </a:cubicBezTo>
                              <a:cubicBezTo>
                                <a:pt x="89581" y="264710"/>
                                <a:pt x="117069" y="269664"/>
                                <a:pt x="131536" y="314454"/>
                              </a:cubicBezTo>
                              <a:cubicBezTo>
                                <a:pt x="133699" y="319338"/>
                                <a:pt x="138870" y="321265"/>
                                <a:pt x="143086" y="318759"/>
                              </a:cubicBezTo>
                              <a:cubicBezTo>
                                <a:pt x="144378" y="317989"/>
                                <a:pt x="145482" y="316853"/>
                                <a:pt x="146292" y="315455"/>
                              </a:cubicBezTo>
                              <a:cubicBezTo>
                                <a:pt x="156005" y="301182"/>
                                <a:pt x="162911" y="284625"/>
                                <a:pt x="166528" y="266938"/>
                              </a:cubicBezTo>
                              <a:cubicBezTo>
                                <a:pt x="170887" y="236822"/>
                                <a:pt x="135895" y="231513"/>
                                <a:pt x="133793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7" name="Freeform: Shape 1026">
                          <a:extLst>
                            <a:ext uri="{FF2B5EF4-FFF2-40B4-BE49-F238E27FC236}">
                              <a16:creationId xmlns:a16="http://schemas.microsoft.com/office/drawing/2014/main" id="{45D03B87-2941-086E-AAC1-DFF2E12B7C6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1168" y="16656767"/>
                          <a:ext cx="142730" cy="330827"/>
                        </a:xfrm>
                        <a:custGeom>
                          <a:avLst/>
                          <a:gdLst>
                            <a:gd name="connsiteX0" fmla="*/ 124645 w 142730"/>
                            <a:gd name="connsiteY0" fmla="*/ 80640 h 330827"/>
                            <a:gd name="connsiteX1" fmla="*/ 141798 w 142730"/>
                            <a:gd name="connsiteY1" fmla="*/ 19548 h 330827"/>
                            <a:gd name="connsiteX2" fmla="*/ 98723 w 142730"/>
                            <a:gd name="connsiteY2" fmla="*/ 18818 h 330827"/>
                            <a:gd name="connsiteX3" fmla="*/ 68408 w 142730"/>
                            <a:gd name="connsiteY3" fmla="*/ 75821 h 330827"/>
                            <a:gd name="connsiteX4" fmla="*/ 65994 w 142730"/>
                            <a:gd name="connsiteY4" fmla="*/ 122000 h 330827"/>
                            <a:gd name="connsiteX5" fmla="*/ 36510 w 142730"/>
                            <a:gd name="connsiteY5" fmla="*/ 138314 h 330827"/>
                            <a:gd name="connsiteX6" fmla="*/ 37185 w 142730"/>
                            <a:gd name="connsiteY6" fmla="*/ 183176 h 330827"/>
                            <a:gd name="connsiteX7" fmla="*/ 6630 w 142730"/>
                            <a:gd name="connsiteY7" fmla="*/ 213356 h 330827"/>
                            <a:gd name="connsiteX8" fmla="*/ 6195 w 142730"/>
                            <a:gd name="connsiteY8" fmla="*/ 265935 h 330827"/>
                            <a:gd name="connsiteX9" fmla="*/ 10733 w 142730"/>
                            <a:gd name="connsiteY9" fmla="*/ 323888 h 330827"/>
                            <a:gd name="connsiteX10" fmla="*/ 16539 w 142730"/>
                            <a:gd name="connsiteY10" fmla="*/ 330827 h 330827"/>
                            <a:gd name="connsiteX11" fmla="*/ 21793 w 142730"/>
                            <a:gd name="connsiteY11" fmla="*/ 327298 h 330827"/>
                            <a:gd name="connsiteX12" fmla="*/ 57671 w 142730"/>
                            <a:gd name="connsiteY12" fmla="*/ 277225 h 330827"/>
                            <a:gd name="connsiteX13" fmla="*/ 66541 w 142730"/>
                            <a:gd name="connsiteY13" fmla="*/ 227791 h 330827"/>
                            <a:gd name="connsiteX14" fmla="*/ 103077 w 142730"/>
                            <a:gd name="connsiteY14" fmla="*/ 200019 h 330827"/>
                            <a:gd name="connsiteX15" fmla="*/ 98874 w 142730"/>
                            <a:gd name="connsiteY15" fmla="*/ 152568 h 330827"/>
                            <a:gd name="connsiteX16" fmla="*/ 134378 w 142730"/>
                            <a:gd name="connsiteY16" fmla="*/ 129318 h 330827"/>
                            <a:gd name="connsiteX17" fmla="*/ 124645 w 142730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42730" h="330827">
                              <a:moveTo>
                                <a:pt x="124645" y="80640"/>
                              </a:moveTo>
                              <a:cubicBezTo>
                                <a:pt x="138847" y="64899"/>
                                <a:pt x="145290" y="41957"/>
                                <a:pt x="141798" y="19548"/>
                              </a:cubicBezTo>
                              <a:cubicBezTo>
                                <a:pt x="137589" y="-6041"/>
                                <a:pt x="102609" y="-6738"/>
                                <a:pt x="98723" y="18818"/>
                              </a:cubicBezTo>
                              <a:cubicBezTo>
                                <a:pt x="95746" y="38414"/>
                                <a:pt x="100836" y="60553"/>
                                <a:pt x="68408" y="75821"/>
                              </a:cubicBezTo>
                              <a:cubicBezTo>
                                <a:pt x="45920" y="86414"/>
                                <a:pt x="72138" y="110536"/>
                                <a:pt x="65994" y="122000"/>
                              </a:cubicBezTo>
                              <a:cubicBezTo>
                                <a:pt x="59851" y="133464"/>
                                <a:pt x="43311" y="128323"/>
                                <a:pt x="36510" y="138314"/>
                              </a:cubicBezTo>
                              <a:cubicBezTo>
                                <a:pt x="24486" y="155966"/>
                                <a:pt x="42347" y="169645"/>
                                <a:pt x="37185" y="183176"/>
                              </a:cubicBezTo>
                              <a:cubicBezTo>
                                <a:pt x="30824" y="199832"/>
                                <a:pt x="17283" y="196861"/>
                                <a:pt x="6630" y="213356"/>
                              </a:cubicBezTo>
                              <a:cubicBezTo>
                                <a:pt x="-2111" y="226919"/>
                                <a:pt x="-2161" y="231750"/>
                                <a:pt x="6195" y="265935"/>
                              </a:cubicBezTo>
                              <a:cubicBezTo>
                                <a:pt x="9957" y="284927"/>
                                <a:pt x="11483" y="304422"/>
                                <a:pt x="10733" y="323888"/>
                              </a:cubicBezTo>
                              <a:cubicBezTo>
                                <a:pt x="10682" y="327661"/>
                                <a:pt x="13281" y="330768"/>
                                <a:pt x="16539" y="330827"/>
                              </a:cubicBezTo>
                              <a:cubicBezTo>
                                <a:pt x="18718" y="330866"/>
                                <a:pt x="20739" y="329509"/>
                                <a:pt x="21793" y="327298"/>
                              </a:cubicBezTo>
                              <a:cubicBezTo>
                                <a:pt x="30779" y="308291"/>
                                <a:pt x="43646" y="285963"/>
                                <a:pt x="57671" y="277225"/>
                              </a:cubicBezTo>
                              <a:cubicBezTo>
                                <a:pt x="76603" y="265438"/>
                                <a:pt x="65866" y="248459"/>
                                <a:pt x="66541" y="227791"/>
                              </a:cubicBezTo>
                              <a:cubicBezTo>
                                <a:pt x="67343" y="204101"/>
                                <a:pt x="91627" y="214519"/>
                                <a:pt x="103077" y="200019"/>
                              </a:cubicBezTo>
                              <a:cubicBezTo>
                                <a:pt x="116099" y="183582"/>
                                <a:pt x="94247" y="171040"/>
                                <a:pt x="98874" y="152568"/>
                              </a:cubicBezTo>
                              <a:cubicBezTo>
                                <a:pt x="104381" y="130577"/>
                                <a:pt x="127706" y="143371"/>
                                <a:pt x="134378" y="129318"/>
                              </a:cubicBezTo>
                              <a:cubicBezTo>
                                <a:pt x="145745" y="105331"/>
                                <a:pt x="105022" y="102967"/>
                                <a:pt x="124645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8" name="Freeform: Shape 1027">
                          <a:extLst>
                            <a:ext uri="{FF2B5EF4-FFF2-40B4-BE49-F238E27FC236}">
                              <a16:creationId xmlns:a16="http://schemas.microsoft.com/office/drawing/2014/main" id="{6C9ADEF3-0792-FFEB-99B8-E0CB6FA5E8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32254" y="16474841"/>
                          <a:ext cx="51197" cy="59315"/>
                        </a:xfrm>
                        <a:custGeom>
                          <a:avLst/>
                          <a:gdLst>
                            <a:gd name="connsiteX0" fmla="*/ 25599 w 51197"/>
                            <a:gd name="connsiteY0" fmla="*/ 59315 h 59315"/>
                            <a:gd name="connsiteX1" fmla="*/ 51197 w 51197"/>
                            <a:gd name="connsiteY1" fmla="*/ 29658 h 59315"/>
                            <a:gd name="connsiteX2" fmla="*/ 25599 w 51197"/>
                            <a:gd name="connsiteY2" fmla="*/ 0 h 59315"/>
                            <a:gd name="connsiteX3" fmla="*/ 0 w 51197"/>
                            <a:gd name="connsiteY3" fmla="*/ 29658 h 59315"/>
                            <a:gd name="connsiteX4" fmla="*/ 25599 w 51197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1197" h="59315">
                              <a:moveTo>
                                <a:pt x="25599" y="59315"/>
                              </a:moveTo>
                              <a:cubicBezTo>
                                <a:pt x="39736" y="59315"/>
                                <a:pt x="51197" y="46037"/>
                                <a:pt x="51197" y="29658"/>
                              </a:cubicBezTo>
                              <a:cubicBezTo>
                                <a:pt x="51197" y="13278"/>
                                <a:pt x="39736" y="0"/>
                                <a:pt x="25599" y="0"/>
                              </a:cubicBezTo>
                              <a:cubicBezTo>
                                <a:pt x="114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461" y="59315"/>
                                <a:pt x="25599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9" name="Freeform: Shape 1028">
                          <a:extLst>
                            <a:ext uri="{FF2B5EF4-FFF2-40B4-BE49-F238E27FC236}">
                              <a16:creationId xmlns:a16="http://schemas.microsoft.com/office/drawing/2014/main" id="{EA49270B-95E2-42E7-4B8E-621C80F715A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7183" y="16541086"/>
                          <a:ext cx="34139" cy="39552"/>
                        </a:xfrm>
                        <a:custGeom>
                          <a:avLst/>
                          <a:gdLst>
                            <a:gd name="connsiteX0" fmla="*/ 17064 w 34139"/>
                            <a:gd name="connsiteY0" fmla="*/ 39552 h 39552"/>
                            <a:gd name="connsiteX1" fmla="*/ 34139 w 34139"/>
                            <a:gd name="connsiteY1" fmla="*/ 19783 h 39552"/>
                            <a:gd name="connsiteX2" fmla="*/ 17075 w 34139"/>
                            <a:gd name="connsiteY2" fmla="*/ 0 h 39552"/>
                            <a:gd name="connsiteX3" fmla="*/ 0 w 34139"/>
                            <a:gd name="connsiteY3" fmla="*/ 19770 h 39552"/>
                            <a:gd name="connsiteX4" fmla="*/ 0 w 34139"/>
                            <a:gd name="connsiteY4" fmla="*/ 19776 h 39552"/>
                            <a:gd name="connsiteX5" fmla="*/ 17064 w 34139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139" h="39552">
                              <a:moveTo>
                                <a:pt x="17064" y="39552"/>
                              </a:moveTo>
                              <a:cubicBezTo>
                                <a:pt x="26491" y="39556"/>
                                <a:pt x="34136" y="30705"/>
                                <a:pt x="34139" y="19783"/>
                              </a:cubicBezTo>
                              <a:cubicBezTo>
                                <a:pt x="34142" y="8860"/>
                                <a:pt x="26502" y="4"/>
                                <a:pt x="17075" y="0"/>
                              </a:cubicBezTo>
                              <a:cubicBezTo>
                                <a:pt x="76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639" y="39548"/>
                                <a:pt x="17064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0" name="Freeform: Shape 1029">
                          <a:extLst>
                            <a:ext uri="{FF2B5EF4-FFF2-40B4-BE49-F238E27FC236}">
                              <a16:creationId xmlns:a16="http://schemas.microsoft.com/office/drawing/2014/main" id="{FB0D1786-6D04-7EDC-76FE-400134EBB30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6070" y="16618350"/>
                          <a:ext cx="29980" cy="34734"/>
                        </a:xfrm>
                        <a:custGeom>
                          <a:avLst/>
                          <a:gdLst>
                            <a:gd name="connsiteX0" fmla="*/ 0 w 29980"/>
                            <a:gd name="connsiteY0" fmla="*/ 17361 h 34734"/>
                            <a:gd name="connsiteX1" fmla="*/ 14985 w 29980"/>
                            <a:gd name="connsiteY1" fmla="*/ 34734 h 34734"/>
                            <a:gd name="connsiteX2" fmla="*/ 29980 w 29980"/>
                            <a:gd name="connsiteY2" fmla="*/ 17373 h 34734"/>
                            <a:gd name="connsiteX3" fmla="*/ 14996 w 29980"/>
                            <a:gd name="connsiteY3" fmla="*/ 0 h 34734"/>
                            <a:gd name="connsiteX4" fmla="*/ 14990 w 29980"/>
                            <a:gd name="connsiteY4" fmla="*/ 0 h 34734"/>
                            <a:gd name="connsiteX5" fmla="*/ 0 w 29980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980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706" y="34730"/>
                                <a:pt x="14985" y="34734"/>
                              </a:cubicBezTo>
                              <a:cubicBezTo>
                                <a:pt x="23263" y="34738"/>
                                <a:pt x="29977" y="26965"/>
                                <a:pt x="29980" y="17373"/>
                              </a:cubicBezTo>
                              <a:cubicBezTo>
                                <a:pt x="29984" y="7782"/>
                                <a:pt x="23275" y="4"/>
                                <a:pt x="14996" y="0"/>
                              </a:cubicBezTo>
                              <a:cubicBezTo>
                                <a:pt x="14994" y="0"/>
                                <a:pt x="14992" y="0"/>
                                <a:pt x="14990" y="0"/>
                              </a:cubicBezTo>
                              <a:cubicBezTo>
                                <a:pt x="6714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8" name="Graphic 57" descr="Seaweed with solid fill">
                        <a:extLst>
                          <a:ext uri="{FF2B5EF4-FFF2-40B4-BE49-F238E27FC236}">
                            <a16:creationId xmlns:a16="http://schemas.microsoft.com/office/drawing/2014/main" id="{C93F835C-6721-299C-EB0E-CA105B8FD0C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323102" y="5040073"/>
                        <a:ext cx="94270" cy="121209"/>
                        <a:chOff x="13240806" y="16541323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18" name="Freeform: Shape 1017">
                          <a:extLst>
                            <a:ext uri="{FF2B5EF4-FFF2-40B4-BE49-F238E27FC236}">
                              <a16:creationId xmlns:a16="http://schemas.microsoft.com/office/drawing/2014/main" id="{75625D9F-5308-D6BA-D8E2-BC5B22111BB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15274" y="16541323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9" name="Freeform: Shape 1018">
                          <a:extLst>
                            <a:ext uri="{FF2B5EF4-FFF2-40B4-BE49-F238E27FC236}">
                              <a16:creationId xmlns:a16="http://schemas.microsoft.com/office/drawing/2014/main" id="{E960D4A0-6FA6-1E10-9394-DDBFD8C41D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40806" y="16595429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0" name="Freeform: Shape 1019">
                          <a:extLst>
                            <a:ext uri="{FF2B5EF4-FFF2-40B4-BE49-F238E27FC236}">
                              <a16:creationId xmlns:a16="http://schemas.microsoft.com/office/drawing/2014/main" id="{4F6A41EB-03BF-3780-B643-DD843685CCB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88602" y="16640571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1" name="Freeform: Shape 1020">
                          <a:extLst>
                            <a:ext uri="{FF2B5EF4-FFF2-40B4-BE49-F238E27FC236}">
                              <a16:creationId xmlns:a16="http://schemas.microsoft.com/office/drawing/2014/main" id="{862923FA-A40C-18E5-D885-4CFD9F7856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62378" y="16693211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2" name="Freeform: Shape 1021">
                          <a:extLst>
                            <a:ext uri="{FF2B5EF4-FFF2-40B4-BE49-F238E27FC236}">
                              <a16:creationId xmlns:a16="http://schemas.microsoft.com/office/drawing/2014/main" id="{C0674389-FDC6-D692-D06A-757691C9B79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8396" y="16743274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3" name="Freeform: Shape 1022">
                          <a:extLst>
                            <a:ext uri="{FF2B5EF4-FFF2-40B4-BE49-F238E27FC236}">
                              <a16:creationId xmlns:a16="http://schemas.microsoft.com/office/drawing/2014/main" id="{2636EDC0-7165-E848-0689-335438257C1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9928" y="16782500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4" name="Freeform: Shape 1023">
                          <a:extLst>
                            <a:ext uri="{FF2B5EF4-FFF2-40B4-BE49-F238E27FC236}">
                              <a16:creationId xmlns:a16="http://schemas.microsoft.com/office/drawing/2014/main" id="{C6DB1941-EAC2-EAE5-0A10-614D4201A0E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87141" y="16828242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9" name="Graphic 58" descr="Seaweed with solid fill">
                        <a:extLst>
                          <a:ext uri="{FF2B5EF4-FFF2-40B4-BE49-F238E27FC236}">
                            <a16:creationId xmlns:a16="http://schemas.microsoft.com/office/drawing/2014/main" id="{7748E377-3EC4-652B-B725-BB5D67539DB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614007" y="5118184"/>
                        <a:ext cx="153466" cy="179249"/>
                        <a:chOff x="14129665" y="16800272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12" name="Freeform: Shape 1011">
                          <a:extLst>
                            <a:ext uri="{FF2B5EF4-FFF2-40B4-BE49-F238E27FC236}">
                              <a16:creationId xmlns:a16="http://schemas.microsoft.com/office/drawing/2014/main" id="{6DB55F55-5A1D-B3CE-01E9-5D14659EA3A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97588" y="16800272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3" name="Freeform: Shape 1012">
                          <a:extLst>
                            <a:ext uri="{FF2B5EF4-FFF2-40B4-BE49-F238E27FC236}">
                              <a16:creationId xmlns:a16="http://schemas.microsoft.com/office/drawing/2014/main" id="{6CEFC371-DCBB-5598-FF14-88CAAACEA4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29665" y="17060204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4" name="Freeform: Shape 1013">
                          <a:extLst>
                            <a:ext uri="{FF2B5EF4-FFF2-40B4-BE49-F238E27FC236}">
                              <a16:creationId xmlns:a16="http://schemas.microsoft.com/office/drawing/2014/main" id="{4D20DA0F-3FE4-CA01-AC61-BA1C9213B17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3217" y="17023314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5" name="Freeform: Shape 1014">
                          <a:extLst>
                            <a:ext uri="{FF2B5EF4-FFF2-40B4-BE49-F238E27FC236}">
                              <a16:creationId xmlns:a16="http://schemas.microsoft.com/office/drawing/2014/main" id="{FC382671-46F4-1067-1221-33A315DFA2B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68006" y="16841388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6" name="Freeform: Shape 1015">
                          <a:extLst>
                            <a:ext uri="{FF2B5EF4-FFF2-40B4-BE49-F238E27FC236}">
                              <a16:creationId xmlns:a16="http://schemas.microsoft.com/office/drawing/2014/main" id="{75752049-C218-F6F1-34DC-176A906F9E5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54815" y="16907633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7" name="Freeform: Shape 1016">
                          <a:extLst>
                            <a:ext uri="{FF2B5EF4-FFF2-40B4-BE49-F238E27FC236}">
                              <a16:creationId xmlns:a16="http://schemas.microsoft.com/office/drawing/2014/main" id="{61D01F53-26CE-241F-DAAF-09D11C7851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07183" y="16984897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0" name="Graphic 60" descr="Seaweed with solid fill">
                        <a:extLst>
                          <a:ext uri="{FF2B5EF4-FFF2-40B4-BE49-F238E27FC236}">
                            <a16:creationId xmlns:a16="http://schemas.microsoft.com/office/drawing/2014/main" id="{83E20726-5DAE-B19E-B9B3-1B15C5E9C99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8019077" y="4936952"/>
                        <a:ext cx="116658" cy="121209"/>
                        <a:chOff x="12311858" y="16199464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05" name="Freeform: Shape 1004">
                          <a:extLst>
                            <a:ext uri="{FF2B5EF4-FFF2-40B4-BE49-F238E27FC236}">
                              <a16:creationId xmlns:a16="http://schemas.microsoft.com/office/drawing/2014/main" id="{836F2DF8-B1BE-E3E9-C8E5-B20768EB53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4011" y="16199464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6" name="Freeform: Shape 1005">
                          <a:extLst>
                            <a:ext uri="{FF2B5EF4-FFF2-40B4-BE49-F238E27FC236}">
                              <a16:creationId xmlns:a16="http://schemas.microsoft.com/office/drawing/2014/main" id="{233AC24F-38E0-2B24-B167-FFD4C032F5D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11858" y="16253570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7" name="Freeform: Shape 1006">
                          <a:extLst>
                            <a:ext uri="{FF2B5EF4-FFF2-40B4-BE49-F238E27FC236}">
                              <a16:creationId xmlns:a16="http://schemas.microsoft.com/office/drawing/2014/main" id="{CAC41D72-ACDE-B5AB-E896-41E3F5D16FD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71005" y="16298712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8" name="Freeform: Shape 1007">
                          <a:extLst>
                            <a:ext uri="{FF2B5EF4-FFF2-40B4-BE49-F238E27FC236}">
                              <a16:creationId xmlns:a16="http://schemas.microsoft.com/office/drawing/2014/main" id="{1873508B-2994-EB09-7F7F-9A95182666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553" y="16351352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9" name="Freeform: Shape 1008">
                          <a:extLst>
                            <a:ext uri="{FF2B5EF4-FFF2-40B4-BE49-F238E27FC236}">
                              <a16:creationId xmlns:a16="http://schemas.microsoft.com/office/drawing/2014/main" id="{F6B64279-E6DD-537E-7DD7-013FCC40A2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93497" y="16401415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0" name="Freeform: Shape 1009">
                          <a:extLst>
                            <a:ext uri="{FF2B5EF4-FFF2-40B4-BE49-F238E27FC236}">
                              <a16:creationId xmlns:a16="http://schemas.microsoft.com/office/drawing/2014/main" id="{4AC19F71-FBD7-B7EC-BAAD-32B94D47962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44894" y="16440641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1" name="Freeform: Shape 1010">
                          <a:extLst>
                            <a:ext uri="{FF2B5EF4-FFF2-40B4-BE49-F238E27FC236}">
                              <a16:creationId xmlns:a16="http://schemas.microsoft.com/office/drawing/2014/main" id="{0E40C506-99E7-ACCE-8FB0-CCE0E55D9C7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16694" y="16486383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1" name="Graphic 61" descr="Seaweed with solid fill">
                        <a:extLst>
                          <a:ext uri="{FF2B5EF4-FFF2-40B4-BE49-F238E27FC236}">
                            <a16:creationId xmlns:a16="http://schemas.microsoft.com/office/drawing/2014/main" id="{90CEE338-394B-A4F1-213A-798C0076435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906701">
                        <a:off x="7746049" y="4844672"/>
                        <a:ext cx="153466" cy="179249"/>
                        <a:chOff x="11477620" y="15893543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99" name="Freeform: Shape 998">
                          <a:extLst>
                            <a:ext uri="{FF2B5EF4-FFF2-40B4-BE49-F238E27FC236}">
                              <a16:creationId xmlns:a16="http://schemas.microsoft.com/office/drawing/2014/main" id="{C7A900A9-182B-8B78-4B4A-59C88788E6E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45543" y="15893543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0" name="Freeform: Shape 999">
                          <a:extLst>
                            <a:ext uri="{FF2B5EF4-FFF2-40B4-BE49-F238E27FC236}">
                              <a16:creationId xmlns:a16="http://schemas.microsoft.com/office/drawing/2014/main" id="{2D5CC414-E3B5-DE1A-5699-8CC21CFDCF4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77620" y="16153475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1" name="Freeform: Shape 1000">
                          <a:extLst>
                            <a:ext uri="{FF2B5EF4-FFF2-40B4-BE49-F238E27FC236}">
                              <a16:creationId xmlns:a16="http://schemas.microsoft.com/office/drawing/2014/main" id="{BF8500DD-946C-1314-0D0E-90A48D230C0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781172" y="16116585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2" name="Freeform: Shape 1001">
                          <a:extLst>
                            <a:ext uri="{FF2B5EF4-FFF2-40B4-BE49-F238E27FC236}">
                              <a16:creationId xmlns:a16="http://schemas.microsoft.com/office/drawing/2014/main" id="{06350833-7A86-8BDA-1A5A-508482EEF6E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15961" y="15934659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3" name="Freeform: Shape 1002">
                          <a:extLst>
                            <a:ext uri="{FF2B5EF4-FFF2-40B4-BE49-F238E27FC236}">
                              <a16:creationId xmlns:a16="http://schemas.microsoft.com/office/drawing/2014/main" id="{DF63D9F5-6FB9-3DA9-D687-CB8F0653C6F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02770" y="16000904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4" name="Freeform: Shape 1003">
                          <a:extLst>
                            <a:ext uri="{FF2B5EF4-FFF2-40B4-BE49-F238E27FC236}">
                              <a16:creationId xmlns:a16="http://schemas.microsoft.com/office/drawing/2014/main" id="{ABD7BCD6-0F90-136C-F038-EE88489A2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55138" y="16078168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2" name="Graphic 62" descr="Seaweed with solid fill">
                        <a:extLst>
                          <a:ext uri="{FF2B5EF4-FFF2-40B4-BE49-F238E27FC236}">
                            <a16:creationId xmlns:a16="http://schemas.microsoft.com/office/drawing/2014/main" id="{4F756B89-B2AD-B863-8E44-F30EFADB169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136929" y="4940853"/>
                        <a:ext cx="153466" cy="179249"/>
                        <a:chOff x="12671953" y="16212395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93" name="Freeform: Shape 992">
                          <a:extLst>
                            <a:ext uri="{FF2B5EF4-FFF2-40B4-BE49-F238E27FC236}">
                              <a16:creationId xmlns:a16="http://schemas.microsoft.com/office/drawing/2014/main" id="{1F171EA6-4599-C01F-7584-5B36A39B50C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39876" y="16212395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4" name="Freeform: Shape 993">
                          <a:extLst>
                            <a:ext uri="{FF2B5EF4-FFF2-40B4-BE49-F238E27FC236}">
                              <a16:creationId xmlns:a16="http://schemas.microsoft.com/office/drawing/2014/main" id="{AC14F5BE-B210-3B5A-621D-F500B33F33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71953" y="16472327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5" name="Freeform: Shape 994">
                          <a:extLst>
                            <a:ext uri="{FF2B5EF4-FFF2-40B4-BE49-F238E27FC236}">
                              <a16:creationId xmlns:a16="http://schemas.microsoft.com/office/drawing/2014/main" id="{DDDAC2DA-FDAA-7C8E-117B-F20911CEC60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75505" y="16435437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6" name="Freeform: Shape 995">
                          <a:extLst>
                            <a:ext uri="{FF2B5EF4-FFF2-40B4-BE49-F238E27FC236}">
                              <a16:creationId xmlns:a16="http://schemas.microsoft.com/office/drawing/2014/main" id="{74F7104C-33E0-BF97-242F-1FE928566E6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10294" y="16253511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7" name="Freeform: Shape 996">
                          <a:extLst>
                            <a:ext uri="{FF2B5EF4-FFF2-40B4-BE49-F238E27FC236}">
                              <a16:creationId xmlns:a16="http://schemas.microsoft.com/office/drawing/2014/main" id="{334CEA8C-9495-12E9-A406-ACFC43D6C63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97103" y="16319756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8" name="Freeform: Shape 997">
                          <a:extLst>
                            <a:ext uri="{FF2B5EF4-FFF2-40B4-BE49-F238E27FC236}">
                              <a16:creationId xmlns:a16="http://schemas.microsoft.com/office/drawing/2014/main" id="{217522FF-46B8-7F65-FA00-4D94E21EB9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49471" y="16397020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3" name="Graphic 65" descr="Seaweed with solid fill">
                        <a:extLst>
                          <a:ext uri="{FF2B5EF4-FFF2-40B4-BE49-F238E27FC236}">
                            <a16:creationId xmlns:a16="http://schemas.microsoft.com/office/drawing/2014/main" id="{E162C50D-2F04-2824-E265-01A04C8A18C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14447" y="4846820"/>
                        <a:ext cx="101995" cy="154328"/>
                        <a:chOff x="10769962" y="15900664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87" name="Freeform: Shape 986">
                          <a:extLst>
                            <a:ext uri="{FF2B5EF4-FFF2-40B4-BE49-F238E27FC236}">
                              <a16:creationId xmlns:a16="http://schemas.microsoft.com/office/drawing/2014/main" id="{02769C05-5AD6-66BC-5D3D-1187D8A2819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81565" y="15900664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8" name="Freeform: Shape 987">
                          <a:extLst>
                            <a:ext uri="{FF2B5EF4-FFF2-40B4-BE49-F238E27FC236}">
                              <a16:creationId xmlns:a16="http://schemas.microsoft.com/office/drawing/2014/main" id="{41F6EAFD-88F3-C1A6-D435-75859864E02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69962" y="16124458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9" name="Freeform: Shape 988">
                          <a:extLst>
                            <a:ext uri="{FF2B5EF4-FFF2-40B4-BE49-F238E27FC236}">
                              <a16:creationId xmlns:a16="http://schemas.microsoft.com/office/drawing/2014/main" id="{021A9835-ECD7-D09E-1C4D-8172AA21D33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71707" y="16092697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0" name="Freeform: Shape 989">
                          <a:extLst>
                            <a:ext uri="{FF2B5EF4-FFF2-40B4-BE49-F238E27FC236}">
                              <a16:creationId xmlns:a16="http://schemas.microsoft.com/office/drawing/2014/main" id="{0345638F-D9DA-0897-E31C-AE472A64C7A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95444" y="15936064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1" name="Freeform: Shape 990">
                          <a:extLst>
                            <a:ext uri="{FF2B5EF4-FFF2-40B4-BE49-F238E27FC236}">
                              <a16:creationId xmlns:a16="http://schemas.microsoft.com/office/drawing/2014/main" id="{832F5676-B68A-D3BE-BDB6-57F4CE380B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53138" y="15993099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2" name="Freeform: Shape 991">
                          <a:extLst>
                            <a:ext uri="{FF2B5EF4-FFF2-40B4-BE49-F238E27FC236}">
                              <a16:creationId xmlns:a16="http://schemas.microsoft.com/office/drawing/2014/main" id="{D7889434-E17F-DF43-872A-3E14F06E193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21481" y="16059621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4" name="Graphic 66" descr="Seaweed with solid fill">
                        <a:extLst>
                          <a:ext uri="{FF2B5EF4-FFF2-40B4-BE49-F238E27FC236}">
                            <a16:creationId xmlns:a16="http://schemas.microsoft.com/office/drawing/2014/main" id="{6E7EC45D-4918-BEEB-99F3-928D861367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604259">
                        <a:off x="7663335" y="4831287"/>
                        <a:ext cx="128993" cy="179249"/>
                        <a:chOff x="11224890" y="15849170"/>
                        <a:chExt cx="394139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81" name="Freeform: Shape 980">
                          <a:extLst>
                            <a:ext uri="{FF2B5EF4-FFF2-40B4-BE49-F238E27FC236}">
                              <a16:creationId xmlns:a16="http://schemas.microsoft.com/office/drawing/2014/main" id="{0A42F493-FAA5-B367-AD20-B3A31CF66D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66035" y="15849170"/>
                          <a:ext cx="183815" cy="594237"/>
                        </a:xfrm>
                        <a:custGeom>
                          <a:avLst/>
                          <a:gdLst>
                            <a:gd name="connsiteX0" fmla="*/ 88369 w 183815"/>
                            <a:gd name="connsiteY0" fmla="*/ 475570 h 594237"/>
                            <a:gd name="connsiteX1" fmla="*/ 105198 w 183815"/>
                            <a:gd name="connsiteY1" fmla="*/ 438111 h 594237"/>
                            <a:gd name="connsiteX2" fmla="*/ 71269 w 183815"/>
                            <a:gd name="connsiteY2" fmla="*/ 376754 h 594237"/>
                            <a:gd name="connsiteX3" fmla="*/ 106474 w 183815"/>
                            <a:gd name="connsiteY3" fmla="*/ 334690 h 594237"/>
                            <a:gd name="connsiteX4" fmla="*/ 89471 w 183815"/>
                            <a:gd name="connsiteY4" fmla="*/ 287943 h 594237"/>
                            <a:gd name="connsiteX5" fmla="*/ 127689 w 183815"/>
                            <a:gd name="connsiteY5" fmla="*/ 262109 h 594237"/>
                            <a:gd name="connsiteX6" fmla="*/ 118927 w 183815"/>
                            <a:gd name="connsiteY6" fmla="*/ 223357 h 594237"/>
                            <a:gd name="connsiteX7" fmla="*/ 162052 w 183815"/>
                            <a:gd name="connsiteY7" fmla="*/ 182546 h 594237"/>
                            <a:gd name="connsiteX8" fmla="*/ 150978 w 183815"/>
                            <a:gd name="connsiteY8" fmla="*/ 141560 h 594237"/>
                            <a:gd name="connsiteX9" fmla="*/ 182942 w 183815"/>
                            <a:gd name="connsiteY9" fmla="*/ 76761 h 594237"/>
                            <a:gd name="connsiteX10" fmla="*/ 161558 w 183815"/>
                            <a:gd name="connsiteY10" fmla="*/ 43926 h 594237"/>
                            <a:gd name="connsiteX11" fmla="*/ 183816 w 183815"/>
                            <a:gd name="connsiteY11" fmla="*/ 931 h 594237"/>
                            <a:gd name="connsiteX12" fmla="*/ 121593 w 183815"/>
                            <a:gd name="connsiteY12" fmla="*/ 19015 h 594237"/>
                            <a:gd name="connsiteX13" fmla="*/ 112315 w 183815"/>
                            <a:gd name="connsiteY13" fmla="*/ 67577 h 594237"/>
                            <a:gd name="connsiteX14" fmla="*/ 73598 w 183815"/>
                            <a:gd name="connsiteY14" fmla="*/ 100987 h 594237"/>
                            <a:gd name="connsiteX15" fmla="*/ 81665 w 183815"/>
                            <a:gd name="connsiteY15" fmla="*/ 170132 h 594237"/>
                            <a:gd name="connsiteX16" fmla="*/ 23969 w 183815"/>
                            <a:gd name="connsiteY16" fmla="*/ 205015 h 594237"/>
                            <a:gd name="connsiteX17" fmla="*/ 37937 w 183815"/>
                            <a:gd name="connsiteY17" fmla="*/ 278391 h 594237"/>
                            <a:gd name="connsiteX18" fmla="*/ 4057 w 183815"/>
                            <a:gd name="connsiteY18" fmla="*/ 327786 h 594237"/>
                            <a:gd name="connsiteX19" fmla="*/ 22069 w 183815"/>
                            <a:gd name="connsiteY19" fmla="*/ 389258 h 594237"/>
                            <a:gd name="connsiteX20" fmla="*/ 2553 w 183815"/>
                            <a:gd name="connsiteY20" fmla="*/ 432853 h 594237"/>
                            <a:gd name="connsiteX21" fmla="*/ 28166 w 183815"/>
                            <a:gd name="connsiteY21" fmla="*/ 473717 h 594237"/>
                            <a:gd name="connsiteX22" fmla="*/ 39104 w 183815"/>
                            <a:gd name="connsiteY22" fmla="*/ 514070 h 594237"/>
                            <a:gd name="connsiteX23" fmla="*/ 55727 w 183815"/>
                            <a:gd name="connsiteY23" fmla="*/ 587646 h 594237"/>
                            <a:gd name="connsiteX24" fmla="*/ 66196 w 183815"/>
                            <a:gd name="connsiteY24" fmla="*/ 593696 h 594237"/>
                            <a:gd name="connsiteX25" fmla="*/ 70059 w 183815"/>
                            <a:gd name="connsiteY25" fmla="*/ 590365 h 594237"/>
                            <a:gd name="connsiteX26" fmla="*/ 89830 w 183815"/>
                            <a:gd name="connsiteY26" fmla="*/ 564188 h 594237"/>
                            <a:gd name="connsiteX27" fmla="*/ 106794 w 183815"/>
                            <a:gd name="connsiteY27" fmla="*/ 522853 h 594237"/>
                            <a:gd name="connsiteX28" fmla="*/ 88369 w 183815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3815" h="594237">
                              <a:moveTo>
                                <a:pt x="88369" y="475570"/>
                              </a:moveTo>
                              <a:cubicBezTo>
                                <a:pt x="94200" y="463415"/>
                                <a:pt x="103727" y="469389"/>
                                <a:pt x="105198" y="438111"/>
                              </a:cubicBezTo>
                              <a:cubicBezTo>
                                <a:pt x="106344" y="413387"/>
                                <a:pt x="71047" y="402892"/>
                                <a:pt x="71269" y="376754"/>
                              </a:cubicBezTo>
                              <a:cubicBezTo>
                                <a:pt x="71459" y="354453"/>
                                <a:pt x="102962" y="355725"/>
                                <a:pt x="106474" y="334690"/>
                              </a:cubicBezTo>
                              <a:cubicBezTo>
                                <a:pt x="108792" y="320830"/>
                                <a:pt x="85014" y="300408"/>
                                <a:pt x="89471" y="287943"/>
                              </a:cubicBezTo>
                              <a:cubicBezTo>
                                <a:pt x="93928" y="275478"/>
                                <a:pt x="114850" y="274057"/>
                                <a:pt x="127689" y="262109"/>
                              </a:cubicBezTo>
                              <a:cubicBezTo>
                                <a:pt x="140718" y="250018"/>
                                <a:pt x="118971" y="236010"/>
                                <a:pt x="118927" y="223357"/>
                              </a:cubicBezTo>
                              <a:cubicBezTo>
                                <a:pt x="118884" y="210705"/>
                                <a:pt x="157682" y="204847"/>
                                <a:pt x="162052" y="182546"/>
                              </a:cubicBezTo>
                              <a:cubicBezTo>
                                <a:pt x="166422" y="160244"/>
                                <a:pt x="154132" y="159896"/>
                                <a:pt x="150978" y="141560"/>
                              </a:cubicBezTo>
                              <a:cubicBezTo>
                                <a:pt x="147824" y="123224"/>
                                <a:pt x="178257" y="100638"/>
                                <a:pt x="182942" y="76761"/>
                              </a:cubicBezTo>
                              <a:cubicBezTo>
                                <a:pt x="186107" y="60615"/>
                                <a:pt x="165527" y="56991"/>
                                <a:pt x="161558" y="43926"/>
                              </a:cubicBezTo>
                              <a:cubicBezTo>
                                <a:pt x="156982" y="28871"/>
                                <a:pt x="183816" y="931"/>
                                <a:pt x="183816" y="931"/>
                              </a:cubicBezTo>
                              <a:cubicBezTo>
                                <a:pt x="152188" y="-3525"/>
                                <a:pt x="128579" y="8920"/>
                                <a:pt x="121593" y="19015"/>
                              </a:cubicBezTo>
                              <a:cubicBezTo>
                                <a:pt x="110534" y="35039"/>
                                <a:pt x="121267" y="58890"/>
                                <a:pt x="112315" y="67577"/>
                              </a:cubicBezTo>
                              <a:cubicBezTo>
                                <a:pt x="100274" y="79254"/>
                                <a:pt x="80829" y="80326"/>
                                <a:pt x="73598" y="100987"/>
                              </a:cubicBezTo>
                              <a:cubicBezTo>
                                <a:pt x="67480" y="118425"/>
                                <a:pt x="96181" y="151131"/>
                                <a:pt x="81665" y="170132"/>
                              </a:cubicBezTo>
                              <a:cubicBezTo>
                                <a:pt x="67941" y="188126"/>
                                <a:pt x="32655" y="179523"/>
                                <a:pt x="23969" y="205015"/>
                              </a:cubicBezTo>
                              <a:cubicBezTo>
                                <a:pt x="14790" y="231889"/>
                                <a:pt x="50206" y="252027"/>
                                <a:pt x="37937" y="278391"/>
                              </a:cubicBezTo>
                              <a:cubicBezTo>
                                <a:pt x="27140" y="301583"/>
                                <a:pt x="7575" y="302856"/>
                                <a:pt x="4057" y="327786"/>
                              </a:cubicBezTo>
                              <a:cubicBezTo>
                                <a:pt x="1164" y="348317"/>
                                <a:pt x="28225" y="369650"/>
                                <a:pt x="22069" y="389258"/>
                              </a:cubicBezTo>
                              <a:cubicBezTo>
                                <a:pt x="16060" y="408401"/>
                                <a:pt x="-7750" y="414285"/>
                                <a:pt x="2553" y="432853"/>
                              </a:cubicBezTo>
                              <a:cubicBezTo>
                                <a:pt x="14925" y="455142"/>
                                <a:pt x="34501" y="452345"/>
                                <a:pt x="28166" y="473717"/>
                              </a:cubicBezTo>
                              <a:cubicBezTo>
                                <a:pt x="22835" y="491678"/>
                                <a:pt x="29881" y="503129"/>
                                <a:pt x="39104" y="514070"/>
                              </a:cubicBezTo>
                              <a:cubicBezTo>
                                <a:pt x="56900" y="535170"/>
                                <a:pt x="49799" y="558563"/>
                                <a:pt x="55727" y="587646"/>
                              </a:cubicBezTo>
                              <a:cubicBezTo>
                                <a:pt x="57213" y="592756"/>
                                <a:pt x="61900" y="595465"/>
                                <a:pt x="66196" y="593696"/>
                              </a:cubicBezTo>
                              <a:cubicBezTo>
                                <a:pt x="67732" y="593064"/>
                                <a:pt x="69075" y="591904"/>
                                <a:pt x="70059" y="590365"/>
                              </a:cubicBezTo>
                              <a:cubicBezTo>
                                <a:pt x="75497" y="580498"/>
                                <a:pt x="82163" y="571672"/>
                                <a:pt x="89830" y="564188"/>
                              </a:cubicBezTo>
                              <a:cubicBezTo>
                                <a:pt x="102316" y="553157"/>
                                <a:pt x="113716" y="542229"/>
                                <a:pt x="106794" y="522853"/>
                              </a:cubicBezTo>
                              <a:cubicBezTo>
                                <a:pt x="98765" y="500352"/>
                                <a:pt x="77333" y="498576"/>
                                <a:pt x="88369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2" name="Freeform: Shape 981">
                          <a:extLst>
                            <a:ext uri="{FF2B5EF4-FFF2-40B4-BE49-F238E27FC236}">
                              <a16:creationId xmlns:a16="http://schemas.microsoft.com/office/drawing/2014/main" id="{AEFF6C66-B5DE-D1FD-2716-E4B683AA7A6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24890" y="16109102"/>
                          <a:ext cx="162532" cy="319857"/>
                        </a:xfrm>
                        <a:custGeom>
                          <a:avLst/>
                          <a:gdLst>
                            <a:gd name="connsiteX0" fmla="*/ 130290 w 162532"/>
                            <a:gd name="connsiteY0" fmla="*/ 213688 h 319857"/>
                            <a:gd name="connsiteX1" fmla="*/ 132374 w 162532"/>
                            <a:gd name="connsiteY1" fmla="*/ 165171 h 319857"/>
                            <a:gd name="connsiteX2" fmla="*/ 105638 w 162532"/>
                            <a:gd name="connsiteY2" fmla="*/ 139589 h 319857"/>
                            <a:gd name="connsiteX3" fmla="*/ 106892 w 162532"/>
                            <a:gd name="connsiteY3" fmla="*/ 86028 h 319857"/>
                            <a:gd name="connsiteX4" fmla="*/ 72985 w 162532"/>
                            <a:gd name="connsiteY4" fmla="*/ 58715 h 319857"/>
                            <a:gd name="connsiteX5" fmla="*/ 46824 w 162532"/>
                            <a:gd name="connsiteY5" fmla="*/ 14209 h 319857"/>
                            <a:gd name="connsiteX6" fmla="*/ 15534 w 162532"/>
                            <a:gd name="connsiteY6" fmla="*/ 0 h 319857"/>
                            <a:gd name="connsiteX7" fmla="*/ 11088 w 162532"/>
                            <a:gd name="connsiteY7" fmla="*/ 53122 h 319857"/>
                            <a:gd name="connsiteX8" fmla="*/ 38003 w 162532"/>
                            <a:gd name="connsiteY8" fmla="*/ 86260 h 319857"/>
                            <a:gd name="connsiteX9" fmla="*/ 42443 w 162532"/>
                            <a:gd name="connsiteY9" fmla="*/ 146325 h 319857"/>
                            <a:gd name="connsiteX10" fmla="*/ 76003 w 162532"/>
                            <a:gd name="connsiteY10" fmla="*/ 164519 h 319857"/>
                            <a:gd name="connsiteX11" fmla="*/ 74999 w 162532"/>
                            <a:gd name="connsiteY11" fmla="*/ 236428 h 319857"/>
                            <a:gd name="connsiteX12" fmla="*/ 128091 w 162532"/>
                            <a:gd name="connsiteY12" fmla="*/ 314454 h 319857"/>
                            <a:gd name="connsiteX13" fmla="*/ 139339 w 162532"/>
                            <a:gd name="connsiteY13" fmla="*/ 318759 h 319857"/>
                            <a:gd name="connsiteX14" fmla="*/ 142461 w 162532"/>
                            <a:gd name="connsiteY14" fmla="*/ 315455 h 319857"/>
                            <a:gd name="connsiteX15" fmla="*/ 162166 w 162532"/>
                            <a:gd name="connsiteY15" fmla="*/ 266938 h 319857"/>
                            <a:gd name="connsiteX16" fmla="*/ 130290 w 162532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2532" h="319857">
                              <a:moveTo>
                                <a:pt x="130290" y="213688"/>
                              </a:moveTo>
                              <a:cubicBezTo>
                                <a:pt x="128189" y="195397"/>
                                <a:pt x="134768" y="173980"/>
                                <a:pt x="132374" y="165171"/>
                              </a:cubicBezTo>
                              <a:cubicBezTo>
                                <a:pt x="125740" y="140758"/>
                                <a:pt x="112668" y="153785"/>
                                <a:pt x="105638" y="139589"/>
                              </a:cubicBezTo>
                              <a:cubicBezTo>
                                <a:pt x="96990" y="122151"/>
                                <a:pt x="112283" y="107774"/>
                                <a:pt x="106892" y="86028"/>
                              </a:cubicBezTo>
                              <a:cubicBezTo>
                                <a:pt x="102468" y="68183"/>
                                <a:pt x="93793" y="70334"/>
                                <a:pt x="72985" y="58715"/>
                              </a:cubicBezTo>
                              <a:cubicBezTo>
                                <a:pt x="58936" y="50868"/>
                                <a:pt x="55662" y="30620"/>
                                <a:pt x="46824" y="14209"/>
                              </a:cubicBezTo>
                              <a:cubicBezTo>
                                <a:pt x="39903" y="1356"/>
                                <a:pt x="15534" y="0"/>
                                <a:pt x="15534" y="0"/>
                              </a:cubicBezTo>
                              <a:cubicBezTo>
                                <a:pt x="-11154" y="2881"/>
                                <a:pt x="2907" y="41509"/>
                                <a:pt x="11088" y="53122"/>
                              </a:cubicBezTo>
                              <a:cubicBezTo>
                                <a:pt x="20409" y="66368"/>
                                <a:pt x="35679" y="62286"/>
                                <a:pt x="38003" y="86260"/>
                              </a:cubicBezTo>
                              <a:cubicBezTo>
                                <a:pt x="40684" y="114032"/>
                                <a:pt x="34024" y="123190"/>
                                <a:pt x="42443" y="146325"/>
                              </a:cubicBezTo>
                              <a:cubicBezTo>
                                <a:pt x="51726" y="171849"/>
                                <a:pt x="70775" y="144885"/>
                                <a:pt x="76003" y="164519"/>
                              </a:cubicBezTo>
                              <a:cubicBezTo>
                                <a:pt x="80932" y="183048"/>
                                <a:pt x="65320" y="214043"/>
                                <a:pt x="74999" y="236428"/>
                              </a:cubicBezTo>
                              <a:cubicBezTo>
                                <a:pt x="87235" y="264710"/>
                                <a:pt x="114004" y="269664"/>
                                <a:pt x="128091" y="314454"/>
                              </a:cubicBezTo>
                              <a:cubicBezTo>
                                <a:pt x="130198" y="319338"/>
                                <a:pt x="135233" y="321265"/>
                                <a:pt x="139339" y="318759"/>
                              </a:cubicBezTo>
                              <a:cubicBezTo>
                                <a:pt x="140597" y="317989"/>
                                <a:pt x="141672" y="316853"/>
                                <a:pt x="142461" y="315455"/>
                              </a:cubicBezTo>
                              <a:cubicBezTo>
                                <a:pt x="151920" y="301182"/>
                                <a:pt x="158645" y="284625"/>
                                <a:pt x="162166" y="266938"/>
                              </a:cubicBezTo>
                              <a:cubicBezTo>
                                <a:pt x="166412" y="236822"/>
                                <a:pt x="132336" y="231513"/>
                                <a:pt x="130290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3" name="Freeform: Shape 982">
                          <a:extLst>
                            <a:ext uri="{FF2B5EF4-FFF2-40B4-BE49-F238E27FC236}">
                              <a16:creationId xmlns:a16="http://schemas.microsoft.com/office/drawing/2014/main" id="{23C15ECF-34D1-9868-DA24-92B08943BAA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80036" y="16072212"/>
                          <a:ext cx="138992" cy="330827"/>
                        </a:xfrm>
                        <a:custGeom>
                          <a:avLst/>
                          <a:gdLst>
                            <a:gd name="connsiteX0" fmla="*/ 121381 w 138992"/>
                            <a:gd name="connsiteY0" fmla="*/ 80640 h 330827"/>
                            <a:gd name="connsiteX1" fmla="*/ 138085 w 138992"/>
                            <a:gd name="connsiteY1" fmla="*/ 19548 h 330827"/>
                            <a:gd name="connsiteX2" fmla="*/ 96138 w 138992"/>
                            <a:gd name="connsiteY2" fmla="*/ 18818 h 330827"/>
                            <a:gd name="connsiteX3" fmla="*/ 66617 w 138992"/>
                            <a:gd name="connsiteY3" fmla="*/ 75821 h 330827"/>
                            <a:gd name="connsiteX4" fmla="*/ 64266 w 138992"/>
                            <a:gd name="connsiteY4" fmla="*/ 122000 h 330827"/>
                            <a:gd name="connsiteX5" fmla="*/ 35554 w 138992"/>
                            <a:gd name="connsiteY5" fmla="*/ 138314 h 330827"/>
                            <a:gd name="connsiteX6" fmla="*/ 36211 w 138992"/>
                            <a:gd name="connsiteY6" fmla="*/ 183176 h 330827"/>
                            <a:gd name="connsiteX7" fmla="*/ 6457 w 138992"/>
                            <a:gd name="connsiteY7" fmla="*/ 213356 h 330827"/>
                            <a:gd name="connsiteX8" fmla="*/ 6033 w 138992"/>
                            <a:gd name="connsiteY8" fmla="*/ 265935 h 330827"/>
                            <a:gd name="connsiteX9" fmla="*/ 10452 w 138992"/>
                            <a:gd name="connsiteY9" fmla="*/ 323888 h 330827"/>
                            <a:gd name="connsiteX10" fmla="*/ 16105 w 138992"/>
                            <a:gd name="connsiteY10" fmla="*/ 330827 h 330827"/>
                            <a:gd name="connsiteX11" fmla="*/ 21222 w 138992"/>
                            <a:gd name="connsiteY11" fmla="*/ 327298 h 330827"/>
                            <a:gd name="connsiteX12" fmla="*/ 56161 w 138992"/>
                            <a:gd name="connsiteY12" fmla="*/ 277225 h 330827"/>
                            <a:gd name="connsiteX13" fmla="*/ 64798 w 138992"/>
                            <a:gd name="connsiteY13" fmla="*/ 227791 h 330827"/>
                            <a:gd name="connsiteX14" fmla="*/ 100377 w 138992"/>
                            <a:gd name="connsiteY14" fmla="*/ 200019 h 330827"/>
                            <a:gd name="connsiteX15" fmla="*/ 96284 w 138992"/>
                            <a:gd name="connsiteY15" fmla="*/ 152568 h 330827"/>
                            <a:gd name="connsiteX16" fmla="*/ 130859 w 138992"/>
                            <a:gd name="connsiteY16" fmla="*/ 129318 h 330827"/>
                            <a:gd name="connsiteX17" fmla="*/ 121381 w 13899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38992" h="330827">
                              <a:moveTo>
                                <a:pt x="121381" y="80640"/>
                              </a:moveTo>
                              <a:cubicBezTo>
                                <a:pt x="135211" y="64899"/>
                                <a:pt x="141485" y="41957"/>
                                <a:pt x="138085" y="19548"/>
                              </a:cubicBezTo>
                              <a:cubicBezTo>
                                <a:pt x="133986" y="-6041"/>
                                <a:pt x="99921" y="-6738"/>
                                <a:pt x="96138" y="18818"/>
                              </a:cubicBezTo>
                              <a:cubicBezTo>
                                <a:pt x="93239" y="38414"/>
                                <a:pt x="98195" y="60553"/>
                                <a:pt x="66617" y="75821"/>
                              </a:cubicBezTo>
                              <a:cubicBezTo>
                                <a:pt x="44718" y="86414"/>
                                <a:pt x="70248" y="110536"/>
                                <a:pt x="64266" y="122000"/>
                              </a:cubicBezTo>
                              <a:cubicBezTo>
                                <a:pt x="58284" y="133464"/>
                                <a:pt x="42177" y="128323"/>
                                <a:pt x="35554" y="138314"/>
                              </a:cubicBezTo>
                              <a:cubicBezTo>
                                <a:pt x="23844" y="155966"/>
                                <a:pt x="41238" y="169645"/>
                                <a:pt x="36211" y="183176"/>
                              </a:cubicBezTo>
                              <a:cubicBezTo>
                                <a:pt x="30017" y="199832"/>
                                <a:pt x="16831" y="196861"/>
                                <a:pt x="6457" y="213356"/>
                              </a:cubicBezTo>
                              <a:cubicBezTo>
                                <a:pt x="-2056" y="226919"/>
                                <a:pt x="-2104" y="231750"/>
                                <a:pt x="6033" y="265935"/>
                              </a:cubicBezTo>
                              <a:cubicBezTo>
                                <a:pt x="9696" y="284927"/>
                                <a:pt x="11182" y="304422"/>
                                <a:pt x="10452" y="323888"/>
                              </a:cubicBezTo>
                              <a:cubicBezTo>
                                <a:pt x="10403" y="327661"/>
                                <a:pt x="12933" y="330768"/>
                                <a:pt x="16105" y="330827"/>
                              </a:cubicBezTo>
                              <a:cubicBezTo>
                                <a:pt x="18228" y="330866"/>
                                <a:pt x="20196" y="329509"/>
                                <a:pt x="21222" y="327298"/>
                              </a:cubicBezTo>
                              <a:cubicBezTo>
                                <a:pt x="29973" y="308291"/>
                                <a:pt x="42503" y="285963"/>
                                <a:pt x="56161" y="277225"/>
                              </a:cubicBezTo>
                              <a:cubicBezTo>
                                <a:pt x="74597" y="265438"/>
                                <a:pt x="64141" y="248459"/>
                                <a:pt x="64798" y="227791"/>
                              </a:cubicBezTo>
                              <a:cubicBezTo>
                                <a:pt x="65580" y="204101"/>
                                <a:pt x="89227" y="214519"/>
                                <a:pt x="100377" y="200019"/>
                              </a:cubicBezTo>
                              <a:cubicBezTo>
                                <a:pt x="113059" y="183582"/>
                                <a:pt x="91778" y="171040"/>
                                <a:pt x="96284" y="152568"/>
                              </a:cubicBezTo>
                              <a:cubicBezTo>
                                <a:pt x="101648" y="130577"/>
                                <a:pt x="124361" y="143371"/>
                                <a:pt x="130859" y="129318"/>
                              </a:cubicBezTo>
                              <a:cubicBezTo>
                                <a:pt x="141928" y="105331"/>
                                <a:pt x="102272" y="102967"/>
                                <a:pt x="121381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4" name="Freeform: Shape 983">
                          <a:extLst>
                            <a:ext uri="{FF2B5EF4-FFF2-40B4-BE49-F238E27FC236}">
                              <a16:creationId xmlns:a16="http://schemas.microsoft.com/office/drawing/2014/main" id="{09B05092-64B3-A6FC-EDAB-F6F09326086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57116" y="15890286"/>
                          <a:ext cx="49856" cy="59315"/>
                        </a:xfrm>
                        <a:custGeom>
                          <a:avLst/>
                          <a:gdLst>
                            <a:gd name="connsiteX0" fmla="*/ 24928 w 49856"/>
                            <a:gd name="connsiteY0" fmla="*/ 59315 h 59315"/>
                            <a:gd name="connsiteX1" fmla="*/ 49857 w 49856"/>
                            <a:gd name="connsiteY1" fmla="*/ 29658 h 59315"/>
                            <a:gd name="connsiteX2" fmla="*/ 24928 w 49856"/>
                            <a:gd name="connsiteY2" fmla="*/ 0 h 59315"/>
                            <a:gd name="connsiteX3" fmla="*/ 0 w 49856"/>
                            <a:gd name="connsiteY3" fmla="*/ 29658 h 59315"/>
                            <a:gd name="connsiteX4" fmla="*/ 24928 w 49856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9856" h="59315">
                              <a:moveTo>
                                <a:pt x="24928" y="59315"/>
                              </a:moveTo>
                              <a:cubicBezTo>
                                <a:pt x="38696" y="59315"/>
                                <a:pt x="49857" y="46037"/>
                                <a:pt x="49857" y="29658"/>
                              </a:cubicBezTo>
                              <a:cubicBezTo>
                                <a:pt x="49857" y="13278"/>
                                <a:pt x="38696" y="0"/>
                                <a:pt x="24928" y="0"/>
                              </a:cubicBezTo>
                              <a:cubicBezTo>
                                <a:pt x="111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161" y="59315"/>
                                <a:pt x="2492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5" name="Freeform: Shape 984">
                          <a:extLst>
                            <a:ext uri="{FF2B5EF4-FFF2-40B4-BE49-F238E27FC236}">
                              <a16:creationId xmlns:a16="http://schemas.microsoft.com/office/drawing/2014/main" id="{953A9485-F8B5-B4CA-08BC-FE39A5B1F7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0083" y="15956531"/>
                          <a:ext cx="33244" cy="39552"/>
                        </a:xfrm>
                        <a:custGeom>
                          <a:avLst/>
                          <a:gdLst>
                            <a:gd name="connsiteX0" fmla="*/ 16617 w 33244"/>
                            <a:gd name="connsiteY0" fmla="*/ 39552 h 39552"/>
                            <a:gd name="connsiteX1" fmla="*/ 33245 w 33244"/>
                            <a:gd name="connsiteY1" fmla="*/ 19783 h 39552"/>
                            <a:gd name="connsiteX2" fmla="*/ 16628 w 33244"/>
                            <a:gd name="connsiteY2" fmla="*/ 0 h 39552"/>
                            <a:gd name="connsiteX3" fmla="*/ 0 w 33244"/>
                            <a:gd name="connsiteY3" fmla="*/ 19770 h 39552"/>
                            <a:gd name="connsiteX4" fmla="*/ 0 w 33244"/>
                            <a:gd name="connsiteY4" fmla="*/ 19776 h 39552"/>
                            <a:gd name="connsiteX5" fmla="*/ 16617 w 33244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3244" h="39552">
                              <a:moveTo>
                                <a:pt x="16617" y="39552"/>
                              </a:moveTo>
                              <a:cubicBezTo>
                                <a:pt x="25797" y="39556"/>
                                <a:pt x="33242" y="30705"/>
                                <a:pt x="33245" y="19783"/>
                              </a:cubicBezTo>
                              <a:cubicBezTo>
                                <a:pt x="33248" y="8860"/>
                                <a:pt x="25808" y="4"/>
                                <a:pt x="16628" y="0"/>
                              </a:cubicBezTo>
                              <a:cubicBezTo>
                                <a:pt x="74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439" y="39548"/>
                                <a:pt x="16617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6" name="Freeform: Shape 985">
                          <a:extLst>
                            <a:ext uri="{FF2B5EF4-FFF2-40B4-BE49-F238E27FC236}">
                              <a16:creationId xmlns:a16="http://schemas.microsoft.com/office/drawing/2014/main" id="{4B867F31-6AF9-365C-743D-CAF9A5C3179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90047" y="16033795"/>
                          <a:ext cx="29195" cy="34734"/>
                        </a:xfrm>
                        <a:custGeom>
                          <a:avLst/>
                          <a:gdLst>
                            <a:gd name="connsiteX0" fmla="*/ 0 w 29195"/>
                            <a:gd name="connsiteY0" fmla="*/ 17361 h 34734"/>
                            <a:gd name="connsiteX1" fmla="*/ 14592 w 29195"/>
                            <a:gd name="connsiteY1" fmla="*/ 34734 h 34734"/>
                            <a:gd name="connsiteX2" fmla="*/ 29195 w 29195"/>
                            <a:gd name="connsiteY2" fmla="*/ 17373 h 34734"/>
                            <a:gd name="connsiteX3" fmla="*/ 14603 w 29195"/>
                            <a:gd name="connsiteY3" fmla="*/ 0 h 34734"/>
                            <a:gd name="connsiteX4" fmla="*/ 14598 w 29195"/>
                            <a:gd name="connsiteY4" fmla="*/ 0 h 34734"/>
                            <a:gd name="connsiteX5" fmla="*/ 0 w 29195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195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530" y="34730"/>
                                <a:pt x="14592" y="34734"/>
                              </a:cubicBezTo>
                              <a:cubicBezTo>
                                <a:pt x="22654" y="34738"/>
                                <a:pt x="29192" y="26965"/>
                                <a:pt x="29195" y="17373"/>
                              </a:cubicBezTo>
                              <a:cubicBezTo>
                                <a:pt x="29198" y="7782"/>
                                <a:pt x="22665" y="4"/>
                                <a:pt x="14603" y="0"/>
                              </a:cubicBezTo>
                              <a:cubicBezTo>
                                <a:pt x="14601" y="0"/>
                                <a:pt x="14599" y="0"/>
                                <a:pt x="14598" y="0"/>
                              </a:cubicBezTo>
                              <a:cubicBezTo>
                                <a:pt x="6538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5" name="Graphic 68" descr="Seaweed with solid fill">
                        <a:extLst>
                          <a:ext uri="{FF2B5EF4-FFF2-40B4-BE49-F238E27FC236}">
                            <a16:creationId xmlns:a16="http://schemas.microsoft.com/office/drawing/2014/main" id="{E87D3043-F1A8-29C3-30C1-70367910880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7623985" y="4877124"/>
                        <a:ext cx="94270" cy="121209"/>
                        <a:chOff x="11104655" y="16001125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74" name="Freeform: Shape 973">
                          <a:extLst>
                            <a:ext uri="{FF2B5EF4-FFF2-40B4-BE49-F238E27FC236}">
                              <a16:creationId xmlns:a16="http://schemas.microsoft.com/office/drawing/2014/main" id="{B1BE1A65-69F3-DFE4-214F-59EE1F44F0C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79123" y="16001125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5" name="Freeform: Shape 974">
                          <a:extLst>
                            <a:ext uri="{FF2B5EF4-FFF2-40B4-BE49-F238E27FC236}">
                              <a16:creationId xmlns:a16="http://schemas.microsoft.com/office/drawing/2014/main" id="{DA29E4FD-CCFC-0FDF-5F37-79B604912C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04655" y="16055231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6" name="Freeform: Shape 975">
                          <a:extLst>
                            <a:ext uri="{FF2B5EF4-FFF2-40B4-BE49-F238E27FC236}">
                              <a16:creationId xmlns:a16="http://schemas.microsoft.com/office/drawing/2014/main" id="{4A650FC8-F659-8F21-8EF0-C3E844D5B17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52451" y="16100373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7" name="Freeform: Shape 976">
                          <a:extLst>
                            <a:ext uri="{FF2B5EF4-FFF2-40B4-BE49-F238E27FC236}">
                              <a16:creationId xmlns:a16="http://schemas.microsoft.com/office/drawing/2014/main" id="{D3BD36B7-7DCB-8E50-80E1-C9C3B3EB8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26227" y="16153013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8" name="Freeform: Shape 977">
                          <a:extLst>
                            <a:ext uri="{FF2B5EF4-FFF2-40B4-BE49-F238E27FC236}">
                              <a16:creationId xmlns:a16="http://schemas.microsoft.com/office/drawing/2014/main" id="{AA56BB3A-46CA-F504-0101-F1DFA03A7AD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2245" y="16203076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9" name="Freeform: Shape 978">
                          <a:extLst>
                            <a:ext uri="{FF2B5EF4-FFF2-40B4-BE49-F238E27FC236}">
                              <a16:creationId xmlns:a16="http://schemas.microsoft.com/office/drawing/2014/main" id="{FB87AF19-D274-067E-A010-B45A7C47E08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73777" y="16242302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0" name="Freeform: Shape 979">
                          <a:extLst>
                            <a:ext uri="{FF2B5EF4-FFF2-40B4-BE49-F238E27FC236}">
                              <a16:creationId xmlns:a16="http://schemas.microsoft.com/office/drawing/2014/main" id="{EE7805DC-B313-BCC0-BB06-0F81B802040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50990" y="16288044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6" name="Graphic 69" descr="Seaweed with solid fill">
                        <a:extLst>
                          <a:ext uri="{FF2B5EF4-FFF2-40B4-BE49-F238E27FC236}">
                            <a16:creationId xmlns:a16="http://schemas.microsoft.com/office/drawing/2014/main" id="{639129DA-92BA-B37A-5719-58E6D2ABF78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7928396" y="4889628"/>
                        <a:ext cx="153466" cy="179249"/>
                        <a:chOff x="12034781" y="16042578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68" name="Freeform: Shape 967">
                          <a:extLst>
                            <a:ext uri="{FF2B5EF4-FFF2-40B4-BE49-F238E27FC236}">
                              <a16:creationId xmlns:a16="http://schemas.microsoft.com/office/drawing/2014/main" id="{5F99F346-EBB6-50F8-705B-BA938B23CAD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202704" y="16042578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9" name="Freeform: Shape 968">
                          <a:extLst>
                            <a:ext uri="{FF2B5EF4-FFF2-40B4-BE49-F238E27FC236}">
                              <a16:creationId xmlns:a16="http://schemas.microsoft.com/office/drawing/2014/main" id="{63E450AF-F1B4-63E0-90FF-830E0EA692E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4781" y="16302510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0" name="Freeform: Shape 969">
                          <a:extLst>
                            <a:ext uri="{FF2B5EF4-FFF2-40B4-BE49-F238E27FC236}">
                              <a16:creationId xmlns:a16="http://schemas.microsoft.com/office/drawing/2014/main" id="{FDF2881D-7E04-88C3-9090-DF62ACB213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333" y="16265620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1" name="Freeform: Shape 970">
                          <a:extLst>
                            <a:ext uri="{FF2B5EF4-FFF2-40B4-BE49-F238E27FC236}">
                              <a16:creationId xmlns:a16="http://schemas.microsoft.com/office/drawing/2014/main" id="{F0102671-BFE1-FB44-9362-BAF7CAA8570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73122" y="16083694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2" name="Freeform: Shape 971">
                          <a:extLst>
                            <a:ext uri="{FF2B5EF4-FFF2-40B4-BE49-F238E27FC236}">
                              <a16:creationId xmlns:a16="http://schemas.microsoft.com/office/drawing/2014/main" id="{E53CF4E8-8579-262E-F36C-11168968F76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59931" y="16149939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3" name="Freeform: Shape 972">
                          <a:extLst>
                            <a:ext uri="{FF2B5EF4-FFF2-40B4-BE49-F238E27FC236}">
                              <a16:creationId xmlns:a16="http://schemas.microsoft.com/office/drawing/2014/main" id="{FDF05024-3209-D1B5-9EB0-F86EA050BB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12299" y="16227203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7" name="Graphic 71" descr="Seaweed with solid fill">
                        <a:extLst>
                          <a:ext uri="{FF2B5EF4-FFF2-40B4-BE49-F238E27FC236}">
                            <a16:creationId xmlns:a16="http://schemas.microsoft.com/office/drawing/2014/main" id="{9BFD303E-E344-C9E4-BB18-F57D391AA06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671975" y="5190960"/>
                        <a:ext cx="116658" cy="121209"/>
                        <a:chOff x="14306785" y="17041537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61" name="Freeform: Shape 960">
                          <a:extLst>
                            <a:ext uri="{FF2B5EF4-FFF2-40B4-BE49-F238E27FC236}">
                              <a16:creationId xmlns:a16="http://schemas.microsoft.com/office/drawing/2014/main" id="{9E496FEC-8298-68F3-72E4-F18B71BFBDA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98938" y="17041537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2" name="Freeform: Shape 961">
                          <a:extLst>
                            <a:ext uri="{FF2B5EF4-FFF2-40B4-BE49-F238E27FC236}">
                              <a16:creationId xmlns:a16="http://schemas.microsoft.com/office/drawing/2014/main" id="{D8F8DFE7-28BB-1D0B-BFCF-F2A0F6B6EE1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06785" y="17095643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3" name="Freeform: Shape 962">
                          <a:extLst>
                            <a:ext uri="{FF2B5EF4-FFF2-40B4-BE49-F238E27FC236}">
                              <a16:creationId xmlns:a16="http://schemas.microsoft.com/office/drawing/2014/main" id="{6CCE78BD-E4E1-F5CD-B662-74285D55C05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65932" y="17140785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4" name="Freeform: Shape 963">
                          <a:extLst>
                            <a:ext uri="{FF2B5EF4-FFF2-40B4-BE49-F238E27FC236}">
                              <a16:creationId xmlns:a16="http://schemas.microsoft.com/office/drawing/2014/main" id="{CF2E5C1B-C7BD-B30C-E27B-95940ADC08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33480" y="17193425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5" name="Freeform: Shape 964">
                          <a:extLst>
                            <a:ext uri="{FF2B5EF4-FFF2-40B4-BE49-F238E27FC236}">
                              <a16:creationId xmlns:a16="http://schemas.microsoft.com/office/drawing/2014/main" id="{25DD12E2-4BFB-D40F-4F70-672E8CC8F9F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88424" y="17243488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6" name="Freeform: Shape 965">
                          <a:extLst>
                            <a:ext uri="{FF2B5EF4-FFF2-40B4-BE49-F238E27FC236}">
                              <a16:creationId xmlns:a16="http://schemas.microsoft.com/office/drawing/2014/main" id="{E7922C33-4EA1-C662-9D9E-AB4C059C1D3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39821" y="17282714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7" name="Freeform: Shape 966">
                          <a:extLst>
                            <a:ext uri="{FF2B5EF4-FFF2-40B4-BE49-F238E27FC236}">
                              <a16:creationId xmlns:a16="http://schemas.microsoft.com/office/drawing/2014/main" id="{89753D2D-6FBC-B0D3-E6BD-6357377FF2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11621" y="17328456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8" name="Graphic 72" descr="Seaweed with solid fill">
                        <a:extLst>
                          <a:ext uri="{FF2B5EF4-FFF2-40B4-BE49-F238E27FC236}">
                            <a16:creationId xmlns:a16="http://schemas.microsoft.com/office/drawing/2014/main" id="{174AAE97-F6AF-436C-572C-D262606482C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759044">
                        <a:off x="8450392" y="5050080"/>
                        <a:ext cx="153466" cy="179249"/>
                        <a:chOff x="13629738" y="1657449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55" name="Freeform: Shape 954">
                          <a:extLst>
                            <a:ext uri="{FF2B5EF4-FFF2-40B4-BE49-F238E27FC236}">
                              <a16:creationId xmlns:a16="http://schemas.microsoft.com/office/drawing/2014/main" id="{8064E12E-1CB6-6937-0CE6-E1A55B65DCD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97661" y="1657449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6" name="Freeform: Shape 955">
                          <a:extLst>
                            <a:ext uri="{FF2B5EF4-FFF2-40B4-BE49-F238E27FC236}">
                              <a16:creationId xmlns:a16="http://schemas.microsoft.com/office/drawing/2014/main" id="{B5B549F7-48EC-53F1-E6B4-3D5B09AE8F8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29738" y="1683443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7" name="Freeform: Shape 956">
                          <a:extLst>
                            <a:ext uri="{FF2B5EF4-FFF2-40B4-BE49-F238E27FC236}">
                              <a16:creationId xmlns:a16="http://schemas.microsoft.com/office/drawing/2014/main" id="{34345689-E856-AC9C-9868-88B9F989806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33290" y="1679754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8" name="Freeform: Shape 957">
                          <a:extLst>
                            <a:ext uri="{FF2B5EF4-FFF2-40B4-BE49-F238E27FC236}">
                              <a16:creationId xmlns:a16="http://schemas.microsoft.com/office/drawing/2014/main" id="{4A2DD803-09F8-610F-8C41-C7F2438504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8079" y="1661561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9" name="Freeform: Shape 958">
                          <a:extLst>
                            <a:ext uri="{FF2B5EF4-FFF2-40B4-BE49-F238E27FC236}">
                              <a16:creationId xmlns:a16="http://schemas.microsoft.com/office/drawing/2014/main" id="{58460AEE-8DCB-8924-CF1A-70ACE6A7A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54888" y="1668186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0" name="Freeform: Shape 959">
                          <a:extLst>
                            <a:ext uri="{FF2B5EF4-FFF2-40B4-BE49-F238E27FC236}">
                              <a16:creationId xmlns:a16="http://schemas.microsoft.com/office/drawing/2014/main" id="{F9C48611-97FE-92B5-B137-8BBA06A7B1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07256" y="1675912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9" name="Graphic 74" descr="Seaweed with solid fill">
                        <a:extLst>
                          <a:ext uri="{FF2B5EF4-FFF2-40B4-BE49-F238E27FC236}">
                            <a16:creationId xmlns:a16="http://schemas.microsoft.com/office/drawing/2014/main" id="{8FA48E07-5B96-6AEE-BA58-496EE515369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61209" y="4971574"/>
                        <a:ext cx="153466" cy="179249"/>
                        <a:chOff x="13051690" y="1631423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49" name="Freeform: Shape 948">
                          <a:extLst>
                            <a:ext uri="{FF2B5EF4-FFF2-40B4-BE49-F238E27FC236}">
                              <a16:creationId xmlns:a16="http://schemas.microsoft.com/office/drawing/2014/main" id="{6D773F8E-E0A3-DD65-44D6-46E1DCA318C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19613" y="1631423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0" name="Freeform: Shape 949">
                          <a:extLst>
                            <a:ext uri="{FF2B5EF4-FFF2-40B4-BE49-F238E27FC236}">
                              <a16:creationId xmlns:a16="http://schemas.microsoft.com/office/drawing/2014/main" id="{E26EE869-92EE-1F61-D6B8-F1824E79DA3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1690" y="1657417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1" name="Freeform: Shape 950">
                          <a:extLst>
                            <a:ext uri="{FF2B5EF4-FFF2-40B4-BE49-F238E27FC236}">
                              <a16:creationId xmlns:a16="http://schemas.microsoft.com/office/drawing/2014/main" id="{C508E619-17BD-0BE3-7980-4D51B0A2D80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55242" y="1653728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2" name="Freeform: Shape 951">
                          <a:extLst>
                            <a:ext uri="{FF2B5EF4-FFF2-40B4-BE49-F238E27FC236}">
                              <a16:creationId xmlns:a16="http://schemas.microsoft.com/office/drawing/2014/main" id="{551FF245-A25C-5829-0512-ECA9A99748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90031" y="1635535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3" name="Freeform: Shape 952">
                          <a:extLst>
                            <a:ext uri="{FF2B5EF4-FFF2-40B4-BE49-F238E27FC236}">
                              <a16:creationId xmlns:a16="http://schemas.microsoft.com/office/drawing/2014/main" id="{5C36E60E-3458-B044-FA2F-73B071F358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76840" y="1642160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4" name="Freeform: Shape 953">
                          <a:extLst>
                            <a:ext uri="{FF2B5EF4-FFF2-40B4-BE49-F238E27FC236}">
                              <a16:creationId xmlns:a16="http://schemas.microsoft.com/office/drawing/2014/main" id="{6B67FB10-582C-732A-9C8E-62ED68E60A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29208" y="1649886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0" name="Graphic 75" descr="Seaweed with solid fill">
                        <a:extLst>
                          <a:ext uri="{FF2B5EF4-FFF2-40B4-BE49-F238E27FC236}">
                            <a16:creationId xmlns:a16="http://schemas.microsoft.com/office/drawing/2014/main" id="{9CD4C06C-8150-32BC-2F96-3038C32F69E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93564">
                        <a:off x="8548313" y="5045543"/>
                        <a:ext cx="109340" cy="216665"/>
                        <a:chOff x="13928935" y="16559458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43" name="Freeform: Shape 942">
                          <a:extLst>
                            <a:ext uri="{FF2B5EF4-FFF2-40B4-BE49-F238E27FC236}">
                              <a16:creationId xmlns:a16="http://schemas.microsoft.com/office/drawing/2014/main" id="{1EE28286-6035-5F31-BEF7-96893CD0DE7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48575" y="16559458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4" name="Freeform: Shape 943">
                          <a:extLst>
                            <a:ext uri="{FF2B5EF4-FFF2-40B4-BE49-F238E27FC236}">
                              <a16:creationId xmlns:a16="http://schemas.microsoft.com/office/drawing/2014/main" id="{024087E4-0097-78CA-4BDB-30965BD6D7A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28935" y="16873647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5" name="Freeform: Shape 944">
                          <a:extLst>
                            <a:ext uri="{FF2B5EF4-FFF2-40B4-BE49-F238E27FC236}">
                              <a16:creationId xmlns:a16="http://schemas.microsoft.com/office/drawing/2014/main" id="{F784BD4E-375C-1AA5-FF3F-63C6D3B37B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45207" y="16829058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6" name="Freeform: Shape 945">
                          <a:extLst>
                            <a:ext uri="{FF2B5EF4-FFF2-40B4-BE49-F238E27FC236}">
                              <a16:creationId xmlns:a16="http://schemas.microsoft.com/office/drawing/2014/main" id="{4661726E-2BBD-7391-7DD5-AB4B813F71E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56251" y="16609157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7" name="Freeform: Shape 946">
                          <a:extLst>
                            <a:ext uri="{FF2B5EF4-FFF2-40B4-BE49-F238E27FC236}">
                              <a16:creationId xmlns:a16="http://schemas.microsoft.com/office/drawing/2014/main" id="{10596CE4-1B0D-22DA-9354-C2AC97BD726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18101" y="16689230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8" name="Freeform: Shape 947">
                          <a:extLst>
                            <a:ext uri="{FF2B5EF4-FFF2-40B4-BE49-F238E27FC236}">
                              <a16:creationId xmlns:a16="http://schemas.microsoft.com/office/drawing/2014/main" id="{D2D9ED88-120B-E8F8-10A0-4B701A2274F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84164" y="16782621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1" name="Graphic 76" descr="Seaweed with solid fill">
                        <a:extLst>
                          <a:ext uri="{FF2B5EF4-FFF2-40B4-BE49-F238E27FC236}">
                            <a16:creationId xmlns:a16="http://schemas.microsoft.com/office/drawing/2014/main" id="{FC79F5CE-C69C-B254-C0C4-11F9453EF06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56214" y="4991783"/>
                        <a:ext cx="93378" cy="154328"/>
                        <a:chOff x="13036429" y="16381237"/>
                        <a:chExt cx="28531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37" name="Freeform: Shape 936">
                          <a:extLst>
                            <a:ext uri="{FF2B5EF4-FFF2-40B4-BE49-F238E27FC236}">
                              <a16:creationId xmlns:a16="http://schemas.microsoft.com/office/drawing/2014/main" id="{81DEC135-F528-8236-6E47-7AE42DE0614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38604" y="16381237"/>
                          <a:ext cx="133063" cy="511618"/>
                        </a:xfrm>
                        <a:custGeom>
                          <a:avLst/>
                          <a:gdLst>
                            <a:gd name="connsiteX0" fmla="*/ 63970 w 133063"/>
                            <a:gd name="connsiteY0" fmla="*/ 409451 h 511618"/>
                            <a:gd name="connsiteX1" fmla="*/ 76153 w 133063"/>
                            <a:gd name="connsiteY1" fmla="*/ 377199 h 511618"/>
                            <a:gd name="connsiteX2" fmla="*/ 51592 w 133063"/>
                            <a:gd name="connsiteY2" fmla="*/ 324373 h 511618"/>
                            <a:gd name="connsiteX3" fmla="*/ 77076 w 133063"/>
                            <a:gd name="connsiteY3" fmla="*/ 288157 h 511618"/>
                            <a:gd name="connsiteX4" fmla="*/ 64768 w 133063"/>
                            <a:gd name="connsiteY4" fmla="*/ 247909 h 511618"/>
                            <a:gd name="connsiteX5" fmla="*/ 92434 w 133063"/>
                            <a:gd name="connsiteY5" fmla="*/ 225667 h 511618"/>
                            <a:gd name="connsiteX6" fmla="*/ 86091 w 133063"/>
                            <a:gd name="connsiteY6" fmla="*/ 192303 h 511618"/>
                            <a:gd name="connsiteX7" fmla="*/ 117309 w 133063"/>
                            <a:gd name="connsiteY7" fmla="*/ 157166 h 511618"/>
                            <a:gd name="connsiteX8" fmla="*/ 109293 w 133063"/>
                            <a:gd name="connsiteY8" fmla="*/ 121878 h 511618"/>
                            <a:gd name="connsiteX9" fmla="*/ 132431 w 133063"/>
                            <a:gd name="connsiteY9" fmla="*/ 66089 h 511618"/>
                            <a:gd name="connsiteX10" fmla="*/ 116952 w 133063"/>
                            <a:gd name="connsiteY10" fmla="*/ 37819 h 511618"/>
                            <a:gd name="connsiteX11" fmla="*/ 133064 w 133063"/>
                            <a:gd name="connsiteY11" fmla="*/ 802 h 511618"/>
                            <a:gd name="connsiteX12" fmla="*/ 88021 w 133063"/>
                            <a:gd name="connsiteY12" fmla="*/ 16371 h 511618"/>
                            <a:gd name="connsiteX13" fmla="*/ 81305 w 133063"/>
                            <a:gd name="connsiteY13" fmla="*/ 58182 h 511618"/>
                            <a:gd name="connsiteX14" fmla="*/ 53278 w 133063"/>
                            <a:gd name="connsiteY14" fmla="*/ 86947 h 511618"/>
                            <a:gd name="connsiteX15" fmla="*/ 59117 w 133063"/>
                            <a:gd name="connsiteY15" fmla="*/ 146478 h 511618"/>
                            <a:gd name="connsiteX16" fmla="*/ 17351 w 133063"/>
                            <a:gd name="connsiteY16" fmla="*/ 176511 h 511618"/>
                            <a:gd name="connsiteX17" fmla="*/ 27463 w 133063"/>
                            <a:gd name="connsiteY17" fmla="*/ 239685 h 511618"/>
                            <a:gd name="connsiteX18" fmla="*/ 2937 w 133063"/>
                            <a:gd name="connsiteY18" fmla="*/ 282213 h 511618"/>
                            <a:gd name="connsiteX19" fmla="*/ 15976 w 133063"/>
                            <a:gd name="connsiteY19" fmla="*/ 335139 h 511618"/>
                            <a:gd name="connsiteX20" fmla="*/ 1848 w 133063"/>
                            <a:gd name="connsiteY20" fmla="*/ 372673 h 511618"/>
                            <a:gd name="connsiteX21" fmla="*/ 20389 w 133063"/>
                            <a:gd name="connsiteY21" fmla="*/ 407855 h 511618"/>
                            <a:gd name="connsiteX22" fmla="*/ 28308 w 133063"/>
                            <a:gd name="connsiteY22" fmla="*/ 442597 h 511618"/>
                            <a:gd name="connsiteX23" fmla="*/ 40341 w 133063"/>
                            <a:gd name="connsiteY23" fmla="*/ 505944 h 511618"/>
                            <a:gd name="connsiteX24" fmla="*/ 47919 w 133063"/>
                            <a:gd name="connsiteY24" fmla="*/ 511153 h 511618"/>
                            <a:gd name="connsiteX25" fmla="*/ 50715 w 133063"/>
                            <a:gd name="connsiteY25" fmla="*/ 508285 h 511618"/>
                            <a:gd name="connsiteX26" fmla="*/ 65028 w 133063"/>
                            <a:gd name="connsiteY26" fmla="*/ 485748 h 511618"/>
                            <a:gd name="connsiteX27" fmla="*/ 77308 w 133063"/>
                            <a:gd name="connsiteY27" fmla="*/ 450160 h 511618"/>
                            <a:gd name="connsiteX28" fmla="*/ 63970 w 13306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33063" h="511618">
                              <a:moveTo>
                                <a:pt x="63970" y="409451"/>
                              </a:moveTo>
                              <a:cubicBezTo>
                                <a:pt x="68191" y="398986"/>
                                <a:pt x="75088" y="404129"/>
                                <a:pt x="76153" y="377199"/>
                              </a:cubicBezTo>
                              <a:cubicBezTo>
                                <a:pt x="76982" y="355913"/>
                                <a:pt x="51431" y="346877"/>
                                <a:pt x="51592" y="324373"/>
                              </a:cubicBezTo>
                              <a:cubicBezTo>
                                <a:pt x="51729" y="305173"/>
                                <a:pt x="74534" y="306268"/>
                                <a:pt x="77076" y="288157"/>
                              </a:cubicBezTo>
                              <a:cubicBezTo>
                                <a:pt x="78754" y="276224"/>
                                <a:pt x="61542" y="258641"/>
                                <a:pt x="64768" y="247909"/>
                              </a:cubicBezTo>
                              <a:cubicBezTo>
                                <a:pt x="67995" y="237177"/>
                                <a:pt x="83140" y="235954"/>
                                <a:pt x="92434" y="225667"/>
                              </a:cubicBezTo>
                              <a:cubicBezTo>
                                <a:pt x="101865" y="215258"/>
                                <a:pt x="86123" y="203197"/>
                                <a:pt x="86091" y="192303"/>
                              </a:cubicBezTo>
                              <a:cubicBezTo>
                                <a:pt x="86060" y="181410"/>
                                <a:pt x="114146" y="176367"/>
                                <a:pt x="117309" y="157166"/>
                              </a:cubicBezTo>
                              <a:cubicBezTo>
                                <a:pt x="120473" y="137965"/>
                                <a:pt x="111576" y="137665"/>
                                <a:pt x="109293" y="121878"/>
                              </a:cubicBezTo>
                              <a:cubicBezTo>
                                <a:pt x="107009" y="106092"/>
                                <a:pt x="129040" y="86646"/>
                                <a:pt x="132431" y="66089"/>
                              </a:cubicBezTo>
                              <a:cubicBezTo>
                                <a:pt x="134722" y="52187"/>
                                <a:pt x="119824" y="49068"/>
                                <a:pt x="116952" y="37819"/>
                              </a:cubicBezTo>
                              <a:cubicBezTo>
                                <a:pt x="113639" y="24857"/>
                                <a:pt x="133064" y="802"/>
                                <a:pt x="133064" y="802"/>
                              </a:cubicBezTo>
                              <a:cubicBezTo>
                                <a:pt x="110169" y="-3035"/>
                                <a:pt x="93078" y="7680"/>
                                <a:pt x="88021" y="16371"/>
                              </a:cubicBezTo>
                              <a:cubicBezTo>
                                <a:pt x="80016" y="30167"/>
                                <a:pt x="87785" y="50703"/>
                                <a:pt x="81305" y="58182"/>
                              </a:cubicBezTo>
                              <a:cubicBezTo>
                                <a:pt x="72588" y="68235"/>
                                <a:pt x="58512" y="69158"/>
                                <a:pt x="53278" y="86947"/>
                              </a:cubicBezTo>
                              <a:cubicBezTo>
                                <a:pt x="48849" y="101960"/>
                                <a:pt x="69625" y="130119"/>
                                <a:pt x="59117" y="146478"/>
                              </a:cubicBezTo>
                              <a:cubicBezTo>
                                <a:pt x="49183" y="161970"/>
                                <a:pt x="23639" y="154564"/>
                                <a:pt x="17351" y="176511"/>
                              </a:cubicBezTo>
                              <a:cubicBezTo>
                                <a:pt x="10706" y="199649"/>
                                <a:pt x="36344" y="216987"/>
                                <a:pt x="27463" y="239685"/>
                              </a:cubicBezTo>
                              <a:cubicBezTo>
                                <a:pt x="19646" y="259653"/>
                                <a:pt x="5484" y="260749"/>
                                <a:pt x="2937" y="282213"/>
                              </a:cubicBezTo>
                              <a:cubicBezTo>
                                <a:pt x="842" y="299890"/>
                                <a:pt x="20432" y="318257"/>
                                <a:pt x="15976" y="335139"/>
                              </a:cubicBezTo>
                              <a:cubicBezTo>
                                <a:pt x="11626" y="351620"/>
                                <a:pt x="-5610" y="356686"/>
                                <a:pt x="1848" y="372673"/>
                              </a:cubicBezTo>
                              <a:cubicBezTo>
                                <a:pt x="10804" y="391862"/>
                                <a:pt x="24975" y="389455"/>
                                <a:pt x="20389" y="407855"/>
                              </a:cubicBezTo>
                              <a:cubicBezTo>
                                <a:pt x="16530" y="423319"/>
                                <a:pt x="21631" y="433178"/>
                                <a:pt x="28308" y="442597"/>
                              </a:cubicBezTo>
                              <a:cubicBezTo>
                                <a:pt x="41190" y="460764"/>
                                <a:pt x="36049" y="480904"/>
                                <a:pt x="40341" y="505944"/>
                              </a:cubicBezTo>
                              <a:cubicBezTo>
                                <a:pt x="41417" y="510343"/>
                                <a:pt x="44810" y="512676"/>
                                <a:pt x="47919" y="511153"/>
                              </a:cubicBezTo>
                              <a:cubicBezTo>
                                <a:pt x="49031" y="510609"/>
                                <a:pt x="50004" y="509610"/>
                                <a:pt x="50715" y="508285"/>
                              </a:cubicBezTo>
                              <a:cubicBezTo>
                                <a:pt x="54652" y="499790"/>
                                <a:pt x="59478" y="492191"/>
                                <a:pt x="65028" y="485748"/>
                              </a:cubicBezTo>
                              <a:cubicBezTo>
                                <a:pt x="74066" y="476250"/>
                                <a:pt x="82319" y="466842"/>
                                <a:pt x="77308" y="450160"/>
                              </a:cubicBezTo>
                              <a:cubicBezTo>
                                <a:pt x="71496" y="430787"/>
                                <a:pt x="55981" y="429257"/>
                                <a:pt x="63970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8" name="Freeform: Shape 937">
                          <a:extLst>
                            <a:ext uri="{FF2B5EF4-FFF2-40B4-BE49-F238E27FC236}">
                              <a16:creationId xmlns:a16="http://schemas.microsoft.com/office/drawing/2014/main" id="{B912EE00-DF4E-E909-FEA1-E373D79FE5C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36429" y="16605031"/>
                          <a:ext cx="117656" cy="275386"/>
                        </a:xfrm>
                        <a:custGeom>
                          <a:avLst/>
                          <a:gdLst>
                            <a:gd name="connsiteX0" fmla="*/ 94316 w 117656"/>
                            <a:gd name="connsiteY0" fmla="*/ 183978 h 275386"/>
                            <a:gd name="connsiteX1" fmla="*/ 95825 w 117656"/>
                            <a:gd name="connsiteY1" fmla="*/ 142207 h 275386"/>
                            <a:gd name="connsiteX2" fmla="*/ 76471 w 117656"/>
                            <a:gd name="connsiteY2" fmla="*/ 120181 h 275386"/>
                            <a:gd name="connsiteX3" fmla="*/ 77379 w 117656"/>
                            <a:gd name="connsiteY3" fmla="*/ 74067 h 275386"/>
                            <a:gd name="connsiteX4" fmla="*/ 52834 w 117656"/>
                            <a:gd name="connsiteY4" fmla="*/ 50551 h 275386"/>
                            <a:gd name="connsiteX5" fmla="*/ 33896 w 117656"/>
                            <a:gd name="connsiteY5" fmla="*/ 12233 h 275386"/>
                            <a:gd name="connsiteX6" fmla="*/ 11245 w 117656"/>
                            <a:gd name="connsiteY6" fmla="*/ 0 h 275386"/>
                            <a:gd name="connsiteX7" fmla="*/ 8026 w 117656"/>
                            <a:gd name="connsiteY7" fmla="*/ 45736 h 275386"/>
                            <a:gd name="connsiteX8" fmla="*/ 27510 w 117656"/>
                            <a:gd name="connsiteY8" fmla="*/ 74267 h 275386"/>
                            <a:gd name="connsiteX9" fmla="*/ 30725 w 117656"/>
                            <a:gd name="connsiteY9" fmla="*/ 125981 h 275386"/>
                            <a:gd name="connsiteX10" fmla="*/ 55019 w 117656"/>
                            <a:gd name="connsiteY10" fmla="*/ 141645 h 275386"/>
                            <a:gd name="connsiteX11" fmla="*/ 54292 w 117656"/>
                            <a:gd name="connsiteY11" fmla="*/ 203557 h 275386"/>
                            <a:gd name="connsiteX12" fmla="*/ 92725 w 117656"/>
                            <a:gd name="connsiteY12" fmla="*/ 270735 h 275386"/>
                            <a:gd name="connsiteX13" fmla="*/ 100867 w 117656"/>
                            <a:gd name="connsiteY13" fmla="*/ 274441 h 275386"/>
                            <a:gd name="connsiteX14" fmla="*/ 103127 w 117656"/>
                            <a:gd name="connsiteY14" fmla="*/ 271597 h 275386"/>
                            <a:gd name="connsiteX15" fmla="*/ 117392 w 117656"/>
                            <a:gd name="connsiteY15" fmla="*/ 229825 h 275386"/>
                            <a:gd name="connsiteX16" fmla="*/ 94316 w 117656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17656" h="275386">
                              <a:moveTo>
                                <a:pt x="94316" y="183978"/>
                              </a:moveTo>
                              <a:cubicBezTo>
                                <a:pt x="92796" y="168231"/>
                                <a:pt x="97558" y="149792"/>
                                <a:pt x="95825" y="142207"/>
                              </a:cubicBezTo>
                              <a:cubicBezTo>
                                <a:pt x="91023" y="121188"/>
                                <a:pt x="81560" y="132404"/>
                                <a:pt x="76471" y="120181"/>
                              </a:cubicBezTo>
                              <a:cubicBezTo>
                                <a:pt x="70211" y="105168"/>
                                <a:pt x="81281" y="92790"/>
                                <a:pt x="77379" y="74067"/>
                              </a:cubicBezTo>
                              <a:cubicBezTo>
                                <a:pt x="74176" y="58703"/>
                                <a:pt x="67896" y="60555"/>
                                <a:pt x="52834" y="50551"/>
                              </a:cubicBezTo>
                              <a:cubicBezTo>
                                <a:pt x="42663" y="43795"/>
                                <a:pt x="40294" y="26363"/>
                                <a:pt x="33896" y="12233"/>
                              </a:cubicBezTo>
                              <a:cubicBezTo>
                                <a:pt x="28886" y="1168"/>
                                <a:pt x="11245" y="0"/>
                                <a:pt x="11245" y="0"/>
                              </a:cubicBezTo>
                              <a:cubicBezTo>
                                <a:pt x="-8074" y="2480"/>
                                <a:pt x="2104" y="35738"/>
                                <a:pt x="8026" y="45736"/>
                              </a:cubicBezTo>
                              <a:cubicBezTo>
                                <a:pt x="14774" y="57141"/>
                                <a:pt x="25828" y="53626"/>
                                <a:pt x="27510" y="74267"/>
                              </a:cubicBezTo>
                              <a:cubicBezTo>
                                <a:pt x="29451" y="98178"/>
                                <a:pt x="24630" y="106063"/>
                                <a:pt x="30725" y="125981"/>
                              </a:cubicBezTo>
                              <a:cubicBezTo>
                                <a:pt x="37445" y="147957"/>
                                <a:pt x="51234" y="124741"/>
                                <a:pt x="55019" y="141645"/>
                              </a:cubicBezTo>
                              <a:cubicBezTo>
                                <a:pt x="58587" y="157599"/>
                                <a:pt x="47285" y="184284"/>
                                <a:pt x="54292" y="203557"/>
                              </a:cubicBezTo>
                              <a:cubicBezTo>
                                <a:pt x="63149" y="227907"/>
                                <a:pt x="82527" y="232172"/>
                                <a:pt x="92725" y="270735"/>
                              </a:cubicBezTo>
                              <a:cubicBezTo>
                                <a:pt x="94250" y="274940"/>
                                <a:pt x="97895" y="276599"/>
                                <a:pt x="100867" y="274441"/>
                              </a:cubicBezTo>
                              <a:cubicBezTo>
                                <a:pt x="101778" y="273779"/>
                                <a:pt x="102556" y="272800"/>
                                <a:pt x="103127" y="271597"/>
                              </a:cubicBezTo>
                              <a:cubicBezTo>
                                <a:pt x="109975" y="259308"/>
                                <a:pt x="114843" y="245053"/>
                                <a:pt x="117392" y="229825"/>
                              </a:cubicBezTo>
                              <a:cubicBezTo>
                                <a:pt x="120465" y="203896"/>
                                <a:pt x="95798" y="199325"/>
                                <a:pt x="94316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9" name="Freeform: Shape 938">
                          <a:extLst>
                            <a:ext uri="{FF2B5EF4-FFF2-40B4-BE49-F238E27FC236}">
                              <a16:creationId xmlns:a16="http://schemas.microsoft.com/office/drawing/2014/main" id="{19487FD1-830F-BA25-6341-0576F682D6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21129" y="16573270"/>
                          <a:ext cx="100616" cy="284832"/>
                        </a:xfrm>
                        <a:custGeom>
                          <a:avLst/>
                          <a:gdLst>
                            <a:gd name="connsiteX0" fmla="*/ 87867 w 100616"/>
                            <a:gd name="connsiteY0" fmla="*/ 69428 h 284832"/>
                            <a:gd name="connsiteX1" fmla="*/ 99959 w 100616"/>
                            <a:gd name="connsiteY1" fmla="*/ 16830 h 284832"/>
                            <a:gd name="connsiteX2" fmla="*/ 69594 w 100616"/>
                            <a:gd name="connsiteY2" fmla="*/ 16202 h 284832"/>
                            <a:gd name="connsiteX3" fmla="*/ 48224 w 100616"/>
                            <a:gd name="connsiteY3" fmla="*/ 65280 h 284832"/>
                            <a:gd name="connsiteX4" fmla="*/ 46522 w 100616"/>
                            <a:gd name="connsiteY4" fmla="*/ 105038 h 284832"/>
                            <a:gd name="connsiteX5" fmla="*/ 25738 w 100616"/>
                            <a:gd name="connsiteY5" fmla="*/ 119084 h 284832"/>
                            <a:gd name="connsiteX6" fmla="*/ 26213 w 100616"/>
                            <a:gd name="connsiteY6" fmla="*/ 157708 h 284832"/>
                            <a:gd name="connsiteX7" fmla="*/ 4674 w 100616"/>
                            <a:gd name="connsiteY7" fmla="*/ 183693 h 284832"/>
                            <a:gd name="connsiteX8" fmla="*/ 4367 w 100616"/>
                            <a:gd name="connsiteY8" fmla="*/ 228962 h 284832"/>
                            <a:gd name="connsiteX9" fmla="*/ 7566 w 100616"/>
                            <a:gd name="connsiteY9" fmla="*/ 278857 h 284832"/>
                            <a:gd name="connsiteX10" fmla="*/ 11659 w 100616"/>
                            <a:gd name="connsiteY10" fmla="*/ 284831 h 284832"/>
                            <a:gd name="connsiteX11" fmla="*/ 15363 w 100616"/>
                            <a:gd name="connsiteY11" fmla="*/ 281793 h 284832"/>
                            <a:gd name="connsiteX12" fmla="*/ 40655 w 100616"/>
                            <a:gd name="connsiteY12" fmla="*/ 238682 h 284832"/>
                            <a:gd name="connsiteX13" fmla="*/ 46907 w 100616"/>
                            <a:gd name="connsiteY13" fmla="*/ 196121 h 284832"/>
                            <a:gd name="connsiteX14" fmla="*/ 72663 w 100616"/>
                            <a:gd name="connsiteY14" fmla="*/ 172210 h 284832"/>
                            <a:gd name="connsiteX15" fmla="*/ 69700 w 100616"/>
                            <a:gd name="connsiteY15" fmla="*/ 131357 h 284832"/>
                            <a:gd name="connsiteX16" fmla="*/ 94729 w 100616"/>
                            <a:gd name="connsiteY16" fmla="*/ 111338 h 284832"/>
                            <a:gd name="connsiteX17" fmla="*/ 87867 w 100616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0616" h="284832">
                              <a:moveTo>
                                <a:pt x="87867" y="69428"/>
                              </a:moveTo>
                              <a:cubicBezTo>
                                <a:pt x="97879" y="55876"/>
                                <a:pt x="102421" y="36123"/>
                                <a:pt x="99959" y="16830"/>
                              </a:cubicBezTo>
                              <a:cubicBezTo>
                                <a:pt x="96992" y="-5201"/>
                                <a:pt x="72333" y="-5801"/>
                                <a:pt x="69594" y="16202"/>
                              </a:cubicBezTo>
                              <a:cubicBezTo>
                                <a:pt x="67495" y="33073"/>
                                <a:pt x="71083" y="52135"/>
                                <a:pt x="48224" y="65280"/>
                              </a:cubicBezTo>
                              <a:cubicBezTo>
                                <a:pt x="32371" y="74399"/>
                                <a:pt x="50853" y="95168"/>
                                <a:pt x="46522" y="105038"/>
                              </a:cubicBezTo>
                              <a:cubicBezTo>
                                <a:pt x="42192" y="114908"/>
                                <a:pt x="30532" y="110482"/>
                                <a:pt x="25738" y="119084"/>
                              </a:cubicBezTo>
                              <a:cubicBezTo>
                                <a:pt x="17261" y="134281"/>
                                <a:pt x="29852" y="146059"/>
                                <a:pt x="26213" y="157708"/>
                              </a:cubicBezTo>
                              <a:cubicBezTo>
                                <a:pt x="21729" y="172049"/>
                                <a:pt x="12184" y="169491"/>
                                <a:pt x="4674" y="183693"/>
                              </a:cubicBezTo>
                              <a:cubicBezTo>
                                <a:pt x="-1488" y="195370"/>
                                <a:pt x="-1523" y="199530"/>
                                <a:pt x="4367" y="228962"/>
                              </a:cubicBezTo>
                              <a:cubicBezTo>
                                <a:pt x="7019" y="245313"/>
                                <a:pt x="8095" y="262097"/>
                                <a:pt x="7566" y="278857"/>
                              </a:cubicBezTo>
                              <a:cubicBezTo>
                                <a:pt x="7530" y="282106"/>
                                <a:pt x="9363" y="284781"/>
                                <a:pt x="11659" y="284831"/>
                              </a:cubicBezTo>
                              <a:cubicBezTo>
                                <a:pt x="13195" y="284865"/>
                                <a:pt x="14620" y="283697"/>
                                <a:pt x="15363" y="281793"/>
                              </a:cubicBezTo>
                              <a:cubicBezTo>
                                <a:pt x="21698" y="265428"/>
                                <a:pt x="30768" y="246205"/>
                                <a:pt x="40655" y="238682"/>
                              </a:cubicBezTo>
                              <a:cubicBezTo>
                                <a:pt x="54001" y="228534"/>
                                <a:pt x="46432" y="213915"/>
                                <a:pt x="46907" y="196121"/>
                              </a:cubicBezTo>
                              <a:cubicBezTo>
                                <a:pt x="47473" y="175725"/>
                                <a:pt x="64591" y="184694"/>
                                <a:pt x="72663" y="172210"/>
                              </a:cubicBezTo>
                              <a:cubicBezTo>
                                <a:pt x="81843" y="158059"/>
                                <a:pt x="66438" y="147260"/>
                                <a:pt x="69700" y="131357"/>
                              </a:cubicBezTo>
                              <a:cubicBezTo>
                                <a:pt x="73583" y="112423"/>
                                <a:pt x="90025" y="123438"/>
                                <a:pt x="94729" y="111338"/>
                              </a:cubicBezTo>
                              <a:cubicBezTo>
                                <a:pt x="102742" y="90686"/>
                                <a:pt x="74035" y="88651"/>
                                <a:pt x="87867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0" name="Freeform: Shape 939">
                          <a:extLst>
                            <a:ext uri="{FF2B5EF4-FFF2-40B4-BE49-F238E27FC236}">
                              <a16:creationId xmlns:a16="http://schemas.microsoft.com/office/drawing/2014/main" id="{55E7890C-0873-3F9E-40B9-E123537C73E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9758" y="16416637"/>
                          <a:ext cx="36091" cy="51068"/>
                        </a:xfrm>
                        <a:custGeom>
                          <a:avLst/>
                          <a:gdLst>
                            <a:gd name="connsiteX0" fmla="*/ 18046 w 36091"/>
                            <a:gd name="connsiteY0" fmla="*/ 51069 h 51068"/>
                            <a:gd name="connsiteX1" fmla="*/ 36091 w 36091"/>
                            <a:gd name="connsiteY1" fmla="*/ 25534 h 51068"/>
                            <a:gd name="connsiteX2" fmla="*/ 18046 w 36091"/>
                            <a:gd name="connsiteY2" fmla="*/ 0 h 51068"/>
                            <a:gd name="connsiteX3" fmla="*/ 0 w 36091"/>
                            <a:gd name="connsiteY3" fmla="*/ 25534 h 51068"/>
                            <a:gd name="connsiteX4" fmla="*/ 18046 w 3609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091" h="51068">
                              <a:moveTo>
                                <a:pt x="18046" y="51069"/>
                              </a:moveTo>
                              <a:cubicBezTo>
                                <a:pt x="28012" y="51069"/>
                                <a:pt x="36091" y="39637"/>
                                <a:pt x="36091" y="25534"/>
                              </a:cubicBezTo>
                              <a:cubicBezTo>
                                <a:pt x="36091" y="11432"/>
                                <a:pt x="28012" y="0"/>
                                <a:pt x="18046" y="0"/>
                              </a:cubicBezTo>
                              <a:cubicBezTo>
                                <a:pt x="8079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079" y="51069"/>
                                <a:pt x="18046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1" name="Freeform: Shape 940">
                          <a:extLst>
                            <a:ext uri="{FF2B5EF4-FFF2-40B4-BE49-F238E27FC236}">
                              <a16:creationId xmlns:a16="http://schemas.microsoft.com/office/drawing/2014/main" id="{8D20D035-079C-DC96-1964-248361A2098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12578" y="16473672"/>
                          <a:ext cx="24065" cy="34053"/>
                        </a:xfrm>
                        <a:custGeom>
                          <a:avLst/>
                          <a:gdLst>
                            <a:gd name="connsiteX0" fmla="*/ 12029 w 24065"/>
                            <a:gd name="connsiteY0" fmla="*/ 34053 h 34053"/>
                            <a:gd name="connsiteX1" fmla="*/ 24066 w 24065"/>
                            <a:gd name="connsiteY1" fmla="*/ 17032 h 34053"/>
                            <a:gd name="connsiteX2" fmla="*/ 12037 w 24065"/>
                            <a:gd name="connsiteY2" fmla="*/ 0 h 34053"/>
                            <a:gd name="connsiteX3" fmla="*/ 0 w 24065"/>
                            <a:gd name="connsiteY3" fmla="*/ 17021 h 34053"/>
                            <a:gd name="connsiteX4" fmla="*/ 0 w 24065"/>
                            <a:gd name="connsiteY4" fmla="*/ 17027 h 34053"/>
                            <a:gd name="connsiteX5" fmla="*/ 12029 w 24065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065" h="34053">
                              <a:moveTo>
                                <a:pt x="12029" y="34053"/>
                              </a:moveTo>
                              <a:cubicBezTo>
                                <a:pt x="18675" y="34056"/>
                                <a:pt x="24064" y="26436"/>
                                <a:pt x="24066" y="17032"/>
                              </a:cubicBezTo>
                              <a:cubicBezTo>
                                <a:pt x="24068" y="7629"/>
                                <a:pt x="18683" y="3"/>
                                <a:pt x="12037" y="0"/>
                              </a:cubicBezTo>
                              <a:cubicBezTo>
                                <a:pt x="5391" y="-3"/>
                                <a:pt x="2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385" y="34050"/>
                                <a:pt x="1202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2" name="Freeform: Shape 941">
                          <a:extLst>
                            <a:ext uri="{FF2B5EF4-FFF2-40B4-BE49-F238E27FC236}">
                              <a16:creationId xmlns:a16="http://schemas.microsoft.com/office/drawing/2014/main" id="{C186F0BE-08D1-2DE0-7AF6-4542E414AC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83596" y="16540194"/>
                          <a:ext cx="21134" cy="29904"/>
                        </a:xfrm>
                        <a:custGeom>
                          <a:avLst/>
                          <a:gdLst>
                            <a:gd name="connsiteX0" fmla="*/ 0 w 21134"/>
                            <a:gd name="connsiteY0" fmla="*/ 14947 h 29904"/>
                            <a:gd name="connsiteX1" fmla="*/ 10563 w 21134"/>
                            <a:gd name="connsiteY1" fmla="*/ 29905 h 29904"/>
                            <a:gd name="connsiteX2" fmla="*/ 21134 w 21134"/>
                            <a:gd name="connsiteY2" fmla="*/ 14958 h 29904"/>
                            <a:gd name="connsiteX3" fmla="*/ 10571 w 21134"/>
                            <a:gd name="connsiteY3" fmla="*/ 0 h 29904"/>
                            <a:gd name="connsiteX4" fmla="*/ 10567 w 21134"/>
                            <a:gd name="connsiteY4" fmla="*/ 0 h 29904"/>
                            <a:gd name="connsiteX5" fmla="*/ 0 w 2113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1134" h="29904">
                              <a:moveTo>
                                <a:pt x="0" y="14947"/>
                              </a:moveTo>
                              <a:cubicBezTo>
                                <a:pt x="-2" y="23205"/>
                                <a:pt x="4727" y="29902"/>
                                <a:pt x="10563" y="29905"/>
                              </a:cubicBezTo>
                              <a:cubicBezTo>
                                <a:pt x="16399" y="29908"/>
                                <a:pt x="21132" y="23216"/>
                                <a:pt x="21134" y="14958"/>
                              </a:cubicBezTo>
                              <a:cubicBezTo>
                                <a:pt x="21137" y="6700"/>
                                <a:pt x="16407" y="3"/>
                                <a:pt x="10571" y="0"/>
                              </a:cubicBezTo>
                              <a:cubicBezTo>
                                <a:pt x="10570" y="0"/>
                                <a:pt x="10568" y="0"/>
                                <a:pt x="10567" y="0"/>
                              </a:cubicBezTo>
                              <a:cubicBezTo>
                                <a:pt x="4733" y="0"/>
                                <a:pt x="2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2" name="Graphic 77" descr="Seaweed with solid fill">
                        <a:extLst>
                          <a:ext uri="{FF2B5EF4-FFF2-40B4-BE49-F238E27FC236}">
                            <a16:creationId xmlns:a16="http://schemas.microsoft.com/office/drawing/2014/main" id="{5FA8C027-4EB2-2173-CA27-37B751E6D93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56602">
                        <a:off x="8374928" y="5007616"/>
                        <a:ext cx="132462" cy="179249"/>
                        <a:chOff x="13399160" y="16433724"/>
                        <a:chExt cx="404738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31" name="Freeform: Shape 930">
                          <a:extLst>
                            <a:ext uri="{FF2B5EF4-FFF2-40B4-BE49-F238E27FC236}">
                              <a16:creationId xmlns:a16="http://schemas.microsoft.com/office/drawing/2014/main" id="{3E398DBD-F2BC-5243-16A4-5505EE0881E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44100" y="16433724"/>
                          <a:ext cx="188758" cy="594237"/>
                        </a:xfrm>
                        <a:custGeom>
                          <a:avLst/>
                          <a:gdLst>
                            <a:gd name="connsiteX0" fmla="*/ 90746 w 188758"/>
                            <a:gd name="connsiteY0" fmla="*/ 475570 h 594237"/>
                            <a:gd name="connsiteX1" fmla="*/ 108027 w 188758"/>
                            <a:gd name="connsiteY1" fmla="*/ 438111 h 594237"/>
                            <a:gd name="connsiteX2" fmla="*/ 73186 w 188758"/>
                            <a:gd name="connsiteY2" fmla="*/ 376754 h 594237"/>
                            <a:gd name="connsiteX3" fmla="*/ 109337 w 188758"/>
                            <a:gd name="connsiteY3" fmla="*/ 334690 h 594237"/>
                            <a:gd name="connsiteX4" fmla="*/ 91877 w 188758"/>
                            <a:gd name="connsiteY4" fmla="*/ 287943 h 594237"/>
                            <a:gd name="connsiteX5" fmla="*/ 131123 w 188758"/>
                            <a:gd name="connsiteY5" fmla="*/ 262109 h 594237"/>
                            <a:gd name="connsiteX6" fmla="*/ 122125 w 188758"/>
                            <a:gd name="connsiteY6" fmla="*/ 223357 h 594237"/>
                            <a:gd name="connsiteX7" fmla="*/ 166410 w 188758"/>
                            <a:gd name="connsiteY7" fmla="*/ 182546 h 594237"/>
                            <a:gd name="connsiteX8" fmla="*/ 155038 w 188758"/>
                            <a:gd name="connsiteY8" fmla="*/ 141560 h 594237"/>
                            <a:gd name="connsiteX9" fmla="*/ 187861 w 188758"/>
                            <a:gd name="connsiteY9" fmla="*/ 76761 h 594237"/>
                            <a:gd name="connsiteX10" fmla="*/ 165903 w 188758"/>
                            <a:gd name="connsiteY10" fmla="*/ 43926 h 594237"/>
                            <a:gd name="connsiteX11" fmla="*/ 188759 w 188758"/>
                            <a:gd name="connsiteY11" fmla="*/ 931 h 594237"/>
                            <a:gd name="connsiteX12" fmla="*/ 124863 w 188758"/>
                            <a:gd name="connsiteY12" fmla="*/ 19015 h 594237"/>
                            <a:gd name="connsiteX13" fmla="*/ 115335 w 188758"/>
                            <a:gd name="connsiteY13" fmla="*/ 67577 h 594237"/>
                            <a:gd name="connsiteX14" fmla="*/ 75577 w 188758"/>
                            <a:gd name="connsiteY14" fmla="*/ 100987 h 594237"/>
                            <a:gd name="connsiteX15" fmla="*/ 83861 w 188758"/>
                            <a:gd name="connsiteY15" fmla="*/ 170132 h 594237"/>
                            <a:gd name="connsiteX16" fmla="*/ 24614 w 188758"/>
                            <a:gd name="connsiteY16" fmla="*/ 205015 h 594237"/>
                            <a:gd name="connsiteX17" fmla="*/ 38958 w 188758"/>
                            <a:gd name="connsiteY17" fmla="*/ 278391 h 594237"/>
                            <a:gd name="connsiteX18" fmla="*/ 4166 w 188758"/>
                            <a:gd name="connsiteY18" fmla="*/ 327786 h 594237"/>
                            <a:gd name="connsiteX19" fmla="*/ 22663 w 188758"/>
                            <a:gd name="connsiteY19" fmla="*/ 389258 h 594237"/>
                            <a:gd name="connsiteX20" fmla="*/ 2622 w 188758"/>
                            <a:gd name="connsiteY20" fmla="*/ 432853 h 594237"/>
                            <a:gd name="connsiteX21" fmla="*/ 28923 w 188758"/>
                            <a:gd name="connsiteY21" fmla="*/ 473717 h 594237"/>
                            <a:gd name="connsiteX22" fmla="*/ 40156 w 188758"/>
                            <a:gd name="connsiteY22" fmla="*/ 514070 h 594237"/>
                            <a:gd name="connsiteX23" fmla="*/ 57226 w 188758"/>
                            <a:gd name="connsiteY23" fmla="*/ 587646 h 594237"/>
                            <a:gd name="connsiteX24" fmla="*/ 67976 w 188758"/>
                            <a:gd name="connsiteY24" fmla="*/ 593696 h 594237"/>
                            <a:gd name="connsiteX25" fmla="*/ 71943 w 188758"/>
                            <a:gd name="connsiteY25" fmla="*/ 590365 h 594237"/>
                            <a:gd name="connsiteX26" fmla="*/ 92245 w 188758"/>
                            <a:gd name="connsiteY26" fmla="*/ 564188 h 594237"/>
                            <a:gd name="connsiteX27" fmla="*/ 109666 w 188758"/>
                            <a:gd name="connsiteY27" fmla="*/ 522853 h 594237"/>
                            <a:gd name="connsiteX28" fmla="*/ 90746 w 18875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8758" h="594237">
                              <a:moveTo>
                                <a:pt x="90746" y="475570"/>
                              </a:moveTo>
                              <a:cubicBezTo>
                                <a:pt x="96733" y="463415"/>
                                <a:pt x="106516" y="469389"/>
                                <a:pt x="108027" y="438111"/>
                              </a:cubicBezTo>
                              <a:cubicBezTo>
                                <a:pt x="109203" y="413387"/>
                                <a:pt x="72957" y="402892"/>
                                <a:pt x="73186" y="376754"/>
                              </a:cubicBezTo>
                              <a:cubicBezTo>
                                <a:pt x="73381" y="354453"/>
                                <a:pt x="105730" y="355725"/>
                                <a:pt x="109337" y="334690"/>
                              </a:cubicBezTo>
                              <a:cubicBezTo>
                                <a:pt x="111718" y="320830"/>
                                <a:pt x="87301" y="300408"/>
                                <a:pt x="91877" y="287943"/>
                              </a:cubicBezTo>
                              <a:cubicBezTo>
                                <a:pt x="96454" y="275478"/>
                                <a:pt x="117939" y="274057"/>
                                <a:pt x="131123" y="262109"/>
                              </a:cubicBezTo>
                              <a:cubicBezTo>
                                <a:pt x="144502" y="250018"/>
                                <a:pt x="122170" y="236010"/>
                                <a:pt x="122125" y="223357"/>
                              </a:cubicBezTo>
                              <a:cubicBezTo>
                                <a:pt x="122081" y="210705"/>
                                <a:pt x="161923" y="204847"/>
                                <a:pt x="166410" y="182546"/>
                              </a:cubicBezTo>
                              <a:cubicBezTo>
                                <a:pt x="170898" y="160244"/>
                                <a:pt x="158277" y="159896"/>
                                <a:pt x="155038" y="141560"/>
                              </a:cubicBezTo>
                              <a:cubicBezTo>
                                <a:pt x="151799" y="123224"/>
                                <a:pt x="183050" y="100638"/>
                                <a:pt x="187861" y="76761"/>
                              </a:cubicBezTo>
                              <a:cubicBezTo>
                                <a:pt x="191111" y="60615"/>
                                <a:pt x="169978" y="56991"/>
                                <a:pt x="165903" y="43926"/>
                              </a:cubicBezTo>
                              <a:cubicBezTo>
                                <a:pt x="161203" y="28871"/>
                                <a:pt x="188759" y="931"/>
                                <a:pt x="188759" y="931"/>
                              </a:cubicBezTo>
                              <a:cubicBezTo>
                                <a:pt x="156281" y="-3525"/>
                                <a:pt x="132037" y="8920"/>
                                <a:pt x="124863" y="19015"/>
                              </a:cubicBezTo>
                              <a:cubicBezTo>
                                <a:pt x="113507" y="35039"/>
                                <a:pt x="124528" y="58890"/>
                                <a:pt x="115335" y="67577"/>
                              </a:cubicBezTo>
                              <a:cubicBezTo>
                                <a:pt x="102971" y="79254"/>
                                <a:pt x="83003" y="80326"/>
                                <a:pt x="75577" y="100987"/>
                              </a:cubicBezTo>
                              <a:cubicBezTo>
                                <a:pt x="69295" y="118425"/>
                                <a:pt x="98768" y="151131"/>
                                <a:pt x="83861" y="170132"/>
                              </a:cubicBezTo>
                              <a:cubicBezTo>
                                <a:pt x="69769" y="188126"/>
                                <a:pt x="33533" y="179523"/>
                                <a:pt x="24614" y="205015"/>
                              </a:cubicBezTo>
                              <a:cubicBezTo>
                                <a:pt x="15187" y="231889"/>
                                <a:pt x="51556" y="252027"/>
                                <a:pt x="38958" y="278391"/>
                              </a:cubicBezTo>
                              <a:cubicBezTo>
                                <a:pt x="27870" y="301583"/>
                                <a:pt x="7779" y="302856"/>
                                <a:pt x="4166" y="327786"/>
                              </a:cubicBezTo>
                              <a:cubicBezTo>
                                <a:pt x="1195" y="348317"/>
                                <a:pt x="28985" y="369650"/>
                                <a:pt x="22663" y="389258"/>
                              </a:cubicBezTo>
                              <a:cubicBezTo>
                                <a:pt x="16492" y="408401"/>
                                <a:pt x="-7958" y="414285"/>
                                <a:pt x="2622" y="432853"/>
                              </a:cubicBezTo>
                              <a:cubicBezTo>
                                <a:pt x="15327" y="455142"/>
                                <a:pt x="35429" y="452345"/>
                                <a:pt x="28923" y="473717"/>
                              </a:cubicBezTo>
                              <a:cubicBezTo>
                                <a:pt x="23449" y="491678"/>
                                <a:pt x="30685" y="503129"/>
                                <a:pt x="40156" y="514070"/>
                              </a:cubicBezTo>
                              <a:cubicBezTo>
                                <a:pt x="58430" y="535170"/>
                                <a:pt x="51138" y="558563"/>
                                <a:pt x="57226" y="587646"/>
                              </a:cubicBezTo>
                              <a:cubicBezTo>
                                <a:pt x="58752" y="592756"/>
                                <a:pt x="63565" y="595465"/>
                                <a:pt x="67976" y="593696"/>
                              </a:cubicBezTo>
                              <a:cubicBezTo>
                                <a:pt x="69553" y="593064"/>
                                <a:pt x="70933" y="591904"/>
                                <a:pt x="71943" y="590365"/>
                              </a:cubicBezTo>
                              <a:cubicBezTo>
                                <a:pt x="77527" y="580498"/>
                                <a:pt x="84373" y="571672"/>
                                <a:pt x="92245" y="564188"/>
                              </a:cubicBezTo>
                              <a:cubicBezTo>
                                <a:pt x="105067" y="553157"/>
                                <a:pt x="116774" y="542229"/>
                                <a:pt x="109666" y="522853"/>
                              </a:cubicBezTo>
                              <a:cubicBezTo>
                                <a:pt x="101421" y="500352"/>
                                <a:pt x="79413" y="498576"/>
                                <a:pt x="90746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2" name="Freeform: Shape 931">
                          <a:extLst>
                            <a:ext uri="{FF2B5EF4-FFF2-40B4-BE49-F238E27FC236}">
                              <a16:creationId xmlns:a16="http://schemas.microsoft.com/office/drawing/2014/main" id="{525ADEC5-3B8B-56D8-BE54-84142C71ADB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99160" y="16693656"/>
                          <a:ext cx="166903" cy="319857"/>
                        </a:xfrm>
                        <a:custGeom>
                          <a:avLst/>
                          <a:gdLst>
                            <a:gd name="connsiteX0" fmla="*/ 133793 w 166903"/>
                            <a:gd name="connsiteY0" fmla="*/ 213688 h 319857"/>
                            <a:gd name="connsiteX1" fmla="*/ 135934 w 166903"/>
                            <a:gd name="connsiteY1" fmla="*/ 165171 h 319857"/>
                            <a:gd name="connsiteX2" fmla="*/ 108479 w 166903"/>
                            <a:gd name="connsiteY2" fmla="*/ 139589 h 319857"/>
                            <a:gd name="connsiteX3" fmla="*/ 109767 w 166903"/>
                            <a:gd name="connsiteY3" fmla="*/ 86028 h 319857"/>
                            <a:gd name="connsiteX4" fmla="*/ 74948 w 166903"/>
                            <a:gd name="connsiteY4" fmla="*/ 58715 h 319857"/>
                            <a:gd name="connsiteX5" fmla="*/ 48083 w 166903"/>
                            <a:gd name="connsiteY5" fmla="*/ 14209 h 319857"/>
                            <a:gd name="connsiteX6" fmla="*/ 15951 w 166903"/>
                            <a:gd name="connsiteY6" fmla="*/ 0 h 319857"/>
                            <a:gd name="connsiteX7" fmla="*/ 11386 w 166903"/>
                            <a:gd name="connsiteY7" fmla="*/ 53122 h 319857"/>
                            <a:gd name="connsiteX8" fmla="*/ 39025 w 166903"/>
                            <a:gd name="connsiteY8" fmla="*/ 86260 h 319857"/>
                            <a:gd name="connsiteX9" fmla="*/ 43585 w 166903"/>
                            <a:gd name="connsiteY9" fmla="*/ 146325 h 319857"/>
                            <a:gd name="connsiteX10" fmla="*/ 78047 w 166903"/>
                            <a:gd name="connsiteY10" fmla="*/ 164519 h 319857"/>
                            <a:gd name="connsiteX11" fmla="*/ 77016 w 166903"/>
                            <a:gd name="connsiteY11" fmla="*/ 236428 h 319857"/>
                            <a:gd name="connsiteX12" fmla="*/ 131536 w 166903"/>
                            <a:gd name="connsiteY12" fmla="*/ 314454 h 319857"/>
                            <a:gd name="connsiteX13" fmla="*/ 143086 w 166903"/>
                            <a:gd name="connsiteY13" fmla="*/ 318759 h 319857"/>
                            <a:gd name="connsiteX14" fmla="*/ 146292 w 166903"/>
                            <a:gd name="connsiteY14" fmla="*/ 315455 h 319857"/>
                            <a:gd name="connsiteX15" fmla="*/ 166528 w 166903"/>
                            <a:gd name="connsiteY15" fmla="*/ 266938 h 319857"/>
                            <a:gd name="connsiteX16" fmla="*/ 133793 w 166903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6903" h="319857">
                              <a:moveTo>
                                <a:pt x="133793" y="213688"/>
                              </a:moveTo>
                              <a:cubicBezTo>
                                <a:pt x="131636" y="195397"/>
                                <a:pt x="138392" y="173980"/>
                                <a:pt x="135934" y="165171"/>
                              </a:cubicBezTo>
                              <a:cubicBezTo>
                                <a:pt x="129122" y="140758"/>
                                <a:pt x="115698" y="153785"/>
                                <a:pt x="108479" y="139589"/>
                              </a:cubicBezTo>
                              <a:cubicBezTo>
                                <a:pt x="99599" y="122151"/>
                                <a:pt x="115302" y="107774"/>
                                <a:pt x="109767" y="86028"/>
                              </a:cubicBezTo>
                              <a:cubicBezTo>
                                <a:pt x="105223" y="68183"/>
                                <a:pt x="96315" y="70334"/>
                                <a:pt x="74948" y="58715"/>
                              </a:cubicBezTo>
                              <a:cubicBezTo>
                                <a:pt x="60520" y="50868"/>
                                <a:pt x="57159" y="30620"/>
                                <a:pt x="48083" y="14209"/>
                              </a:cubicBezTo>
                              <a:cubicBezTo>
                                <a:pt x="40976" y="1356"/>
                                <a:pt x="15951" y="0"/>
                                <a:pt x="15951" y="0"/>
                              </a:cubicBezTo>
                              <a:cubicBezTo>
                                <a:pt x="-11454" y="2881"/>
                                <a:pt x="2985" y="41509"/>
                                <a:pt x="11386" y="53122"/>
                              </a:cubicBezTo>
                              <a:cubicBezTo>
                                <a:pt x="20957" y="66368"/>
                                <a:pt x="36639" y="62286"/>
                                <a:pt x="39025" y="86260"/>
                              </a:cubicBezTo>
                              <a:cubicBezTo>
                                <a:pt x="41779" y="114032"/>
                                <a:pt x="34939" y="123190"/>
                                <a:pt x="43585" y="146325"/>
                              </a:cubicBezTo>
                              <a:cubicBezTo>
                                <a:pt x="53117" y="171849"/>
                                <a:pt x="72679" y="144885"/>
                                <a:pt x="78047" y="164519"/>
                              </a:cubicBezTo>
                              <a:cubicBezTo>
                                <a:pt x="83109" y="183048"/>
                                <a:pt x="67076" y="214043"/>
                                <a:pt x="77016" y="236428"/>
                              </a:cubicBezTo>
                              <a:cubicBezTo>
                                <a:pt x="89581" y="264710"/>
                                <a:pt x="117069" y="269664"/>
                                <a:pt x="131536" y="314454"/>
                              </a:cubicBezTo>
                              <a:cubicBezTo>
                                <a:pt x="133699" y="319338"/>
                                <a:pt x="138870" y="321265"/>
                                <a:pt x="143086" y="318759"/>
                              </a:cubicBezTo>
                              <a:cubicBezTo>
                                <a:pt x="144378" y="317989"/>
                                <a:pt x="145482" y="316853"/>
                                <a:pt x="146292" y="315455"/>
                              </a:cubicBezTo>
                              <a:cubicBezTo>
                                <a:pt x="156005" y="301182"/>
                                <a:pt x="162911" y="284625"/>
                                <a:pt x="166528" y="266938"/>
                              </a:cubicBezTo>
                              <a:cubicBezTo>
                                <a:pt x="170887" y="236822"/>
                                <a:pt x="135895" y="231513"/>
                                <a:pt x="133793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3" name="Freeform: Shape 932">
                          <a:extLst>
                            <a:ext uri="{FF2B5EF4-FFF2-40B4-BE49-F238E27FC236}">
                              <a16:creationId xmlns:a16="http://schemas.microsoft.com/office/drawing/2014/main" id="{C2AB6066-CDD2-8542-09B0-47C6DD6B6EA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1167" y="16656766"/>
                          <a:ext cx="142730" cy="330827"/>
                        </a:xfrm>
                        <a:custGeom>
                          <a:avLst/>
                          <a:gdLst>
                            <a:gd name="connsiteX0" fmla="*/ 124645 w 142730"/>
                            <a:gd name="connsiteY0" fmla="*/ 80640 h 330827"/>
                            <a:gd name="connsiteX1" fmla="*/ 141798 w 142730"/>
                            <a:gd name="connsiteY1" fmla="*/ 19548 h 330827"/>
                            <a:gd name="connsiteX2" fmla="*/ 98723 w 142730"/>
                            <a:gd name="connsiteY2" fmla="*/ 18818 h 330827"/>
                            <a:gd name="connsiteX3" fmla="*/ 68408 w 142730"/>
                            <a:gd name="connsiteY3" fmla="*/ 75821 h 330827"/>
                            <a:gd name="connsiteX4" fmla="*/ 65994 w 142730"/>
                            <a:gd name="connsiteY4" fmla="*/ 122000 h 330827"/>
                            <a:gd name="connsiteX5" fmla="*/ 36510 w 142730"/>
                            <a:gd name="connsiteY5" fmla="*/ 138314 h 330827"/>
                            <a:gd name="connsiteX6" fmla="*/ 37185 w 142730"/>
                            <a:gd name="connsiteY6" fmla="*/ 183176 h 330827"/>
                            <a:gd name="connsiteX7" fmla="*/ 6630 w 142730"/>
                            <a:gd name="connsiteY7" fmla="*/ 213356 h 330827"/>
                            <a:gd name="connsiteX8" fmla="*/ 6195 w 142730"/>
                            <a:gd name="connsiteY8" fmla="*/ 265935 h 330827"/>
                            <a:gd name="connsiteX9" fmla="*/ 10733 w 142730"/>
                            <a:gd name="connsiteY9" fmla="*/ 323888 h 330827"/>
                            <a:gd name="connsiteX10" fmla="*/ 16539 w 142730"/>
                            <a:gd name="connsiteY10" fmla="*/ 330827 h 330827"/>
                            <a:gd name="connsiteX11" fmla="*/ 21793 w 142730"/>
                            <a:gd name="connsiteY11" fmla="*/ 327298 h 330827"/>
                            <a:gd name="connsiteX12" fmla="*/ 57671 w 142730"/>
                            <a:gd name="connsiteY12" fmla="*/ 277225 h 330827"/>
                            <a:gd name="connsiteX13" fmla="*/ 66541 w 142730"/>
                            <a:gd name="connsiteY13" fmla="*/ 227791 h 330827"/>
                            <a:gd name="connsiteX14" fmla="*/ 103077 w 142730"/>
                            <a:gd name="connsiteY14" fmla="*/ 200019 h 330827"/>
                            <a:gd name="connsiteX15" fmla="*/ 98874 w 142730"/>
                            <a:gd name="connsiteY15" fmla="*/ 152568 h 330827"/>
                            <a:gd name="connsiteX16" fmla="*/ 134378 w 142730"/>
                            <a:gd name="connsiteY16" fmla="*/ 129318 h 330827"/>
                            <a:gd name="connsiteX17" fmla="*/ 124645 w 142730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42730" h="330827">
                              <a:moveTo>
                                <a:pt x="124645" y="80640"/>
                              </a:moveTo>
                              <a:cubicBezTo>
                                <a:pt x="138847" y="64899"/>
                                <a:pt x="145290" y="41957"/>
                                <a:pt x="141798" y="19548"/>
                              </a:cubicBezTo>
                              <a:cubicBezTo>
                                <a:pt x="137589" y="-6041"/>
                                <a:pt x="102609" y="-6738"/>
                                <a:pt x="98723" y="18818"/>
                              </a:cubicBezTo>
                              <a:cubicBezTo>
                                <a:pt x="95746" y="38414"/>
                                <a:pt x="100836" y="60553"/>
                                <a:pt x="68408" y="75821"/>
                              </a:cubicBezTo>
                              <a:cubicBezTo>
                                <a:pt x="45920" y="86414"/>
                                <a:pt x="72138" y="110536"/>
                                <a:pt x="65994" y="122000"/>
                              </a:cubicBezTo>
                              <a:cubicBezTo>
                                <a:pt x="59851" y="133464"/>
                                <a:pt x="43311" y="128323"/>
                                <a:pt x="36510" y="138314"/>
                              </a:cubicBezTo>
                              <a:cubicBezTo>
                                <a:pt x="24486" y="155966"/>
                                <a:pt x="42347" y="169645"/>
                                <a:pt x="37185" y="183176"/>
                              </a:cubicBezTo>
                              <a:cubicBezTo>
                                <a:pt x="30824" y="199832"/>
                                <a:pt x="17283" y="196861"/>
                                <a:pt x="6630" y="213356"/>
                              </a:cubicBezTo>
                              <a:cubicBezTo>
                                <a:pt x="-2111" y="226919"/>
                                <a:pt x="-2161" y="231750"/>
                                <a:pt x="6195" y="265935"/>
                              </a:cubicBezTo>
                              <a:cubicBezTo>
                                <a:pt x="9957" y="284927"/>
                                <a:pt x="11483" y="304422"/>
                                <a:pt x="10733" y="323888"/>
                              </a:cubicBezTo>
                              <a:cubicBezTo>
                                <a:pt x="10682" y="327661"/>
                                <a:pt x="13281" y="330768"/>
                                <a:pt x="16539" y="330827"/>
                              </a:cubicBezTo>
                              <a:cubicBezTo>
                                <a:pt x="18718" y="330866"/>
                                <a:pt x="20739" y="329509"/>
                                <a:pt x="21793" y="327298"/>
                              </a:cubicBezTo>
                              <a:cubicBezTo>
                                <a:pt x="30779" y="308291"/>
                                <a:pt x="43646" y="285963"/>
                                <a:pt x="57671" y="277225"/>
                              </a:cubicBezTo>
                              <a:cubicBezTo>
                                <a:pt x="76603" y="265438"/>
                                <a:pt x="65866" y="248459"/>
                                <a:pt x="66541" y="227791"/>
                              </a:cubicBezTo>
                              <a:cubicBezTo>
                                <a:pt x="67343" y="204101"/>
                                <a:pt x="91627" y="214519"/>
                                <a:pt x="103077" y="200019"/>
                              </a:cubicBezTo>
                              <a:cubicBezTo>
                                <a:pt x="116099" y="183582"/>
                                <a:pt x="94247" y="171040"/>
                                <a:pt x="98874" y="152568"/>
                              </a:cubicBezTo>
                              <a:cubicBezTo>
                                <a:pt x="104381" y="130577"/>
                                <a:pt x="127706" y="143371"/>
                                <a:pt x="134378" y="129318"/>
                              </a:cubicBezTo>
                              <a:cubicBezTo>
                                <a:pt x="145745" y="105331"/>
                                <a:pt x="105022" y="102967"/>
                                <a:pt x="124645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4" name="Freeform: Shape 933">
                          <a:extLst>
                            <a:ext uri="{FF2B5EF4-FFF2-40B4-BE49-F238E27FC236}">
                              <a16:creationId xmlns:a16="http://schemas.microsoft.com/office/drawing/2014/main" id="{B2B16B0A-BC28-5343-164C-A18E35F0BC5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32253" y="16474840"/>
                          <a:ext cx="51197" cy="59315"/>
                        </a:xfrm>
                        <a:custGeom>
                          <a:avLst/>
                          <a:gdLst>
                            <a:gd name="connsiteX0" fmla="*/ 25599 w 51197"/>
                            <a:gd name="connsiteY0" fmla="*/ 59315 h 59315"/>
                            <a:gd name="connsiteX1" fmla="*/ 51197 w 51197"/>
                            <a:gd name="connsiteY1" fmla="*/ 29658 h 59315"/>
                            <a:gd name="connsiteX2" fmla="*/ 25599 w 51197"/>
                            <a:gd name="connsiteY2" fmla="*/ 0 h 59315"/>
                            <a:gd name="connsiteX3" fmla="*/ 0 w 51197"/>
                            <a:gd name="connsiteY3" fmla="*/ 29658 h 59315"/>
                            <a:gd name="connsiteX4" fmla="*/ 25599 w 51197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1197" h="59315">
                              <a:moveTo>
                                <a:pt x="25599" y="59315"/>
                              </a:moveTo>
                              <a:cubicBezTo>
                                <a:pt x="39736" y="59315"/>
                                <a:pt x="51197" y="46037"/>
                                <a:pt x="51197" y="29658"/>
                              </a:cubicBezTo>
                              <a:cubicBezTo>
                                <a:pt x="51197" y="13278"/>
                                <a:pt x="39736" y="0"/>
                                <a:pt x="25599" y="0"/>
                              </a:cubicBezTo>
                              <a:cubicBezTo>
                                <a:pt x="114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461" y="59315"/>
                                <a:pt x="25599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5" name="Freeform: Shape 934">
                          <a:extLst>
                            <a:ext uri="{FF2B5EF4-FFF2-40B4-BE49-F238E27FC236}">
                              <a16:creationId xmlns:a16="http://schemas.microsoft.com/office/drawing/2014/main" id="{D31D7537-DD56-06F6-0E4F-929379B9D92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7182" y="16541085"/>
                          <a:ext cx="34139" cy="39552"/>
                        </a:xfrm>
                        <a:custGeom>
                          <a:avLst/>
                          <a:gdLst>
                            <a:gd name="connsiteX0" fmla="*/ 17064 w 34139"/>
                            <a:gd name="connsiteY0" fmla="*/ 39552 h 39552"/>
                            <a:gd name="connsiteX1" fmla="*/ 34139 w 34139"/>
                            <a:gd name="connsiteY1" fmla="*/ 19783 h 39552"/>
                            <a:gd name="connsiteX2" fmla="*/ 17075 w 34139"/>
                            <a:gd name="connsiteY2" fmla="*/ 0 h 39552"/>
                            <a:gd name="connsiteX3" fmla="*/ 0 w 34139"/>
                            <a:gd name="connsiteY3" fmla="*/ 19770 h 39552"/>
                            <a:gd name="connsiteX4" fmla="*/ 0 w 34139"/>
                            <a:gd name="connsiteY4" fmla="*/ 19776 h 39552"/>
                            <a:gd name="connsiteX5" fmla="*/ 17064 w 34139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139" h="39552">
                              <a:moveTo>
                                <a:pt x="17064" y="39552"/>
                              </a:moveTo>
                              <a:cubicBezTo>
                                <a:pt x="26491" y="39556"/>
                                <a:pt x="34136" y="30705"/>
                                <a:pt x="34139" y="19783"/>
                              </a:cubicBezTo>
                              <a:cubicBezTo>
                                <a:pt x="34142" y="8860"/>
                                <a:pt x="26502" y="4"/>
                                <a:pt x="17075" y="0"/>
                              </a:cubicBezTo>
                              <a:cubicBezTo>
                                <a:pt x="76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639" y="39548"/>
                                <a:pt x="17064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6" name="Freeform: Shape 935">
                          <a:extLst>
                            <a:ext uri="{FF2B5EF4-FFF2-40B4-BE49-F238E27FC236}">
                              <a16:creationId xmlns:a16="http://schemas.microsoft.com/office/drawing/2014/main" id="{D58B33E8-192D-78AA-8411-73E8D3FE753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6069" y="16618349"/>
                          <a:ext cx="29980" cy="34734"/>
                        </a:xfrm>
                        <a:custGeom>
                          <a:avLst/>
                          <a:gdLst>
                            <a:gd name="connsiteX0" fmla="*/ 0 w 29980"/>
                            <a:gd name="connsiteY0" fmla="*/ 17361 h 34734"/>
                            <a:gd name="connsiteX1" fmla="*/ 14985 w 29980"/>
                            <a:gd name="connsiteY1" fmla="*/ 34734 h 34734"/>
                            <a:gd name="connsiteX2" fmla="*/ 29980 w 29980"/>
                            <a:gd name="connsiteY2" fmla="*/ 17373 h 34734"/>
                            <a:gd name="connsiteX3" fmla="*/ 14996 w 29980"/>
                            <a:gd name="connsiteY3" fmla="*/ 0 h 34734"/>
                            <a:gd name="connsiteX4" fmla="*/ 14990 w 29980"/>
                            <a:gd name="connsiteY4" fmla="*/ 0 h 34734"/>
                            <a:gd name="connsiteX5" fmla="*/ 0 w 29980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980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706" y="34730"/>
                                <a:pt x="14985" y="34734"/>
                              </a:cubicBezTo>
                              <a:cubicBezTo>
                                <a:pt x="23263" y="34738"/>
                                <a:pt x="29977" y="26965"/>
                                <a:pt x="29980" y="17373"/>
                              </a:cubicBezTo>
                              <a:cubicBezTo>
                                <a:pt x="29984" y="7782"/>
                                <a:pt x="23275" y="4"/>
                                <a:pt x="14996" y="0"/>
                              </a:cubicBezTo>
                              <a:cubicBezTo>
                                <a:pt x="14994" y="0"/>
                                <a:pt x="14992" y="0"/>
                                <a:pt x="14990" y="0"/>
                              </a:cubicBezTo>
                              <a:cubicBezTo>
                                <a:pt x="6714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3" name="Graphic 78" descr="Seaweed with solid fill">
                        <a:extLst>
                          <a:ext uri="{FF2B5EF4-FFF2-40B4-BE49-F238E27FC236}">
                            <a16:creationId xmlns:a16="http://schemas.microsoft.com/office/drawing/2014/main" id="{B8A23537-40FE-B12C-F658-BA24A72D384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714659" y="5207130"/>
                        <a:ext cx="121041" cy="134527"/>
                        <a:chOff x="14437204" y="17095142"/>
                        <a:chExt cx="36984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25" name="Freeform: Shape 924">
                          <a:extLst>
                            <a:ext uri="{FF2B5EF4-FFF2-40B4-BE49-F238E27FC236}">
                              <a16:creationId xmlns:a16="http://schemas.microsoft.com/office/drawing/2014/main" id="{A682E9DB-A312-CF88-4E4D-A0300971D95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69647" y="17095142"/>
                          <a:ext cx="172483" cy="445975"/>
                        </a:xfrm>
                        <a:custGeom>
                          <a:avLst/>
                          <a:gdLst>
                            <a:gd name="connsiteX0" fmla="*/ 82921 w 172483"/>
                            <a:gd name="connsiteY0" fmla="*/ 356916 h 445975"/>
                            <a:gd name="connsiteX1" fmla="*/ 98713 w 172483"/>
                            <a:gd name="connsiteY1" fmla="*/ 328802 h 445975"/>
                            <a:gd name="connsiteX2" fmla="*/ 66875 w 172483"/>
                            <a:gd name="connsiteY2" fmla="*/ 282754 h 445975"/>
                            <a:gd name="connsiteX3" fmla="*/ 99910 w 172483"/>
                            <a:gd name="connsiteY3" fmla="*/ 251185 h 445975"/>
                            <a:gd name="connsiteX4" fmla="*/ 83955 w 172483"/>
                            <a:gd name="connsiteY4" fmla="*/ 216101 h 445975"/>
                            <a:gd name="connsiteX5" fmla="*/ 119817 w 172483"/>
                            <a:gd name="connsiteY5" fmla="*/ 196713 h 445975"/>
                            <a:gd name="connsiteX6" fmla="*/ 111595 w 172483"/>
                            <a:gd name="connsiteY6" fmla="*/ 167630 h 445975"/>
                            <a:gd name="connsiteX7" fmla="*/ 152062 w 172483"/>
                            <a:gd name="connsiteY7" fmla="*/ 137001 h 445975"/>
                            <a:gd name="connsiteX8" fmla="*/ 141670 w 172483"/>
                            <a:gd name="connsiteY8" fmla="*/ 106241 h 445975"/>
                            <a:gd name="connsiteX9" fmla="*/ 171663 w 172483"/>
                            <a:gd name="connsiteY9" fmla="*/ 57609 h 445975"/>
                            <a:gd name="connsiteX10" fmla="*/ 151598 w 172483"/>
                            <a:gd name="connsiteY10" fmla="*/ 32966 h 445975"/>
                            <a:gd name="connsiteX11" fmla="*/ 172483 w 172483"/>
                            <a:gd name="connsiteY11" fmla="*/ 699 h 445975"/>
                            <a:gd name="connsiteX12" fmla="*/ 114096 w 172483"/>
                            <a:gd name="connsiteY12" fmla="*/ 14271 h 445975"/>
                            <a:gd name="connsiteX13" fmla="*/ 105391 w 172483"/>
                            <a:gd name="connsiteY13" fmla="*/ 50717 h 445975"/>
                            <a:gd name="connsiteX14" fmla="*/ 69061 w 172483"/>
                            <a:gd name="connsiteY14" fmla="*/ 75791 h 445975"/>
                            <a:gd name="connsiteX15" fmla="*/ 76630 w 172483"/>
                            <a:gd name="connsiteY15" fmla="*/ 127684 h 445975"/>
                            <a:gd name="connsiteX16" fmla="*/ 22492 w 172483"/>
                            <a:gd name="connsiteY16" fmla="*/ 153864 h 445975"/>
                            <a:gd name="connsiteX17" fmla="*/ 35598 w 172483"/>
                            <a:gd name="connsiteY17" fmla="*/ 208932 h 445975"/>
                            <a:gd name="connsiteX18" fmla="*/ 3807 w 172483"/>
                            <a:gd name="connsiteY18" fmla="*/ 246003 h 445975"/>
                            <a:gd name="connsiteX19" fmla="*/ 20709 w 172483"/>
                            <a:gd name="connsiteY19" fmla="*/ 292138 h 445975"/>
                            <a:gd name="connsiteX20" fmla="*/ 2396 w 172483"/>
                            <a:gd name="connsiteY20" fmla="*/ 324857 h 445975"/>
                            <a:gd name="connsiteX21" fmla="*/ 26429 w 172483"/>
                            <a:gd name="connsiteY21" fmla="*/ 355525 h 445975"/>
                            <a:gd name="connsiteX22" fmla="*/ 36694 w 172483"/>
                            <a:gd name="connsiteY22" fmla="*/ 385809 h 445975"/>
                            <a:gd name="connsiteX23" fmla="*/ 52291 w 172483"/>
                            <a:gd name="connsiteY23" fmla="*/ 441028 h 445975"/>
                            <a:gd name="connsiteX24" fmla="*/ 62115 w 172483"/>
                            <a:gd name="connsiteY24" fmla="*/ 445569 h 445975"/>
                            <a:gd name="connsiteX25" fmla="*/ 65739 w 172483"/>
                            <a:gd name="connsiteY25" fmla="*/ 443069 h 445975"/>
                            <a:gd name="connsiteX26" fmla="*/ 84292 w 172483"/>
                            <a:gd name="connsiteY26" fmla="*/ 423423 h 445975"/>
                            <a:gd name="connsiteX27" fmla="*/ 100210 w 172483"/>
                            <a:gd name="connsiteY27" fmla="*/ 392402 h 445975"/>
                            <a:gd name="connsiteX28" fmla="*/ 82921 w 172483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72483" h="445975">
                              <a:moveTo>
                                <a:pt x="82921" y="356916"/>
                              </a:moveTo>
                              <a:cubicBezTo>
                                <a:pt x="88392" y="347793"/>
                                <a:pt x="97332" y="352277"/>
                                <a:pt x="98713" y="328802"/>
                              </a:cubicBezTo>
                              <a:cubicBezTo>
                                <a:pt x="99787" y="310247"/>
                                <a:pt x="66667" y="302371"/>
                                <a:pt x="66875" y="282754"/>
                              </a:cubicBezTo>
                              <a:cubicBezTo>
                                <a:pt x="67054" y="266017"/>
                                <a:pt x="96614" y="266972"/>
                                <a:pt x="99910" y="251185"/>
                              </a:cubicBezTo>
                              <a:cubicBezTo>
                                <a:pt x="102085" y="240783"/>
                                <a:pt x="79773" y="225456"/>
                                <a:pt x="83955" y="216101"/>
                              </a:cubicBezTo>
                              <a:cubicBezTo>
                                <a:pt x="88138" y="206746"/>
                                <a:pt x="107770" y="205680"/>
                                <a:pt x="119817" y="196713"/>
                              </a:cubicBezTo>
                              <a:cubicBezTo>
                                <a:pt x="132042" y="187639"/>
                                <a:pt x="111636" y="177125"/>
                                <a:pt x="111595" y="167630"/>
                              </a:cubicBezTo>
                              <a:cubicBezTo>
                                <a:pt x="111554" y="158134"/>
                                <a:pt x="147961" y="153738"/>
                                <a:pt x="152062" y="137001"/>
                              </a:cubicBezTo>
                              <a:cubicBezTo>
                                <a:pt x="156162" y="120263"/>
                                <a:pt x="144630" y="120002"/>
                                <a:pt x="141670" y="106241"/>
                              </a:cubicBezTo>
                              <a:cubicBezTo>
                                <a:pt x="138710" y="92480"/>
                                <a:pt x="167267" y="75529"/>
                                <a:pt x="171663" y="57609"/>
                              </a:cubicBezTo>
                              <a:cubicBezTo>
                                <a:pt x="174633" y="45491"/>
                                <a:pt x="155322" y="42772"/>
                                <a:pt x="151598" y="32966"/>
                              </a:cubicBezTo>
                              <a:cubicBezTo>
                                <a:pt x="147304" y="21668"/>
                                <a:pt x="172483" y="699"/>
                                <a:pt x="172483" y="699"/>
                              </a:cubicBezTo>
                              <a:cubicBezTo>
                                <a:pt x="142806" y="-2646"/>
                                <a:pt x="120652" y="6695"/>
                                <a:pt x="114096" y="14271"/>
                              </a:cubicBezTo>
                              <a:cubicBezTo>
                                <a:pt x="103720" y="26297"/>
                                <a:pt x="113791" y="44197"/>
                                <a:pt x="105391" y="50717"/>
                              </a:cubicBezTo>
                              <a:cubicBezTo>
                                <a:pt x="94092" y="59480"/>
                                <a:pt x="75846" y="60285"/>
                                <a:pt x="69061" y="75791"/>
                              </a:cubicBezTo>
                              <a:cubicBezTo>
                                <a:pt x="63320" y="88878"/>
                                <a:pt x="90252" y="113424"/>
                                <a:pt x="76630" y="127684"/>
                              </a:cubicBezTo>
                              <a:cubicBezTo>
                                <a:pt x="63753" y="141189"/>
                                <a:pt x="30642" y="134732"/>
                                <a:pt x="22492" y="153864"/>
                              </a:cubicBezTo>
                              <a:cubicBezTo>
                                <a:pt x="13878" y="174033"/>
                                <a:pt x="47111" y="189146"/>
                                <a:pt x="35598" y="208932"/>
                              </a:cubicBezTo>
                              <a:cubicBezTo>
                                <a:pt x="25467" y="226338"/>
                                <a:pt x="7108" y="227293"/>
                                <a:pt x="3807" y="246003"/>
                              </a:cubicBezTo>
                              <a:cubicBezTo>
                                <a:pt x="1092" y="261412"/>
                                <a:pt x="26485" y="277422"/>
                                <a:pt x="20709" y="292138"/>
                              </a:cubicBezTo>
                              <a:cubicBezTo>
                                <a:pt x="15070" y="306505"/>
                                <a:pt x="-7272" y="310921"/>
                                <a:pt x="2396" y="324857"/>
                              </a:cubicBezTo>
                              <a:cubicBezTo>
                                <a:pt x="14005" y="341584"/>
                                <a:pt x="32374" y="339485"/>
                                <a:pt x="26429" y="355525"/>
                              </a:cubicBezTo>
                              <a:cubicBezTo>
                                <a:pt x="21427" y="369004"/>
                                <a:pt x="28039" y="377598"/>
                                <a:pt x="36694" y="385809"/>
                              </a:cubicBezTo>
                              <a:cubicBezTo>
                                <a:pt x="53392" y="401645"/>
                                <a:pt x="46729" y="419201"/>
                                <a:pt x="52291" y="441028"/>
                              </a:cubicBezTo>
                              <a:cubicBezTo>
                                <a:pt x="53686" y="444863"/>
                                <a:pt x="58084" y="446897"/>
                                <a:pt x="62115" y="445569"/>
                              </a:cubicBezTo>
                              <a:cubicBezTo>
                                <a:pt x="63556" y="445094"/>
                                <a:pt x="64817" y="444224"/>
                                <a:pt x="65739" y="443069"/>
                              </a:cubicBezTo>
                              <a:cubicBezTo>
                                <a:pt x="70843" y="435664"/>
                                <a:pt x="77098" y="429040"/>
                                <a:pt x="84292" y="423423"/>
                              </a:cubicBezTo>
                              <a:cubicBezTo>
                                <a:pt x="96008" y="415144"/>
                                <a:pt x="106705" y="406943"/>
                                <a:pt x="100210" y="392402"/>
                              </a:cubicBezTo>
                              <a:cubicBezTo>
                                <a:pt x="92676" y="375514"/>
                                <a:pt x="72565" y="374181"/>
                                <a:pt x="82921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6" name="Freeform: Shape 925">
                          <a:extLst>
                            <a:ext uri="{FF2B5EF4-FFF2-40B4-BE49-F238E27FC236}">
                              <a16:creationId xmlns:a16="http://schemas.microsoft.com/office/drawing/2014/main" id="{EAE75C99-390D-3348-438B-0F9FC73CFA4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7204" y="17290221"/>
                          <a:ext cx="152512" cy="240053"/>
                        </a:xfrm>
                        <a:custGeom>
                          <a:avLst/>
                          <a:gdLst>
                            <a:gd name="connsiteX0" fmla="*/ 122257 w 152512"/>
                            <a:gd name="connsiteY0" fmla="*/ 160373 h 240053"/>
                            <a:gd name="connsiteX1" fmla="*/ 124213 w 152512"/>
                            <a:gd name="connsiteY1" fmla="*/ 123961 h 240053"/>
                            <a:gd name="connsiteX2" fmla="*/ 99125 w 152512"/>
                            <a:gd name="connsiteY2" fmla="*/ 104761 h 240053"/>
                            <a:gd name="connsiteX3" fmla="*/ 100302 w 152512"/>
                            <a:gd name="connsiteY3" fmla="*/ 64564 h 240053"/>
                            <a:gd name="connsiteX4" fmla="*/ 68485 w 152512"/>
                            <a:gd name="connsiteY4" fmla="*/ 44065 h 240053"/>
                            <a:gd name="connsiteX5" fmla="*/ 43938 w 152512"/>
                            <a:gd name="connsiteY5" fmla="*/ 10664 h 240053"/>
                            <a:gd name="connsiteX6" fmla="*/ 14576 w 152512"/>
                            <a:gd name="connsiteY6" fmla="*/ 0 h 240053"/>
                            <a:gd name="connsiteX7" fmla="*/ 10404 w 152512"/>
                            <a:gd name="connsiteY7" fmla="*/ 39868 h 240053"/>
                            <a:gd name="connsiteX8" fmla="*/ 35660 w 152512"/>
                            <a:gd name="connsiteY8" fmla="*/ 64738 h 240053"/>
                            <a:gd name="connsiteX9" fmla="*/ 39827 w 152512"/>
                            <a:gd name="connsiteY9" fmla="*/ 109817 h 240053"/>
                            <a:gd name="connsiteX10" fmla="*/ 71318 w 152512"/>
                            <a:gd name="connsiteY10" fmla="*/ 123471 h 240053"/>
                            <a:gd name="connsiteX11" fmla="*/ 70375 w 152512"/>
                            <a:gd name="connsiteY11" fmla="*/ 177439 h 240053"/>
                            <a:gd name="connsiteX12" fmla="*/ 120194 w 152512"/>
                            <a:gd name="connsiteY12" fmla="*/ 235998 h 240053"/>
                            <a:gd name="connsiteX13" fmla="*/ 130748 w 152512"/>
                            <a:gd name="connsiteY13" fmla="*/ 239228 h 240053"/>
                            <a:gd name="connsiteX14" fmla="*/ 133678 w 152512"/>
                            <a:gd name="connsiteY14" fmla="*/ 236749 h 240053"/>
                            <a:gd name="connsiteX15" fmla="*/ 152169 w 152512"/>
                            <a:gd name="connsiteY15" fmla="*/ 200337 h 240053"/>
                            <a:gd name="connsiteX16" fmla="*/ 122257 w 15251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52512" h="240053">
                              <a:moveTo>
                                <a:pt x="122257" y="160373"/>
                              </a:moveTo>
                              <a:cubicBezTo>
                                <a:pt x="120286" y="146646"/>
                                <a:pt x="126460" y="130572"/>
                                <a:pt x="124213" y="123961"/>
                              </a:cubicBezTo>
                              <a:cubicBezTo>
                                <a:pt x="117988" y="105639"/>
                                <a:pt x="105722" y="115415"/>
                                <a:pt x="99125" y="104761"/>
                              </a:cubicBezTo>
                              <a:cubicBezTo>
                                <a:pt x="91011" y="91674"/>
                                <a:pt x="105360" y="80884"/>
                                <a:pt x="100302" y="64564"/>
                              </a:cubicBezTo>
                              <a:cubicBezTo>
                                <a:pt x="96151" y="51171"/>
                                <a:pt x="88010" y="52785"/>
                                <a:pt x="68485" y="44065"/>
                              </a:cubicBezTo>
                              <a:cubicBezTo>
                                <a:pt x="55302" y="38176"/>
                                <a:pt x="52230" y="22980"/>
                                <a:pt x="43938" y="10664"/>
                              </a:cubicBezTo>
                              <a:cubicBezTo>
                                <a:pt x="37443" y="1018"/>
                                <a:pt x="14576" y="0"/>
                                <a:pt x="14576" y="0"/>
                              </a:cubicBezTo>
                              <a:cubicBezTo>
                                <a:pt x="-10466" y="2162"/>
                                <a:pt x="2727" y="31153"/>
                                <a:pt x="10404" y="39868"/>
                              </a:cubicBezTo>
                              <a:cubicBezTo>
                                <a:pt x="19150" y="49809"/>
                                <a:pt x="33480" y="46746"/>
                                <a:pt x="35660" y="64738"/>
                              </a:cubicBezTo>
                              <a:cubicBezTo>
                                <a:pt x="38176" y="85581"/>
                                <a:pt x="31926" y="92454"/>
                                <a:pt x="39827" y="109817"/>
                              </a:cubicBezTo>
                              <a:cubicBezTo>
                                <a:pt x="48537" y="128973"/>
                                <a:pt x="66412" y="108736"/>
                                <a:pt x="71318" y="123471"/>
                              </a:cubicBezTo>
                              <a:cubicBezTo>
                                <a:pt x="75943" y="137378"/>
                                <a:pt x="61293" y="160639"/>
                                <a:pt x="70375" y="177439"/>
                              </a:cubicBezTo>
                              <a:cubicBezTo>
                                <a:pt x="81857" y="198665"/>
                                <a:pt x="106975" y="202383"/>
                                <a:pt x="120194" y="235998"/>
                              </a:cubicBezTo>
                              <a:cubicBezTo>
                                <a:pt x="122171" y="239663"/>
                                <a:pt x="126896" y="241110"/>
                                <a:pt x="130748" y="239228"/>
                              </a:cubicBezTo>
                              <a:cubicBezTo>
                                <a:pt x="131930" y="238651"/>
                                <a:pt x="132938" y="237798"/>
                                <a:pt x="133678" y="236749"/>
                              </a:cubicBezTo>
                              <a:cubicBezTo>
                                <a:pt x="142554" y="226037"/>
                                <a:pt x="148864" y="213611"/>
                                <a:pt x="152169" y="200337"/>
                              </a:cubicBezTo>
                              <a:cubicBezTo>
                                <a:pt x="156152" y="177735"/>
                                <a:pt x="124178" y="173751"/>
                                <a:pt x="122257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7" name="Freeform: Shape 926">
                          <a:extLst>
                            <a:ext uri="{FF2B5EF4-FFF2-40B4-BE49-F238E27FC236}">
                              <a16:creationId xmlns:a16="http://schemas.microsoft.com/office/drawing/2014/main" id="{D0C467F1-5544-E98F-F92E-89CC8BE176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76621" y="17262535"/>
                          <a:ext cx="130423" cy="248286"/>
                        </a:xfrm>
                        <a:custGeom>
                          <a:avLst/>
                          <a:gdLst>
                            <a:gd name="connsiteX0" fmla="*/ 113898 w 130423"/>
                            <a:gd name="connsiteY0" fmla="*/ 60520 h 248286"/>
                            <a:gd name="connsiteX1" fmla="*/ 129572 w 130423"/>
                            <a:gd name="connsiteY1" fmla="*/ 14671 h 248286"/>
                            <a:gd name="connsiteX2" fmla="*/ 90211 w 130423"/>
                            <a:gd name="connsiteY2" fmla="*/ 14123 h 248286"/>
                            <a:gd name="connsiteX3" fmla="*/ 62510 w 130423"/>
                            <a:gd name="connsiteY3" fmla="*/ 56904 h 248286"/>
                            <a:gd name="connsiteX4" fmla="*/ 60304 w 130423"/>
                            <a:gd name="connsiteY4" fmla="*/ 91561 h 248286"/>
                            <a:gd name="connsiteX5" fmla="*/ 33362 w 130423"/>
                            <a:gd name="connsiteY5" fmla="*/ 103805 h 248286"/>
                            <a:gd name="connsiteX6" fmla="*/ 33979 w 130423"/>
                            <a:gd name="connsiteY6" fmla="*/ 137473 h 248286"/>
                            <a:gd name="connsiteX7" fmla="*/ 6059 w 130423"/>
                            <a:gd name="connsiteY7" fmla="*/ 160124 h 248286"/>
                            <a:gd name="connsiteX8" fmla="*/ 5661 w 130423"/>
                            <a:gd name="connsiteY8" fmla="*/ 199585 h 248286"/>
                            <a:gd name="connsiteX9" fmla="*/ 9808 w 130423"/>
                            <a:gd name="connsiteY9" fmla="*/ 243078 h 248286"/>
                            <a:gd name="connsiteX10" fmla="*/ 15113 w 130423"/>
                            <a:gd name="connsiteY10" fmla="*/ 248286 h 248286"/>
                            <a:gd name="connsiteX11" fmla="*/ 19914 w 130423"/>
                            <a:gd name="connsiteY11" fmla="*/ 245637 h 248286"/>
                            <a:gd name="connsiteX12" fmla="*/ 52699 w 130423"/>
                            <a:gd name="connsiteY12" fmla="*/ 208057 h 248286"/>
                            <a:gd name="connsiteX13" fmla="*/ 60803 w 130423"/>
                            <a:gd name="connsiteY13" fmla="*/ 170957 h 248286"/>
                            <a:gd name="connsiteX14" fmla="*/ 94189 w 130423"/>
                            <a:gd name="connsiteY14" fmla="*/ 150115 h 248286"/>
                            <a:gd name="connsiteX15" fmla="*/ 90348 w 130423"/>
                            <a:gd name="connsiteY15" fmla="*/ 114503 h 248286"/>
                            <a:gd name="connsiteX16" fmla="*/ 122792 w 130423"/>
                            <a:gd name="connsiteY16" fmla="*/ 97053 h 248286"/>
                            <a:gd name="connsiteX17" fmla="*/ 113898 w 130423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30423" h="248286">
                              <a:moveTo>
                                <a:pt x="113898" y="60520"/>
                              </a:moveTo>
                              <a:cubicBezTo>
                                <a:pt x="126875" y="48707"/>
                                <a:pt x="132762" y="31489"/>
                                <a:pt x="129572" y="14671"/>
                              </a:cubicBezTo>
                              <a:cubicBezTo>
                                <a:pt x="125726" y="-4534"/>
                                <a:pt x="93761" y="-5057"/>
                                <a:pt x="90211" y="14123"/>
                              </a:cubicBezTo>
                              <a:cubicBezTo>
                                <a:pt x="87491" y="28829"/>
                                <a:pt x="92141" y="45445"/>
                                <a:pt x="62510" y="56904"/>
                              </a:cubicBezTo>
                              <a:cubicBezTo>
                                <a:pt x="41961" y="64853"/>
                                <a:pt x="65918" y="82957"/>
                                <a:pt x="60304" y="91561"/>
                              </a:cubicBezTo>
                              <a:cubicBezTo>
                                <a:pt x="54691" y="100165"/>
                                <a:pt x="39577" y="96306"/>
                                <a:pt x="33362" y="103805"/>
                              </a:cubicBezTo>
                              <a:cubicBezTo>
                                <a:pt x="22374" y="117052"/>
                                <a:pt x="38696" y="127319"/>
                                <a:pt x="33979" y="137473"/>
                              </a:cubicBezTo>
                              <a:cubicBezTo>
                                <a:pt x="28166" y="149974"/>
                                <a:pt x="15793" y="147744"/>
                                <a:pt x="6059" y="160124"/>
                              </a:cubicBezTo>
                              <a:cubicBezTo>
                                <a:pt x="-1929" y="170303"/>
                                <a:pt x="-1975" y="173929"/>
                                <a:pt x="5661" y="199585"/>
                              </a:cubicBezTo>
                              <a:cubicBezTo>
                                <a:pt x="9098" y="213838"/>
                                <a:pt x="10493" y="228469"/>
                                <a:pt x="9808" y="243078"/>
                              </a:cubicBezTo>
                              <a:cubicBezTo>
                                <a:pt x="9761" y="245910"/>
                                <a:pt x="12136" y="248242"/>
                                <a:pt x="15113" y="248286"/>
                              </a:cubicBezTo>
                              <a:cubicBezTo>
                                <a:pt x="17104" y="248315"/>
                                <a:pt x="18951" y="247297"/>
                                <a:pt x="19914" y="245637"/>
                              </a:cubicBezTo>
                              <a:cubicBezTo>
                                <a:pt x="28126" y="231372"/>
                                <a:pt x="39882" y="214616"/>
                                <a:pt x="52699" y="208057"/>
                              </a:cubicBezTo>
                              <a:cubicBezTo>
                                <a:pt x="69998" y="199211"/>
                                <a:pt x="60187" y="186468"/>
                                <a:pt x="60803" y="170957"/>
                              </a:cubicBezTo>
                              <a:cubicBezTo>
                                <a:pt x="61537" y="153178"/>
                                <a:pt x="83726" y="160997"/>
                                <a:pt x="94189" y="150115"/>
                              </a:cubicBezTo>
                              <a:cubicBezTo>
                                <a:pt x="106089" y="137779"/>
                                <a:pt x="86120" y="128366"/>
                                <a:pt x="90348" y="114503"/>
                              </a:cubicBezTo>
                              <a:cubicBezTo>
                                <a:pt x="95381" y="97998"/>
                                <a:pt x="116694" y="107600"/>
                                <a:pt x="122792" y="97053"/>
                              </a:cubicBezTo>
                              <a:cubicBezTo>
                                <a:pt x="133178" y="79051"/>
                                <a:pt x="95967" y="77277"/>
                                <a:pt x="113898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8" name="Freeform: Shape 927">
                          <a:extLst>
                            <a:ext uri="{FF2B5EF4-FFF2-40B4-BE49-F238E27FC236}">
                              <a16:creationId xmlns:a16="http://schemas.microsoft.com/office/drawing/2014/main" id="{016B8BA6-B70E-DF03-8380-BA4CD53ACDB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67444" y="17125999"/>
                          <a:ext cx="46782" cy="44516"/>
                        </a:xfrm>
                        <a:custGeom>
                          <a:avLst/>
                          <a:gdLst>
                            <a:gd name="connsiteX0" fmla="*/ 23391 w 46782"/>
                            <a:gd name="connsiteY0" fmla="*/ 44516 h 44516"/>
                            <a:gd name="connsiteX1" fmla="*/ 46783 w 46782"/>
                            <a:gd name="connsiteY1" fmla="*/ 22258 h 44516"/>
                            <a:gd name="connsiteX2" fmla="*/ 23391 w 46782"/>
                            <a:gd name="connsiteY2" fmla="*/ 0 h 44516"/>
                            <a:gd name="connsiteX3" fmla="*/ 0 w 46782"/>
                            <a:gd name="connsiteY3" fmla="*/ 22258 h 44516"/>
                            <a:gd name="connsiteX4" fmla="*/ 23391 w 46782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6782" h="44516">
                              <a:moveTo>
                                <a:pt x="23391" y="44516"/>
                              </a:moveTo>
                              <a:cubicBezTo>
                                <a:pt x="36310" y="44516"/>
                                <a:pt x="46783" y="34551"/>
                                <a:pt x="46783" y="22258"/>
                              </a:cubicBezTo>
                              <a:cubicBezTo>
                                <a:pt x="46783" y="9965"/>
                                <a:pt x="36310" y="0"/>
                                <a:pt x="23391" y="0"/>
                              </a:cubicBezTo>
                              <a:cubicBezTo>
                                <a:pt x="10473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10473" y="44516"/>
                                <a:pt x="23391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9" name="Freeform: Shape 928">
                          <a:extLst>
                            <a:ext uri="{FF2B5EF4-FFF2-40B4-BE49-F238E27FC236}">
                              <a16:creationId xmlns:a16="http://schemas.microsoft.com/office/drawing/2014/main" id="{35200ED6-45A3-920E-A1BD-506EECCD5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35912" y="17175717"/>
                          <a:ext cx="31195" cy="29683"/>
                        </a:xfrm>
                        <a:custGeom>
                          <a:avLst/>
                          <a:gdLst>
                            <a:gd name="connsiteX0" fmla="*/ 15593 w 31195"/>
                            <a:gd name="connsiteY0" fmla="*/ 29684 h 29683"/>
                            <a:gd name="connsiteX1" fmla="*/ 31195 w 31195"/>
                            <a:gd name="connsiteY1" fmla="*/ 14847 h 29683"/>
                            <a:gd name="connsiteX2" fmla="*/ 15603 w 31195"/>
                            <a:gd name="connsiteY2" fmla="*/ 0 h 29683"/>
                            <a:gd name="connsiteX3" fmla="*/ 0 w 31195"/>
                            <a:gd name="connsiteY3" fmla="*/ 14837 h 29683"/>
                            <a:gd name="connsiteX4" fmla="*/ 0 w 31195"/>
                            <a:gd name="connsiteY4" fmla="*/ 14842 h 29683"/>
                            <a:gd name="connsiteX5" fmla="*/ 15593 w 31195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1195" h="29683">
                              <a:moveTo>
                                <a:pt x="15593" y="29684"/>
                              </a:moveTo>
                              <a:cubicBezTo>
                                <a:pt x="24207" y="29687"/>
                                <a:pt x="31192" y="23044"/>
                                <a:pt x="31195" y="14847"/>
                              </a:cubicBezTo>
                              <a:cubicBezTo>
                                <a:pt x="31198" y="6650"/>
                                <a:pt x="24217" y="3"/>
                                <a:pt x="15603" y="0"/>
                              </a:cubicBezTo>
                              <a:cubicBezTo>
                                <a:pt x="6988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980" y="29681"/>
                                <a:pt x="15593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0" name="Freeform: Shape 929">
                          <a:extLst>
                            <a:ext uri="{FF2B5EF4-FFF2-40B4-BE49-F238E27FC236}">
                              <a16:creationId xmlns:a16="http://schemas.microsoft.com/office/drawing/2014/main" id="{5B831892-DF5B-09A0-02B7-974DC41A0E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98344" y="17233703"/>
                          <a:ext cx="27395" cy="26067"/>
                        </a:xfrm>
                        <a:custGeom>
                          <a:avLst/>
                          <a:gdLst>
                            <a:gd name="connsiteX0" fmla="*/ 0 w 27395"/>
                            <a:gd name="connsiteY0" fmla="*/ 13029 h 26067"/>
                            <a:gd name="connsiteX1" fmla="*/ 13693 w 27395"/>
                            <a:gd name="connsiteY1" fmla="*/ 26068 h 26067"/>
                            <a:gd name="connsiteX2" fmla="*/ 27395 w 27395"/>
                            <a:gd name="connsiteY2" fmla="*/ 13039 h 26067"/>
                            <a:gd name="connsiteX3" fmla="*/ 13703 w 27395"/>
                            <a:gd name="connsiteY3" fmla="*/ 0 h 26067"/>
                            <a:gd name="connsiteX4" fmla="*/ 13698 w 27395"/>
                            <a:gd name="connsiteY4" fmla="*/ 0 h 26067"/>
                            <a:gd name="connsiteX5" fmla="*/ 0 w 27395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7395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6128" y="26065"/>
                                <a:pt x="13693" y="26068"/>
                              </a:cubicBezTo>
                              <a:cubicBezTo>
                                <a:pt x="21258" y="26071"/>
                                <a:pt x="27392" y="20237"/>
                                <a:pt x="27395" y="13039"/>
                              </a:cubicBezTo>
                              <a:cubicBezTo>
                                <a:pt x="27398" y="5840"/>
                                <a:pt x="21268" y="3"/>
                                <a:pt x="13703" y="0"/>
                              </a:cubicBezTo>
                              <a:cubicBezTo>
                                <a:pt x="13701" y="0"/>
                                <a:pt x="13699" y="0"/>
                                <a:pt x="13698" y="0"/>
                              </a:cubicBezTo>
                              <a:cubicBezTo>
                                <a:pt x="6135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4" name="Graphic 79" descr="Seaweed with solid fill">
                        <a:extLst>
                          <a:ext uri="{FF2B5EF4-FFF2-40B4-BE49-F238E27FC236}">
                            <a16:creationId xmlns:a16="http://schemas.microsoft.com/office/drawing/2014/main" id="{46449C36-4E83-74E8-42FB-096A749CEA8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323102" y="5040072"/>
                        <a:ext cx="94270" cy="121209"/>
                        <a:chOff x="13240805" y="16541322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18" name="Freeform: Shape 917">
                          <a:extLst>
                            <a:ext uri="{FF2B5EF4-FFF2-40B4-BE49-F238E27FC236}">
                              <a16:creationId xmlns:a16="http://schemas.microsoft.com/office/drawing/2014/main" id="{142B5345-D383-4BB6-656B-A93CC6059C2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15273" y="16541322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9" name="Freeform: Shape 918">
                          <a:extLst>
                            <a:ext uri="{FF2B5EF4-FFF2-40B4-BE49-F238E27FC236}">
                              <a16:creationId xmlns:a16="http://schemas.microsoft.com/office/drawing/2014/main" id="{AA2EC29A-F707-D1AF-A3C4-EE6876BA2F4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40805" y="16595428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0" name="Freeform: Shape 919">
                          <a:extLst>
                            <a:ext uri="{FF2B5EF4-FFF2-40B4-BE49-F238E27FC236}">
                              <a16:creationId xmlns:a16="http://schemas.microsoft.com/office/drawing/2014/main" id="{CD15D07B-9405-FDEB-89A5-C2D13D79309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88601" y="16640570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1" name="Freeform: Shape 920">
                          <a:extLst>
                            <a:ext uri="{FF2B5EF4-FFF2-40B4-BE49-F238E27FC236}">
                              <a16:creationId xmlns:a16="http://schemas.microsoft.com/office/drawing/2014/main" id="{E0197383-59F5-390A-2F45-D9EB811B60D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62377" y="16693210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2" name="Freeform: Shape 921">
                          <a:extLst>
                            <a:ext uri="{FF2B5EF4-FFF2-40B4-BE49-F238E27FC236}">
                              <a16:creationId xmlns:a16="http://schemas.microsoft.com/office/drawing/2014/main" id="{0FFC3D8B-036C-6C45-3051-F9BABF51A9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8395" y="16743273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3" name="Freeform: Shape 922">
                          <a:extLst>
                            <a:ext uri="{FF2B5EF4-FFF2-40B4-BE49-F238E27FC236}">
                              <a16:creationId xmlns:a16="http://schemas.microsoft.com/office/drawing/2014/main" id="{10143810-C234-B6E4-3432-020838DDDD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9927" y="16782499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4" name="Freeform: Shape 923">
                          <a:extLst>
                            <a:ext uri="{FF2B5EF4-FFF2-40B4-BE49-F238E27FC236}">
                              <a16:creationId xmlns:a16="http://schemas.microsoft.com/office/drawing/2014/main" id="{796CE579-29FB-01D8-E3EE-313826E75E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87140" y="16828241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5" name="Graphic 80" descr="Seaweed with solid fill">
                        <a:extLst>
                          <a:ext uri="{FF2B5EF4-FFF2-40B4-BE49-F238E27FC236}">
                            <a16:creationId xmlns:a16="http://schemas.microsoft.com/office/drawing/2014/main" id="{8B3D29C9-4D82-AE09-DC29-AEE53FEA280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614007" y="5118183"/>
                        <a:ext cx="153466" cy="179249"/>
                        <a:chOff x="14129664" y="1680027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12" name="Freeform: Shape 911">
                          <a:extLst>
                            <a:ext uri="{FF2B5EF4-FFF2-40B4-BE49-F238E27FC236}">
                              <a16:creationId xmlns:a16="http://schemas.microsoft.com/office/drawing/2014/main" id="{AEE9B332-C439-552C-4BA3-5309DA8D8EC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97587" y="1680027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3" name="Freeform: Shape 912">
                          <a:extLst>
                            <a:ext uri="{FF2B5EF4-FFF2-40B4-BE49-F238E27FC236}">
                              <a16:creationId xmlns:a16="http://schemas.microsoft.com/office/drawing/2014/main" id="{B9B47800-9C2E-D1AD-6744-0B7A929906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29664" y="1706020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4" name="Freeform: Shape 913">
                          <a:extLst>
                            <a:ext uri="{FF2B5EF4-FFF2-40B4-BE49-F238E27FC236}">
                              <a16:creationId xmlns:a16="http://schemas.microsoft.com/office/drawing/2014/main" id="{2D6CA64A-0B2C-BA0F-BE30-0DFD9943E22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3216" y="1702331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5" name="Freeform: Shape 914">
                          <a:extLst>
                            <a:ext uri="{FF2B5EF4-FFF2-40B4-BE49-F238E27FC236}">
                              <a16:creationId xmlns:a16="http://schemas.microsoft.com/office/drawing/2014/main" id="{DFCD30DB-1ECC-F6CF-C2BE-809B31A5D38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68005" y="1684138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6" name="Freeform: Shape 915">
                          <a:extLst>
                            <a:ext uri="{FF2B5EF4-FFF2-40B4-BE49-F238E27FC236}">
                              <a16:creationId xmlns:a16="http://schemas.microsoft.com/office/drawing/2014/main" id="{A16F50B6-5CB8-6E83-E5BA-CBF182788B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54814" y="1690763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7" name="Freeform: Shape 916">
                          <a:extLst>
                            <a:ext uri="{FF2B5EF4-FFF2-40B4-BE49-F238E27FC236}">
                              <a16:creationId xmlns:a16="http://schemas.microsoft.com/office/drawing/2014/main" id="{55B59FD4-448D-AE5C-2199-AC90A80BBCB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07182" y="1698489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886" name="Graphic 123" descr="Fish with solid fill">
                        <a:extLst>
                          <a:ext uri="{FF2B5EF4-FFF2-40B4-BE49-F238E27FC236}">
                            <a16:creationId xmlns:a16="http://schemas.microsoft.com/office/drawing/2014/main" id="{8F99D060-A94A-08DE-DBE7-4526EFA5749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7928373" y="4889929"/>
                        <a:ext cx="115310" cy="50724"/>
                      </a:xfrm>
                      <a:custGeom>
                        <a:avLst/>
                        <a:gdLst>
                          <a:gd name="connsiteX0" fmla="*/ 292274 w 352330"/>
                          <a:gd name="connsiteY0" fmla="*/ 76071 h 168157"/>
                          <a:gd name="connsiteX1" fmla="*/ 284266 w 352330"/>
                          <a:gd name="connsiteY1" fmla="*/ 68064 h 168157"/>
                          <a:gd name="connsiteX2" fmla="*/ 292274 w 352330"/>
                          <a:gd name="connsiteY2" fmla="*/ 60056 h 168157"/>
                          <a:gd name="connsiteX3" fmla="*/ 300281 w 352330"/>
                          <a:gd name="connsiteY3" fmla="*/ 68064 h 168157"/>
                          <a:gd name="connsiteX4" fmla="*/ 292274 w 352330"/>
                          <a:gd name="connsiteY4" fmla="*/ 76071 h 168157"/>
                          <a:gd name="connsiteX5" fmla="*/ 224210 w 352330"/>
                          <a:gd name="connsiteY5" fmla="*/ 28026 h 168157"/>
                          <a:gd name="connsiteX6" fmla="*/ 193782 w 352330"/>
                          <a:gd name="connsiteY6" fmla="*/ 30428 h 168157"/>
                          <a:gd name="connsiteX7" fmla="*/ 136128 w 352330"/>
                          <a:gd name="connsiteY7" fmla="*/ 0 h 168157"/>
                          <a:gd name="connsiteX8" fmla="*/ 144936 w 352330"/>
                          <a:gd name="connsiteY8" fmla="*/ 40838 h 168157"/>
                          <a:gd name="connsiteX9" fmla="*/ 56053 w 352330"/>
                          <a:gd name="connsiteY9" fmla="*/ 60056 h 168157"/>
                          <a:gd name="connsiteX10" fmla="*/ 0 w 352330"/>
                          <a:gd name="connsiteY10" fmla="*/ 28026 h 168157"/>
                          <a:gd name="connsiteX11" fmla="*/ 12011 w 352330"/>
                          <a:gd name="connsiteY11" fmla="*/ 84079 h 168157"/>
                          <a:gd name="connsiteX12" fmla="*/ 0 w 352330"/>
                          <a:gd name="connsiteY12" fmla="*/ 140131 h 168157"/>
                          <a:gd name="connsiteX13" fmla="*/ 56053 w 352330"/>
                          <a:gd name="connsiteY13" fmla="*/ 108101 h 168157"/>
                          <a:gd name="connsiteX14" fmla="*/ 144936 w 352330"/>
                          <a:gd name="connsiteY14" fmla="*/ 127319 h 168157"/>
                          <a:gd name="connsiteX15" fmla="*/ 136128 w 352330"/>
                          <a:gd name="connsiteY15" fmla="*/ 168158 h 168157"/>
                          <a:gd name="connsiteX16" fmla="*/ 193782 w 352330"/>
                          <a:gd name="connsiteY16" fmla="*/ 137729 h 168157"/>
                          <a:gd name="connsiteX17" fmla="*/ 224210 w 352330"/>
                          <a:gd name="connsiteY17" fmla="*/ 140131 h 168157"/>
                          <a:gd name="connsiteX18" fmla="*/ 352330 w 352330"/>
                          <a:gd name="connsiteY18" fmla="*/ 84079 h 168157"/>
                          <a:gd name="connsiteX19" fmla="*/ 224210 w 352330"/>
                          <a:gd name="connsiteY19" fmla="*/ 28026 h 1681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52330" h="168157">
                            <a:moveTo>
                              <a:pt x="292274" y="76071"/>
                            </a:moveTo>
                            <a:cubicBezTo>
                              <a:pt x="287870" y="76071"/>
                              <a:pt x="284266" y="72468"/>
                              <a:pt x="284266" y="68064"/>
                            </a:cubicBezTo>
                            <a:cubicBezTo>
                              <a:pt x="284266" y="63660"/>
                              <a:pt x="287870" y="60056"/>
                              <a:pt x="292274" y="60056"/>
                            </a:cubicBezTo>
                            <a:cubicBezTo>
                              <a:pt x="296678" y="60056"/>
                              <a:pt x="300281" y="63660"/>
                              <a:pt x="300281" y="68064"/>
                            </a:cubicBezTo>
                            <a:cubicBezTo>
                              <a:pt x="300281" y="72468"/>
                              <a:pt x="296678" y="76071"/>
                              <a:pt x="292274" y="76071"/>
                            </a:cubicBezTo>
                            <a:close/>
                            <a:moveTo>
                              <a:pt x="224210" y="28026"/>
                            </a:moveTo>
                            <a:cubicBezTo>
                              <a:pt x="214601" y="28026"/>
                              <a:pt x="204191" y="28827"/>
                              <a:pt x="193782" y="30428"/>
                            </a:cubicBezTo>
                            <a:lnTo>
                              <a:pt x="136128" y="0"/>
                            </a:lnTo>
                            <a:cubicBezTo>
                              <a:pt x="136128" y="0"/>
                              <a:pt x="136528" y="23222"/>
                              <a:pt x="144936" y="40838"/>
                            </a:cubicBezTo>
                            <a:cubicBezTo>
                              <a:pt x="110504" y="49647"/>
                              <a:pt x="78073" y="60056"/>
                              <a:pt x="56053" y="60056"/>
                            </a:cubicBezTo>
                            <a:lnTo>
                              <a:pt x="0" y="28026"/>
                            </a:lnTo>
                            <a:cubicBezTo>
                              <a:pt x="0" y="50047"/>
                              <a:pt x="12011" y="84079"/>
                              <a:pt x="12011" y="84079"/>
                            </a:cubicBezTo>
                            <a:cubicBezTo>
                              <a:pt x="12011" y="84079"/>
                              <a:pt x="0" y="118111"/>
                              <a:pt x="0" y="140131"/>
                            </a:cubicBezTo>
                            <a:lnTo>
                              <a:pt x="56053" y="108101"/>
                            </a:lnTo>
                            <a:cubicBezTo>
                              <a:pt x="78073" y="108101"/>
                              <a:pt x="110504" y="118511"/>
                              <a:pt x="144936" y="127319"/>
                            </a:cubicBezTo>
                            <a:cubicBezTo>
                              <a:pt x="136528" y="144936"/>
                              <a:pt x="136128" y="168158"/>
                              <a:pt x="136128" y="168158"/>
                            </a:cubicBezTo>
                            <a:lnTo>
                              <a:pt x="193782" y="137729"/>
                            </a:lnTo>
                            <a:cubicBezTo>
                              <a:pt x="204191" y="139331"/>
                              <a:pt x="214601" y="140131"/>
                              <a:pt x="224210" y="140131"/>
                            </a:cubicBezTo>
                            <a:cubicBezTo>
                              <a:pt x="275058" y="140131"/>
                              <a:pt x="352330" y="102096"/>
                              <a:pt x="352330" y="84079"/>
                            </a:cubicBezTo>
                            <a:cubicBezTo>
                              <a:pt x="352330" y="66062"/>
                              <a:pt x="275058" y="28026"/>
                              <a:pt x="224210" y="2802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7" name="Graphic 124" descr="Fish with solid fill">
                        <a:extLst>
                          <a:ext uri="{FF2B5EF4-FFF2-40B4-BE49-F238E27FC236}">
                            <a16:creationId xmlns:a16="http://schemas.microsoft.com/office/drawing/2014/main" id="{89D4BF21-3684-AD69-7CD2-9F4D326841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27628" y="5150143"/>
                        <a:ext cx="115310" cy="50724"/>
                      </a:xfrm>
                      <a:custGeom>
                        <a:avLst/>
                        <a:gdLst>
                          <a:gd name="connsiteX0" fmla="*/ 292274 w 352330"/>
                          <a:gd name="connsiteY0" fmla="*/ 76071 h 168157"/>
                          <a:gd name="connsiteX1" fmla="*/ 284266 w 352330"/>
                          <a:gd name="connsiteY1" fmla="*/ 68064 h 168157"/>
                          <a:gd name="connsiteX2" fmla="*/ 292274 w 352330"/>
                          <a:gd name="connsiteY2" fmla="*/ 60056 h 168157"/>
                          <a:gd name="connsiteX3" fmla="*/ 300281 w 352330"/>
                          <a:gd name="connsiteY3" fmla="*/ 68064 h 168157"/>
                          <a:gd name="connsiteX4" fmla="*/ 292274 w 352330"/>
                          <a:gd name="connsiteY4" fmla="*/ 76071 h 168157"/>
                          <a:gd name="connsiteX5" fmla="*/ 224210 w 352330"/>
                          <a:gd name="connsiteY5" fmla="*/ 28026 h 168157"/>
                          <a:gd name="connsiteX6" fmla="*/ 193782 w 352330"/>
                          <a:gd name="connsiteY6" fmla="*/ 30428 h 168157"/>
                          <a:gd name="connsiteX7" fmla="*/ 136128 w 352330"/>
                          <a:gd name="connsiteY7" fmla="*/ 0 h 168157"/>
                          <a:gd name="connsiteX8" fmla="*/ 144936 w 352330"/>
                          <a:gd name="connsiteY8" fmla="*/ 40838 h 168157"/>
                          <a:gd name="connsiteX9" fmla="*/ 56053 w 352330"/>
                          <a:gd name="connsiteY9" fmla="*/ 60056 h 168157"/>
                          <a:gd name="connsiteX10" fmla="*/ 0 w 352330"/>
                          <a:gd name="connsiteY10" fmla="*/ 28026 h 168157"/>
                          <a:gd name="connsiteX11" fmla="*/ 12011 w 352330"/>
                          <a:gd name="connsiteY11" fmla="*/ 84079 h 168157"/>
                          <a:gd name="connsiteX12" fmla="*/ 0 w 352330"/>
                          <a:gd name="connsiteY12" fmla="*/ 140131 h 168157"/>
                          <a:gd name="connsiteX13" fmla="*/ 56053 w 352330"/>
                          <a:gd name="connsiteY13" fmla="*/ 108101 h 168157"/>
                          <a:gd name="connsiteX14" fmla="*/ 144936 w 352330"/>
                          <a:gd name="connsiteY14" fmla="*/ 127319 h 168157"/>
                          <a:gd name="connsiteX15" fmla="*/ 136128 w 352330"/>
                          <a:gd name="connsiteY15" fmla="*/ 168158 h 168157"/>
                          <a:gd name="connsiteX16" fmla="*/ 193782 w 352330"/>
                          <a:gd name="connsiteY16" fmla="*/ 137729 h 168157"/>
                          <a:gd name="connsiteX17" fmla="*/ 224210 w 352330"/>
                          <a:gd name="connsiteY17" fmla="*/ 140131 h 168157"/>
                          <a:gd name="connsiteX18" fmla="*/ 352330 w 352330"/>
                          <a:gd name="connsiteY18" fmla="*/ 84079 h 168157"/>
                          <a:gd name="connsiteX19" fmla="*/ 224210 w 352330"/>
                          <a:gd name="connsiteY19" fmla="*/ 28026 h 1681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52330" h="168157">
                            <a:moveTo>
                              <a:pt x="292274" y="76071"/>
                            </a:moveTo>
                            <a:cubicBezTo>
                              <a:pt x="287870" y="76071"/>
                              <a:pt x="284266" y="72468"/>
                              <a:pt x="284266" y="68064"/>
                            </a:cubicBezTo>
                            <a:cubicBezTo>
                              <a:pt x="284266" y="63660"/>
                              <a:pt x="287870" y="60056"/>
                              <a:pt x="292274" y="60056"/>
                            </a:cubicBezTo>
                            <a:cubicBezTo>
                              <a:pt x="296678" y="60056"/>
                              <a:pt x="300281" y="63660"/>
                              <a:pt x="300281" y="68064"/>
                            </a:cubicBezTo>
                            <a:cubicBezTo>
                              <a:pt x="300281" y="72468"/>
                              <a:pt x="296678" y="76071"/>
                              <a:pt x="292274" y="76071"/>
                            </a:cubicBezTo>
                            <a:close/>
                            <a:moveTo>
                              <a:pt x="224210" y="28026"/>
                            </a:moveTo>
                            <a:cubicBezTo>
                              <a:pt x="214601" y="28026"/>
                              <a:pt x="204191" y="28827"/>
                              <a:pt x="193782" y="30428"/>
                            </a:cubicBezTo>
                            <a:lnTo>
                              <a:pt x="136128" y="0"/>
                            </a:lnTo>
                            <a:cubicBezTo>
                              <a:pt x="136128" y="0"/>
                              <a:pt x="136528" y="23222"/>
                              <a:pt x="144936" y="40838"/>
                            </a:cubicBezTo>
                            <a:cubicBezTo>
                              <a:pt x="110504" y="49647"/>
                              <a:pt x="78073" y="60056"/>
                              <a:pt x="56053" y="60056"/>
                            </a:cubicBezTo>
                            <a:lnTo>
                              <a:pt x="0" y="28026"/>
                            </a:lnTo>
                            <a:cubicBezTo>
                              <a:pt x="0" y="50047"/>
                              <a:pt x="12011" y="84079"/>
                              <a:pt x="12011" y="84079"/>
                            </a:cubicBezTo>
                            <a:cubicBezTo>
                              <a:pt x="12011" y="84079"/>
                              <a:pt x="0" y="118111"/>
                              <a:pt x="0" y="140131"/>
                            </a:cubicBezTo>
                            <a:lnTo>
                              <a:pt x="56053" y="108101"/>
                            </a:lnTo>
                            <a:cubicBezTo>
                              <a:pt x="78073" y="108101"/>
                              <a:pt x="110504" y="118511"/>
                              <a:pt x="144936" y="127319"/>
                            </a:cubicBezTo>
                            <a:cubicBezTo>
                              <a:pt x="136528" y="144936"/>
                              <a:pt x="136128" y="168158"/>
                              <a:pt x="136128" y="168158"/>
                            </a:cubicBezTo>
                            <a:lnTo>
                              <a:pt x="193782" y="137729"/>
                            </a:lnTo>
                            <a:cubicBezTo>
                              <a:pt x="204191" y="139331"/>
                              <a:pt x="214601" y="140131"/>
                              <a:pt x="224210" y="140131"/>
                            </a:cubicBezTo>
                            <a:cubicBezTo>
                              <a:pt x="275058" y="140131"/>
                              <a:pt x="352330" y="102096"/>
                              <a:pt x="352330" y="84079"/>
                            </a:cubicBezTo>
                            <a:cubicBezTo>
                              <a:pt x="352330" y="66062"/>
                              <a:pt x="275058" y="28026"/>
                              <a:pt x="224210" y="2802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8" name="Graphic 125" descr="Fish with solid fill">
                        <a:extLst>
                          <a:ext uri="{FF2B5EF4-FFF2-40B4-BE49-F238E27FC236}">
                            <a16:creationId xmlns:a16="http://schemas.microsoft.com/office/drawing/2014/main" id="{8CF6D3B2-486A-8D4D-21BB-4A67EC37A7D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088992" y="4976431"/>
                        <a:ext cx="113478" cy="38619"/>
                      </a:xfrm>
                      <a:custGeom>
                        <a:avLst/>
                        <a:gdLst>
                          <a:gd name="connsiteX0" fmla="*/ 287630 w 346731"/>
                          <a:gd name="connsiteY0" fmla="*/ 57918 h 128028"/>
                          <a:gd name="connsiteX1" fmla="*/ 279750 w 346731"/>
                          <a:gd name="connsiteY1" fmla="*/ 51821 h 128028"/>
                          <a:gd name="connsiteX2" fmla="*/ 287630 w 346731"/>
                          <a:gd name="connsiteY2" fmla="*/ 45724 h 128028"/>
                          <a:gd name="connsiteX3" fmla="*/ 295510 w 346731"/>
                          <a:gd name="connsiteY3" fmla="*/ 51821 h 128028"/>
                          <a:gd name="connsiteX4" fmla="*/ 287630 w 346731"/>
                          <a:gd name="connsiteY4" fmla="*/ 57918 h 128028"/>
                          <a:gd name="connsiteX5" fmla="*/ 220648 w 346731"/>
                          <a:gd name="connsiteY5" fmla="*/ 21338 h 128028"/>
                          <a:gd name="connsiteX6" fmla="*/ 190703 w 346731"/>
                          <a:gd name="connsiteY6" fmla="*/ 23167 h 128028"/>
                          <a:gd name="connsiteX7" fmla="*/ 133965 w 346731"/>
                          <a:gd name="connsiteY7" fmla="*/ 0 h 128028"/>
                          <a:gd name="connsiteX8" fmla="*/ 142633 w 346731"/>
                          <a:gd name="connsiteY8" fmla="*/ 31093 h 128028"/>
                          <a:gd name="connsiteX9" fmla="*/ 55162 w 346731"/>
                          <a:gd name="connsiteY9" fmla="*/ 45724 h 128028"/>
                          <a:gd name="connsiteX10" fmla="*/ 0 w 346731"/>
                          <a:gd name="connsiteY10" fmla="*/ 21338 h 128028"/>
                          <a:gd name="connsiteX11" fmla="*/ 11820 w 346731"/>
                          <a:gd name="connsiteY11" fmla="*/ 64014 h 128028"/>
                          <a:gd name="connsiteX12" fmla="*/ 0 w 346731"/>
                          <a:gd name="connsiteY12" fmla="*/ 106690 h 128028"/>
                          <a:gd name="connsiteX13" fmla="*/ 55162 w 346731"/>
                          <a:gd name="connsiteY13" fmla="*/ 82304 h 128028"/>
                          <a:gd name="connsiteX14" fmla="*/ 142633 w 346731"/>
                          <a:gd name="connsiteY14" fmla="*/ 96936 h 128028"/>
                          <a:gd name="connsiteX15" fmla="*/ 133965 w 346731"/>
                          <a:gd name="connsiteY15" fmla="*/ 128028 h 128028"/>
                          <a:gd name="connsiteX16" fmla="*/ 190703 w 346731"/>
                          <a:gd name="connsiteY16" fmla="*/ 104861 h 128028"/>
                          <a:gd name="connsiteX17" fmla="*/ 220648 w 346731"/>
                          <a:gd name="connsiteY17" fmla="*/ 106690 h 128028"/>
                          <a:gd name="connsiteX18" fmla="*/ 346732 w 346731"/>
                          <a:gd name="connsiteY18" fmla="*/ 64014 h 128028"/>
                          <a:gd name="connsiteX19" fmla="*/ 220648 w 346731"/>
                          <a:gd name="connsiteY19" fmla="*/ 21338 h 1280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46731" h="128028">
                            <a:moveTo>
                              <a:pt x="287630" y="57918"/>
                            </a:moveTo>
                            <a:cubicBezTo>
                              <a:pt x="283296" y="57918"/>
                              <a:pt x="279750" y="55174"/>
                              <a:pt x="279750" y="51821"/>
                            </a:cubicBezTo>
                            <a:cubicBezTo>
                              <a:pt x="279750" y="48468"/>
                              <a:pt x="283296" y="45724"/>
                              <a:pt x="287630" y="45724"/>
                            </a:cubicBezTo>
                            <a:cubicBezTo>
                              <a:pt x="291964" y="45724"/>
                              <a:pt x="295510" y="48468"/>
                              <a:pt x="295510" y="51821"/>
                            </a:cubicBezTo>
                            <a:cubicBezTo>
                              <a:pt x="295510" y="55174"/>
                              <a:pt x="291964" y="57918"/>
                              <a:pt x="287630" y="57918"/>
                            </a:cubicBezTo>
                            <a:close/>
                            <a:moveTo>
                              <a:pt x="220648" y="21338"/>
                            </a:moveTo>
                            <a:cubicBezTo>
                              <a:pt x="211191" y="21338"/>
                              <a:pt x="200947" y="21948"/>
                              <a:pt x="190703" y="23167"/>
                            </a:cubicBezTo>
                            <a:lnTo>
                              <a:pt x="133965" y="0"/>
                            </a:lnTo>
                            <a:cubicBezTo>
                              <a:pt x="133965" y="0"/>
                              <a:pt x="134359" y="17680"/>
                              <a:pt x="142633" y="31093"/>
                            </a:cubicBezTo>
                            <a:cubicBezTo>
                              <a:pt x="108748" y="37799"/>
                              <a:pt x="76833" y="45724"/>
                              <a:pt x="55162" y="45724"/>
                            </a:cubicBezTo>
                            <a:lnTo>
                              <a:pt x="0" y="21338"/>
                            </a:lnTo>
                            <a:cubicBezTo>
                              <a:pt x="0" y="38104"/>
                              <a:pt x="11820" y="64014"/>
                              <a:pt x="11820" y="64014"/>
                            </a:cubicBezTo>
                            <a:cubicBezTo>
                              <a:pt x="11820" y="64014"/>
                              <a:pt x="0" y="89925"/>
                              <a:pt x="0" y="106690"/>
                            </a:cubicBezTo>
                            <a:lnTo>
                              <a:pt x="55162" y="82304"/>
                            </a:lnTo>
                            <a:cubicBezTo>
                              <a:pt x="76833" y="82304"/>
                              <a:pt x="108748" y="90229"/>
                              <a:pt x="142633" y="96936"/>
                            </a:cubicBezTo>
                            <a:cubicBezTo>
                              <a:pt x="134359" y="110348"/>
                              <a:pt x="133965" y="128028"/>
                              <a:pt x="133965" y="128028"/>
                            </a:cubicBezTo>
                            <a:lnTo>
                              <a:pt x="190703" y="104861"/>
                            </a:lnTo>
                            <a:cubicBezTo>
                              <a:pt x="200947" y="106081"/>
                              <a:pt x="211191" y="106690"/>
                              <a:pt x="220648" y="106690"/>
                            </a:cubicBezTo>
                            <a:cubicBezTo>
                              <a:pt x="270687" y="106690"/>
                              <a:pt x="346732" y="77731"/>
                              <a:pt x="346732" y="64014"/>
                            </a:cubicBezTo>
                            <a:cubicBezTo>
                              <a:pt x="346732" y="50297"/>
                              <a:pt x="270687" y="21338"/>
                              <a:pt x="220648" y="2133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889" name="Graphic 67" descr="Seaweed with solid fill">
                        <a:extLst>
                          <a:ext uri="{FF2B5EF4-FFF2-40B4-BE49-F238E27FC236}">
                            <a16:creationId xmlns:a16="http://schemas.microsoft.com/office/drawing/2014/main" id="{49F0CE65-F0B4-E02F-70C9-61D430616EF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048896" y="4951062"/>
                        <a:ext cx="115176" cy="134527"/>
                        <a:chOff x="12402968" y="16246241"/>
                        <a:chExt cx="35192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06" name="Freeform: Shape 905">
                          <a:extLst>
                            <a:ext uri="{FF2B5EF4-FFF2-40B4-BE49-F238E27FC236}">
                              <a16:creationId xmlns:a16="http://schemas.microsoft.com/office/drawing/2014/main" id="{EDC90D2D-F8B9-CB8A-86A0-D6DD06D8273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28994" y="16246241"/>
                          <a:ext cx="164126" cy="445975"/>
                        </a:xfrm>
                        <a:custGeom>
                          <a:avLst/>
                          <a:gdLst>
                            <a:gd name="connsiteX0" fmla="*/ 78904 w 164126"/>
                            <a:gd name="connsiteY0" fmla="*/ 356916 h 445975"/>
                            <a:gd name="connsiteX1" fmla="*/ 93930 w 164126"/>
                            <a:gd name="connsiteY1" fmla="*/ 328802 h 445975"/>
                            <a:gd name="connsiteX2" fmla="*/ 63635 w 164126"/>
                            <a:gd name="connsiteY2" fmla="*/ 282754 h 445975"/>
                            <a:gd name="connsiteX3" fmla="*/ 95069 w 164126"/>
                            <a:gd name="connsiteY3" fmla="*/ 251185 h 445975"/>
                            <a:gd name="connsiteX4" fmla="*/ 79888 w 164126"/>
                            <a:gd name="connsiteY4" fmla="*/ 216101 h 445975"/>
                            <a:gd name="connsiteX5" fmla="*/ 114012 w 164126"/>
                            <a:gd name="connsiteY5" fmla="*/ 196713 h 445975"/>
                            <a:gd name="connsiteX6" fmla="*/ 106188 w 164126"/>
                            <a:gd name="connsiteY6" fmla="*/ 167630 h 445975"/>
                            <a:gd name="connsiteX7" fmla="*/ 144694 w 164126"/>
                            <a:gd name="connsiteY7" fmla="*/ 137001 h 445975"/>
                            <a:gd name="connsiteX8" fmla="*/ 134806 w 164126"/>
                            <a:gd name="connsiteY8" fmla="*/ 106241 h 445975"/>
                            <a:gd name="connsiteX9" fmla="*/ 163346 w 164126"/>
                            <a:gd name="connsiteY9" fmla="*/ 57609 h 445975"/>
                            <a:gd name="connsiteX10" fmla="*/ 144253 w 164126"/>
                            <a:gd name="connsiteY10" fmla="*/ 32966 h 445975"/>
                            <a:gd name="connsiteX11" fmla="*/ 164126 w 164126"/>
                            <a:gd name="connsiteY11" fmla="*/ 699 h 445975"/>
                            <a:gd name="connsiteX12" fmla="*/ 108568 w 164126"/>
                            <a:gd name="connsiteY12" fmla="*/ 14271 h 445975"/>
                            <a:gd name="connsiteX13" fmla="*/ 100284 w 164126"/>
                            <a:gd name="connsiteY13" fmla="*/ 50717 h 445975"/>
                            <a:gd name="connsiteX14" fmla="*/ 65715 w 164126"/>
                            <a:gd name="connsiteY14" fmla="*/ 75791 h 445975"/>
                            <a:gd name="connsiteX15" fmla="*/ 72917 w 164126"/>
                            <a:gd name="connsiteY15" fmla="*/ 127684 h 445975"/>
                            <a:gd name="connsiteX16" fmla="*/ 21402 w 164126"/>
                            <a:gd name="connsiteY16" fmla="*/ 153864 h 445975"/>
                            <a:gd name="connsiteX17" fmla="*/ 33874 w 164126"/>
                            <a:gd name="connsiteY17" fmla="*/ 208932 h 445975"/>
                            <a:gd name="connsiteX18" fmla="*/ 3623 w 164126"/>
                            <a:gd name="connsiteY18" fmla="*/ 246003 h 445975"/>
                            <a:gd name="connsiteX19" fmla="*/ 19705 w 164126"/>
                            <a:gd name="connsiteY19" fmla="*/ 292138 h 445975"/>
                            <a:gd name="connsiteX20" fmla="*/ 2280 w 164126"/>
                            <a:gd name="connsiteY20" fmla="*/ 324857 h 445975"/>
                            <a:gd name="connsiteX21" fmla="*/ 25149 w 164126"/>
                            <a:gd name="connsiteY21" fmla="*/ 355525 h 445975"/>
                            <a:gd name="connsiteX22" fmla="*/ 34916 w 164126"/>
                            <a:gd name="connsiteY22" fmla="*/ 385809 h 445975"/>
                            <a:gd name="connsiteX23" fmla="*/ 49758 w 164126"/>
                            <a:gd name="connsiteY23" fmla="*/ 441028 h 445975"/>
                            <a:gd name="connsiteX24" fmla="*/ 59105 w 164126"/>
                            <a:gd name="connsiteY24" fmla="*/ 445569 h 445975"/>
                            <a:gd name="connsiteX25" fmla="*/ 62554 w 164126"/>
                            <a:gd name="connsiteY25" fmla="*/ 443069 h 445975"/>
                            <a:gd name="connsiteX26" fmla="*/ 80208 w 164126"/>
                            <a:gd name="connsiteY26" fmla="*/ 423423 h 445975"/>
                            <a:gd name="connsiteX27" fmla="*/ 95355 w 164126"/>
                            <a:gd name="connsiteY27" fmla="*/ 392402 h 445975"/>
                            <a:gd name="connsiteX28" fmla="*/ 78904 w 164126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64126" h="445975">
                              <a:moveTo>
                                <a:pt x="78904" y="356916"/>
                              </a:moveTo>
                              <a:cubicBezTo>
                                <a:pt x="84109" y="347793"/>
                                <a:pt x="92616" y="352277"/>
                                <a:pt x="93930" y="328802"/>
                              </a:cubicBezTo>
                              <a:cubicBezTo>
                                <a:pt x="94953" y="310247"/>
                                <a:pt x="63436" y="302371"/>
                                <a:pt x="63635" y="282754"/>
                              </a:cubicBezTo>
                              <a:cubicBezTo>
                                <a:pt x="63805" y="266017"/>
                                <a:pt x="91933" y="266972"/>
                                <a:pt x="95069" y="251185"/>
                              </a:cubicBezTo>
                              <a:cubicBezTo>
                                <a:pt x="97139" y="240783"/>
                                <a:pt x="75908" y="225456"/>
                                <a:pt x="79888" y="216101"/>
                              </a:cubicBezTo>
                              <a:cubicBezTo>
                                <a:pt x="83867" y="206746"/>
                                <a:pt x="102548" y="205680"/>
                                <a:pt x="114012" y="196713"/>
                              </a:cubicBezTo>
                              <a:cubicBezTo>
                                <a:pt x="125645" y="187639"/>
                                <a:pt x="106227" y="177125"/>
                                <a:pt x="106188" y="167630"/>
                              </a:cubicBezTo>
                              <a:cubicBezTo>
                                <a:pt x="106149" y="158134"/>
                                <a:pt x="140792" y="153738"/>
                                <a:pt x="144694" y="137001"/>
                              </a:cubicBezTo>
                              <a:cubicBezTo>
                                <a:pt x="148596" y="120263"/>
                                <a:pt x="137622" y="120002"/>
                                <a:pt x="134806" y="106241"/>
                              </a:cubicBezTo>
                              <a:cubicBezTo>
                                <a:pt x="131990" y="92480"/>
                                <a:pt x="159163" y="75529"/>
                                <a:pt x="163346" y="57609"/>
                              </a:cubicBezTo>
                              <a:cubicBezTo>
                                <a:pt x="166172" y="45491"/>
                                <a:pt x="147796" y="42772"/>
                                <a:pt x="144253" y="32966"/>
                              </a:cubicBezTo>
                              <a:cubicBezTo>
                                <a:pt x="140167" y="21668"/>
                                <a:pt x="164126" y="699"/>
                                <a:pt x="164126" y="699"/>
                              </a:cubicBezTo>
                              <a:cubicBezTo>
                                <a:pt x="135887" y="-2646"/>
                                <a:pt x="114806" y="6695"/>
                                <a:pt x="108568" y="14271"/>
                              </a:cubicBezTo>
                              <a:cubicBezTo>
                                <a:pt x="98695" y="26297"/>
                                <a:pt x="108277" y="44197"/>
                                <a:pt x="100284" y="50717"/>
                              </a:cubicBezTo>
                              <a:cubicBezTo>
                                <a:pt x="89533" y="59480"/>
                                <a:pt x="72171" y="60285"/>
                                <a:pt x="65715" y="75791"/>
                              </a:cubicBezTo>
                              <a:cubicBezTo>
                                <a:pt x="60252" y="88878"/>
                                <a:pt x="85879" y="113424"/>
                                <a:pt x="72917" y="127684"/>
                              </a:cubicBezTo>
                              <a:cubicBezTo>
                                <a:pt x="60664" y="141189"/>
                                <a:pt x="29157" y="134732"/>
                                <a:pt x="21402" y="153864"/>
                              </a:cubicBezTo>
                              <a:cubicBezTo>
                                <a:pt x="13205" y="174033"/>
                                <a:pt x="44828" y="189146"/>
                                <a:pt x="33874" y="208932"/>
                              </a:cubicBezTo>
                              <a:cubicBezTo>
                                <a:pt x="24233" y="226338"/>
                                <a:pt x="6764" y="227293"/>
                                <a:pt x="3623" y="246003"/>
                              </a:cubicBezTo>
                              <a:cubicBezTo>
                                <a:pt x="1039" y="261412"/>
                                <a:pt x="25202" y="277422"/>
                                <a:pt x="19705" y="292138"/>
                              </a:cubicBezTo>
                              <a:cubicBezTo>
                                <a:pt x="14340" y="306505"/>
                                <a:pt x="-6920" y="310921"/>
                                <a:pt x="2280" y="324857"/>
                              </a:cubicBezTo>
                              <a:cubicBezTo>
                                <a:pt x="13327" y="341584"/>
                                <a:pt x="30805" y="339485"/>
                                <a:pt x="25149" y="355525"/>
                              </a:cubicBezTo>
                              <a:cubicBezTo>
                                <a:pt x="20389" y="369004"/>
                                <a:pt x="26680" y="377598"/>
                                <a:pt x="34916" y="385809"/>
                              </a:cubicBezTo>
                              <a:cubicBezTo>
                                <a:pt x="50805" y="401645"/>
                                <a:pt x="44465" y="419201"/>
                                <a:pt x="49758" y="441028"/>
                              </a:cubicBezTo>
                              <a:cubicBezTo>
                                <a:pt x="51085" y="444863"/>
                                <a:pt x="55270" y="446897"/>
                                <a:pt x="59105" y="445569"/>
                              </a:cubicBezTo>
                              <a:cubicBezTo>
                                <a:pt x="60477" y="445094"/>
                                <a:pt x="61676" y="444224"/>
                                <a:pt x="62554" y="443069"/>
                              </a:cubicBezTo>
                              <a:cubicBezTo>
                                <a:pt x="67410" y="435664"/>
                                <a:pt x="73362" y="429040"/>
                                <a:pt x="80208" y="423423"/>
                              </a:cubicBezTo>
                              <a:cubicBezTo>
                                <a:pt x="91356" y="415144"/>
                                <a:pt x="101535" y="406943"/>
                                <a:pt x="95355" y="392402"/>
                              </a:cubicBezTo>
                              <a:cubicBezTo>
                                <a:pt x="88186" y="375514"/>
                                <a:pt x="69049" y="374181"/>
                                <a:pt x="78904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7" name="Freeform: Shape 906">
                          <a:extLst>
                            <a:ext uri="{FF2B5EF4-FFF2-40B4-BE49-F238E27FC236}">
                              <a16:creationId xmlns:a16="http://schemas.microsoft.com/office/drawing/2014/main" id="{D775CDF5-43E3-6B9A-D395-5869EEE0F9F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2968" y="16441320"/>
                          <a:ext cx="145122" cy="240053"/>
                        </a:xfrm>
                        <a:custGeom>
                          <a:avLst/>
                          <a:gdLst>
                            <a:gd name="connsiteX0" fmla="*/ 116334 w 145122"/>
                            <a:gd name="connsiteY0" fmla="*/ 160373 h 240053"/>
                            <a:gd name="connsiteX1" fmla="*/ 118195 w 145122"/>
                            <a:gd name="connsiteY1" fmla="*/ 123961 h 240053"/>
                            <a:gd name="connsiteX2" fmla="*/ 94323 w 145122"/>
                            <a:gd name="connsiteY2" fmla="*/ 104761 h 240053"/>
                            <a:gd name="connsiteX3" fmla="*/ 95442 w 145122"/>
                            <a:gd name="connsiteY3" fmla="*/ 64564 h 240053"/>
                            <a:gd name="connsiteX4" fmla="*/ 65167 w 145122"/>
                            <a:gd name="connsiteY4" fmla="*/ 44065 h 240053"/>
                            <a:gd name="connsiteX5" fmla="*/ 41809 w 145122"/>
                            <a:gd name="connsiteY5" fmla="*/ 10664 h 240053"/>
                            <a:gd name="connsiteX6" fmla="*/ 13870 w 145122"/>
                            <a:gd name="connsiteY6" fmla="*/ 0 h 240053"/>
                            <a:gd name="connsiteX7" fmla="*/ 9900 w 145122"/>
                            <a:gd name="connsiteY7" fmla="*/ 39868 h 240053"/>
                            <a:gd name="connsiteX8" fmla="*/ 33932 w 145122"/>
                            <a:gd name="connsiteY8" fmla="*/ 64738 h 240053"/>
                            <a:gd name="connsiteX9" fmla="*/ 37897 w 145122"/>
                            <a:gd name="connsiteY9" fmla="*/ 109817 h 240053"/>
                            <a:gd name="connsiteX10" fmla="*/ 67862 w 145122"/>
                            <a:gd name="connsiteY10" fmla="*/ 123471 h 240053"/>
                            <a:gd name="connsiteX11" fmla="*/ 66965 w 145122"/>
                            <a:gd name="connsiteY11" fmla="*/ 177439 h 240053"/>
                            <a:gd name="connsiteX12" fmla="*/ 114370 w 145122"/>
                            <a:gd name="connsiteY12" fmla="*/ 235998 h 240053"/>
                            <a:gd name="connsiteX13" fmla="*/ 124413 w 145122"/>
                            <a:gd name="connsiteY13" fmla="*/ 239228 h 240053"/>
                            <a:gd name="connsiteX14" fmla="*/ 127201 w 145122"/>
                            <a:gd name="connsiteY14" fmla="*/ 236749 h 240053"/>
                            <a:gd name="connsiteX15" fmla="*/ 144796 w 145122"/>
                            <a:gd name="connsiteY15" fmla="*/ 200337 h 240053"/>
                            <a:gd name="connsiteX16" fmla="*/ 116334 w 14512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45122" h="240053">
                              <a:moveTo>
                                <a:pt x="116334" y="160373"/>
                              </a:moveTo>
                              <a:cubicBezTo>
                                <a:pt x="114458" y="146646"/>
                                <a:pt x="120332" y="130572"/>
                                <a:pt x="118195" y="123961"/>
                              </a:cubicBezTo>
                              <a:cubicBezTo>
                                <a:pt x="112272" y="105639"/>
                                <a:pt x="100600" y="115415"/>
                                <a:pt x="94323" y="104761"/>
                              </a:cubicBezTo>
                              <a:cubicBezTo>
                                <a:pt x="86601" y="91674"/>
                                <a:pt x="100256" y="80884"/>
                                <a:pt x="95442" y="64564"/>
                              </a:cubicBezTo>
                              <a:cubicBezTo>
                                <a:pt x="91492" y="51171"/>
                                <a:pt x="83746" y="52785"/>
                                <a:pt x="65167" y="44065"/>
                              </a:cubicBezTo>
                              <a:cubicBezTo>
                                <a:pt x="52623" y="38176"/>
                                <a:pt x="49700" y="22980"/>
                                <a:pt x="41809" y="10664"/>
                              </a:cubicBezTo>
                              <a:cubicBezTo>
                                <a:pt x="35629" y="1018"/>
                                <a:pt x="13870" y="0"/>
                                <a:pt x="13870" y="0"/>
                              </a:cubicBezTo>
                              <a:cubicBezTo>
                                <a:pt x="-9959" y="2162"/>
                                <a:pt x="2595" y="31153"/>
                                <a:pt x="9900" y="39868"/>
                              </a:cubicBezTo>
                              <a:cubicBezTo>
                                <a:pt x="18222" y="49809"/>
                                <a:pt x="31857" y="46746"/>
                                <a:pt x="33932" y="64738"/>
                              </a:cubicBezTo>
                              <a:cubicBezTo>
                                <a:pt x="36327" y="85581"/>
                                <a:pt x="30379" y="92454"/>
                                <a:pt x="37897" y="109817"/>
                              </a:cubicBezTo>
                              <a:cubicBezTo>
                                <a:pt x="46186" y="128973"/>
                                <a:pt x="63194" y="108736"/>
                                <a:pt x="67862" y="123471"/>
                              </a:cubicBezTo>
                              <a:cubicBezTo>
                                <a:pt x="72263" y="137378"/>
                                <a:pt x="58323" y="160639"/>
                                <a:pt x="66965" y="177439"/>
                              </a:cubicBezTo>
                              <a:cubicBezTo>
                                <a:pt x="77891" y="198665"/>
                                <a:pt x="101792" y="202383"/>
                                <a:pt x="114370" y="235998"/>
                              </a:cubicBezTo>
                              <a:cubicBezTo>
                                <a:pt x="116252" y="239663"/>
                                <a:pt x="120748" y="241110"/>
                                <a:pt x="124413" y="239228"/>
                              </a:cubicBezTo>
                              <a:cubicBezTo>
                                <a:pt x="125537" y="238651"/>
                                <a:pt x="126497" y="237798"/>
                                <a:pt x="127201" y="236749"/>
                              </a:cubicBezTo>
                              <a:cubicBezTo>
                                <a:pt x="135647" y="226037"/>
                                <a:pt x="141652" y="213611"/>
                                <a:pt x="144796" y="200337"/>
                              </a:cubicBezTo>
                              <a:cubicBezTo>
                                <a:pt x="148586" y="177735"/>
                                <a:pt x="118161" y="173751"/>
                                <a:pt x="116334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8" name="Freeform: Shape 907">
                          <a:extLst>
                            <a:ext uri="{FF2B5EF4-FFF2-40B4-BE49-F238E27FC236}">
                              <a16:creationId xmlns:a16="http://schemas.microsoft.com/office/drawing/2014/main" id="{06A6632E-B6A7-AC81-B2D5-6A4EBBC3DE9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30785" y="16413634"/>
                          <a:ext cx="124104" cy="248286"/>
                        </a:xfrm>
                        <a:custGeom>
                          <a:avLst/>
                          <a:gdLst>
                            <a:gd name="connsiteX0" fmla="*/ 108379 w 124104"/>
                            <a:gd name="connsiteY0" fmla="*/ 60520 h 248286"/>
                            <a:gd name="connsiteX1" fmla="*/ 123294 w 124104"/>
                            <a:gd name="connsiteY1" fmla="*/ 14671 h 248286"/>
                            <a:gd name="connsiteX2" fmla="*/ 85840 w 124104"/>
                            <a:gd name="connsiteY2" fmla="*/ 14123 h 248286"/>
                            <a:gd name="connsiteX3" fmla="*/ 59481 w 124104"/>
                            <a:gd name="connsiteY3" fmla="*/ 56904 h 248286"/>
                            <a:gd name="connsiteX4" fmla="*/ 57382 w 124104"/>
                            <a:gd name="connsiteY4" fmla="*/ 91561 h 248286"/>
                            <a:gd name="connsiteX5" fmla="*/ 31746 w 124104"/>
                            <a:gd name="connsiteY5" fmla="*/ 103805 h 248286"/>
                            <a:gd name="connsiteX6" fmla="*/ 32332 w 124104"/>
                            <a:gd name="connsiteY6" fmla="*/ 137473 h 248286"/>
                            <a:gd name="connsiteX7" fmla="*/ 5765 w 124104"/>
                            <a:gd name="connsiteY7" fmla="*/ 160124 h 248286"/>
                            <a:gd name="connsiteX8" fmla="*/ 5387 w 124104"/>
                            <a:gd name="connsiteY8" fmla="*/ 199585 h 248286"/>
                            <a:gd name="connsiteX9" fmla="*/ 9332 w 124104"/>
                            <a:gd name="connsiteY9" fmla="*/ 243078 h 248286"/>
                            <a:gd name="connsiteX10" fmla="*/ 14380 w 124104"/>
                            <a:gd name="connsiteY10" fmla="*/ 248286 h 248286"/>
                            <a:gd name="connsiteX11" fmla="*/ 18949 w 124104"/>
                            <a:gd name="connsiteY11" fmla="*/ 245637 h 248286"/>
                            <a:gd name="connsiteX12" fmla="*/ 50145 w 124104"/>
                            <a:gd name="connsiteY12" fmla="*/ 208057 h 248286"/>
                            <a:gd name="connsiteX13" fmla="*/ 57857 w 124104"/>
                            <a:gd name="connsiteY13" fmla="*/ 170957 h 248286"/>
                            <a:gd name="connsiteX14" fmla="*/ 89625 w 124104"/>
                            <a:gd name="connsiteY14" fmla="*/ 150115 h 248286"/>
                            <a:gd name="connsiteX15" fmla="*/ 85971 w 124104"/>
                            <a:gd name="connsiteY15" fmla="*/ 114503 h 248286"/>
                            <a:gd name="connsiteX16" fmla="*/ 116842 w 124104"/>
                            <a:gd name="connsiteY16" fmla="*/ 97053 h 248286"/>
                            <a:gd name="connsiteX17" fmla="*/ 108379 w 124104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24104" h="248286">
                              <a:moveTo>
                                <a:pt x="108379" y="60520"/>
                              </a:moveTo>
                              <a:cubicBezTo>
                                <a:pt x="120728" y="48707"/>
                                <a:pt x="126329" y="31489"/>
                                <a:pt x="123294" y="14671"/>
                              </a:cubicBezTo>
                              <a:cubicBezTo>
                                <a:pt x="119634" y="-4534"/>
                                <a:pt x="89218" y="-5057"/>
                                <a:pt x="85840" y="14123"/>
                              </a:cubicBezTo>
                              <a:cubicBezTo>
                                <a:pt x="83251" y="28829"/>
                                <a:pt x="87677" y="45445"/>
                                <a:pt x="59481" y="56904"/>
                              </a:cubicBezTo>
                              <a:cubicBezTo>
                                <a:pt x="39928" y="64853"/>
                                <a:pt x="62724" y="82957"/>
                                <a:pt x="57382" y="91561"/>
                              </a:cubicBezTo>
                              <a:cubicBezTo>
                                <a:pt x="52041" y="100165"/>
                                <a:pt x="37659" y="96306"/>
                                <a:pt x="31746" y="103805"/>
                              </a:cubicBezTo>
                              <a:cubicBezTo>
                                <a:pt x="21290" y="117052"/>
                                <a:pt x="36821" y="127319"/>
                                <a:pt x="32332" y="137473"/>
                              </a:cubicBezTo>
                              <a:cubicBezTo>
                                <a:pt x="26802" y="149974"/>
                                <a:pt x="15028" y="147744"/>
                                <a:pt x="5765" y="160124"/>
                              </a:cubicBezTo>
                              <a:cubicBezTo>
                                <a:pt x="-1835" y="170303"/>
                                <a:pt x="-1879" y="173929"/>
                                <a:pt x="5387" y="199585"/>
                              </a:cubicBezTo>
                              <a:cubicBezTo>
                                <a:pt x="8657" y="213838"/>
                                <a:pt x="9984" y="228469"/>
                                <a:pt x="9332" y="243078"/>
                              </a:cubicBezTo>
                              <a:cubicBezTo>
                                <a:pt x="9288" y="245910"/>
                                <a:pt x="11548" y="248242"/>
                                <a:pt x="14380" y="248286"/>
                              </a:cubicBezTo>
                              <a:cubicBezTo>
                                <a:pt x="16276" y="248315"/>
                                <a:pt x="18033" y="247297"/>
                                <a:pt x="18949" y="245637"/>
                              </a:cubicBezTo>
                              <a:cubicBezTo>
                                <a:pt x="26763" y="231372"/>
                                <a:pt x="37950" y="214616"/>
                                <a:pt x="50145" y="208057"/>
                              </a:cubicBezTo>
                              <a:cubicBezTo>
                                <a:pt x="66606" y="199211"/>
                                <a:pt x="57271" y="186468"/>
                                <a:pt x="57857" y="170957"/>
                              </a:cubicBezTo>
                              <a:cubicBezTo>
                                <a:pt x="58555" y="153178"/>
                                <a:pt x="79669" y="160997"/>
                                <a:pt x="89625" y="150115"/>
                              </a:cubicBezTo>
                              <a:cubicBezTo>
                                <a:pt x="100948" y="137779"/>
                                <a:pt x="81948" y="128366"/>
                                <a:pt x="85971" y="114503"/>
                              </a:cubicBezTo>
                              <a:cubicBezTo>
                                <a:pt x="90760" y="97998"/>
                                <a:pt x="111040" y="107600"/>
                                <a:pt x="116842" y="97053"/>
                              </a:cubicBezTo>
                              <a:cubicBezTo>
                                <a:pt x="126726" y="79051"/>
                                <a:pt x="91317" y="77277"/>
                                <a:pt x="108379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9" name="Freeform: Shape 908">
                          <a:extLst>
                            <a:ext uri="{FF2B5EF4-FFF2-40B4-BE49-F238E27FC236}">
                              <a16:creationId xmlns:a16="http://schemas.microsoft.com/office/drawing/2014/main" id="{FBFABF25-698D-49E7-7A15-668A523D9B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31743" y="16277098"/>
                          <a:ext cx="44516" cy="44516"/>
                        </a:xfrm>
                        <a:custGeom>
                          <a:avLst/>
                          <a:gdLst>
                            <a:gd name="connsiteX0" fmla="*/ 22258 w 44516"/>
                            <a:gd name="connsiteY0" fmla="*/ 44516 h 44516"/>
                            <a:gd name="connsiteX1" fmla="*/ 44516 w 44516"/>
                            <a:gd name="connsiteY1" fmla="*/ 22258 h 44516"/>
                            <a:gd name="connsiteX2" fmla="*/ 22258 w 44516"/>
                            <a:gd name="connsiteY2" fmla="*/ 0 h 44516"/>
                            <a:gd name="connsiteX3" fmla="*/ 0 w 44516"/>
                            <a:gd name="connsiteY3" fmla="*/ 22258 h 44516"/>
                            <a:gd name="connsiteX4" fmla="*/ 22258 w 44516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4516" h="44516">
                              <a:moveTo>
                                <a:pt x="22258" y="44516"/>
                              </a:moveTo>
                              <a:cubicBezTo>
                                <a:pt x="34551" y="44516"/>
                                <a:pt x="44516" y="34551"/>
                                <a:pt x="44516" y="22258"/>
                              </a:cubicBezTo>
                              <a:cubicBezTo>
                                <a:pt x="44516" y="9965"/>
                                <a:pt x="34551" y="0"/>
                                <a:pt x="22258" y="0"/>
                              </a:cubicBezTo>
                              <a:cubicBezTo>
                                <a:pt x="9965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9965" y="44516"/>
                                <a:pt x="22258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0" name="Freeform: Shape 909">
                          <a:extLst>
                            <a:ext uri="{FF2B5EF4-FFF2-40B4-BE49-F238E27FC236}">
                              <a16:creationId xmlns:a16="http://schemas.microsoft.com/office/drawing/2014/main" id="{559D1420-965A-529C-7A0C-0B1F4D1E9D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96894" y="16326816"/>
                          <a:ext cx="29683" cy="29683"/>
                        </a:xfrm>
                        <a:custGeom>
                          <a:avLst/>
                          <a:gdLst>
                            <a:gd name="connsiteX0" fmla="*/ 14837 w 29683"/>
                            <a:gd name="connsiteY0" fmla="*/ 29684 h 29683"/>
                            <a:gd name="connsiteX1" fmla="*/ 29684 w 29683"/>
                            <a:gd name="connsiteY1" fmla="*/ 14847 h 29683"/>
                            <a:gd name="connsiteX2" fmla="*/ 14847 w 29683"/>
                            <a:gd name="connsiteY2" fmla="*/ 0 h 29683"/>
                            <a:gd name="connsiteX3" fmla="*/ 0 w 29683"/>
                            <a:gd name="connsiteY3" fmla="*/ 14837 h 29683"/>
                            <a:gd name="connsiteX4" fmla="*/ 0 w 29683"/>
                            <a:gd name="connsiteY4" fmla="*/ 14842 h 29683"/>
                            <a:gd name="connsiteX5" fmla="*/ 14837 w 29683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683" h="29683">
                              <a:moveTo>
                                <a:pt x="14837" y="29684"/>
                              </a:moveTo>
                              <a:cubicBezTo>
                                <a:pt x="23034" y="29687"/>
                                <a:pt x="29681" y="23044"/>
                                <a:pt x="29684" y="14847"/>
                              </a:cubicBezTo>
                              <a:cubicBezTo>
                                <a:pt x="29687" y="6650"/>
                                <a:pt x="23044" y="3"/>
                                <a:pt x="14847" y="0"/>
                              </a:cubicBezTo>
                              <a:cubicBezTo>
                                <a:pt x="6650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642" y="29681"/>
                                <a:pt x="14837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1" name="Freeform: Shape 910">
                          <a:extLst>
                            <a:ext uri="{FF2B5EF4-FFF2-40B4-BE49-F238E27FC236}">
                              <a16:creationId xmlns:a16="http://schemas.microsoft.com/office/drawing/2014/main" id="{E67ACBF2-28B6-3A2B-F153-AED5A34383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61146" y="16384802"/>
                          <a:ext cx="26067" cy="26067"/>
                        </a:xfrm>
                        <a:custGeom>
                          <a:avLst/>
                          <a:gdLst>
                            <a:gd name="connsiteX0" fmla="*/ 0 w 26067"/>
                            <a:gd name="connsiteY0" fmla="*/ 13029 h 26067"/>
                            <a:gd name="connsiteX1" fmla="*/ 13029 w 26067"/>
                            <a:gd name="connsiteY1" fmla="*/ 26068 h 26067"/>
                            <a:gd name="connsiteX2" fmla="*/ 26068 w 26067"/>
                            <a:gd name="connsiteY2" fmla="*/ 13039 h 26067"/>
                            <a:gd name="connsiteX3" fmla="*/ 13039 w 26067"/>
                            <a:gd name="connsiteY3" fmla="*/ 0 h 26067"/>
                            <a:gd name="connsiteX4" fmla="*/ 13034 w 26067"/>
                            <a:gd name="connsiteY4" fmla="*/ 0 h 26067"/>
                            <a:gd name="connsiteX5" fmla="*/ 0 w 26067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067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5831" y="26065"/>
                                <a:pt x="13029" y="26068"/>
                              </a:cubicBezTo>
                              <a:cubicBezTo>
                                <a:pt x="20228" y="26071"/>
                                <a:pt x="26065" y="20237"/>
                                <a:pt x="26068" y="13039"/>
                              </a:cubicBezTo>
                              <a:cubicBezTo>
                                <a:pt x="26071" y="5840"/>
                                <a:pt x="20237" y="3"/>
                                <a:pt x="13039" y="0"/>
                              </a:cubicBezTo>
                              <a:cubicBezTo>
                                <a:pt x="13037" y="0"/>
                                <a:pt x="13035" y="0"/>
                                <a:pt x="13034" y="0"/>
                              </a:cubicBezTo>
                              <a:cubicBezTo>
                                <a:pt x="5837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90" name="Graphic 64" descr="Seaweed with solid fill">
                        <a:extLst>
                          <a:ext uri="{FF2B5EF4-FFF2-40B4-BE49-F238E27FC236}">
                            <a16:creationId xmlns:a16="http://schemas.microsoft.com/office/drawing/2014/main" id="{A78CA8BA-F349-46FD-17ED-190B52A91A9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41221">
                        <a:off x="7856975" y="4822938"/>
                        <a:ext cx="109340" cy="216665"/>
                        <a:chOff x="11816555" y="15821490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00" name="Freeform: Shape 899">
                          <a:extLst>
                            <a:ext uri="{FF2B5EF4-FFF2-40B4-BE49-F238E27FC236}">
                              <a16:creationId xmlns:a16="http://schemas.microsoft.com/office/drawing/2014/main" id="{65294EC5-DC2E-8A7B-7ABA-562145EB27D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36195" y="15821490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1" name="Freeform: Shape 900">
                          <a:extLst>
                            <a:ext uri="{FF2B5EF4-FFF2-40B4-BE49-F238E27FC236}">
                              <a16:creationId xmlns:a16="http://schemas.microsoft.com/office/drawing/2014/main" id="{49AE5D18-9195-CE2E-FA37-E11AA1AC2A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16555" y="16135679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2" name="Freeform: Shape 901">
                          <a:extLst>
                            <a:ext uri="{FF2B5EF4-FFF2-40B4-BE49-F238E27FC236}">
                              <a16:creationId xmlns:a16="http://schemas.microsoft.com/office/drawing/2014/main" id="{FD7AC501-62FE-024E-7036-BDFC8765E8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2827" y="16091090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3" name="Freeform: Shape 902">
                          <a:extLst>
                            <a:ext uri="{FF2B5EF4-FFF2-40B4-BE49-F238E27FC236}">
                              <a16:creationId xmlns:a16="http://schemas.microsoft.com/office/drawing/2014/main" id="{E8652880-E4F3-09E3-8D3D-1ADC2400517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43871" y="15871189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4" name="Freeform: Shape 903">
                          <a:extLst>
                            <a:ext uri="{FF2B5EF4-FFF2-40B4-BE49-F238E27FC236}">
                              <a16:creationId xmlns:a16="http://schemas.microsoft.com/office/drawing/2014/main" id="{1CD529A2-9294-7B66-5702-24DDC3BA312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05721" y="15951262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5" name="Freeform: Shape 904">
                          <a:extLst>
                            <a:ext uri="{FF2B5EF4-FFF2-40B4-BE49-F238E27FC236}">
                              <a16:creationId xmlns:a16="http://schemas.microsoft.com/office/drawing/2014/main" id="{98186B87-9D38-CFA2-D93B-E2357FDC973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71784" y="16044653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891" name="Freeform: Shape 890">
                        <a:extLst>
                          <a:ext uri="{FF2B5EF4-FFF2-40B4-BE49-F238E27FC236}">
                            <a16:creationId xmlns:a16="http://schemas.microsoft.com/office/drawing/2014/main" id="{00301205-DDD1-CED8-F0E8-B91FB5E4DAA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81786" y="4968202"/>
                        <a:ext cx="27259" cy="21656"/>
                      </a:xfrm>
                      <a:custGeom>
                        <a:avLst/>
                        <a:gdLst>
                          <a:gd name="connsiteX0" fmla="*/ 346 w 83289"/>
                          <a:gd name="connsiteY0" fmla="*/ 25043 h 71794"/>
                          <a:gd name="connsiteX1" fmla="*/ 1341 w 83289"/>
                          <a:gd name="connsiteY1" fmla="*/ 24855 h 71794"/>
                          <a:gd name="connsiteX2" fmla="*/ 10954 w 83289"/>
                          <a:gd name="connsiteY2" fmla="*/ 18267 h 71794"/>
                          <a:gd name="connsiteX3" fmla="*/ 43773 w 83289"/>
                          <a:gd name="connsiteY3" fmla="*/ 40289 h 71794"/>
                          <a:gd name="connsiteX4" fmla="*/ 43110 w 83289"/>
                          <a:gd name="connsiteY4" fmla="*/ 63628 h 71794"/>
                          <a:gd name="connsiteX5" fmla="*/ 39463 w 83289"/>
                          <a:gd name="connsiteY5" fmla="*/ 70404 h 71794"/>
                          <a:gd name="connsiteX6" fmla="*/ 39463 w 83289"/>
                          <a:gd name="connsiteY6" fmla="*/ 71345 h 71794"/>
                          <a:gd name="connsiteX7" fmla="*/ 40292 w 83289"/>
                          <a:gd name="connsiteY7" fmla="*/ 71721 h 71794"/>
                          <a:gd name="connsiteX8" fmla="*/ 72447 w 83289"/>
                          <a:gd name="connsiteY8" fmla="*/ 55722 h 71794"/>
                          <a:gd name="connsiteX9" fmla="*/ 83055 w 83289"/>
                          <a:gd name="connsiteY9" fmla="*/ 43300 h 71794"/>
                          <a:gd name="connsiteX10" fmla="*/ 83221 w 83289"/>
                          <a:gd name="connsiteY10" fmla="*/ 42547 h 71794"/>
                          <a:gd name="connsiteX11" fmla="*/ 82724 w 83289"/>
                          <a:gd name="connsiteY11" fmla="*/ 41983 h 71794"/>
                          <a:gd name="connsiteX12" fmla="*/ 72281 w 83289"/>
                          <a:gd name="connsiteY12" fmla="*/ 30878 h 71794"/>
                          <a:gd name="connsiteX13" fmla="*/ 25872 w 83289"/>
                          <a:gd name="connsiteY13" fmla="*/ 1327 h 71794"/>
                          <a:gd name="connsiteX14" fmla="*/ 181 w 83289"/>
                          <a:gd name="connsiteY14" fmla="*/ 23914 h 71794"/>
                          <a:gd name="connsiteX15" fmla="*/ 346 w 83289"/>
                          <a:gd name="connsiteY15" fmla="*/ 25043 h 717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83289" h="71794">
                            <a:moveTo>
                              <a:pt x="346" y="25043"/>
                            </a:moveTo>
                            <a:cubicBezTo>
                              <a:pt x="678" y="25231"/>
                              <a:pt x="1175" y="25231"/>
                              <a:pt x="1341" y="24855"/>
                            </a:cubicBezTo>
                            <a:cubicBezTo>
                              <a:pt x="3993" y="21843"/>
                              <a:pt x="7308" y="19584"/>
                              <a:pt x="10954" y="18267"/>
                            </a:cubicBezTo>
                            <a:cubicBezTo>
                              <a:pt x="24214" y="13938"/>
                              <a:pt x="38800" y="23725"/>
                              <a:pt x="43773" y="40289"/>
                            </a:cubicBezTo>
                            <a:cubicBezTo>
                              <a:pt x="46093" y="47817"/>
                              <a:pt x="45927" y="56099"/>
                              <a:pt x="43110" y="63628"/>
                            </a:cubicBezTo>
                            <a:cubicBezTo>
                              <a:pt x="42115" y="66075"/>
                              <a:pt x="40955" y="68333"/>
                              <a:pt x="39463" y="70404"/>
                            </a:cubicBezTo>
                            <a:cubicBezTo>
                              <a:pt x="39297" y="70592"/>
                              <a:pt x="39297" y="70968"/>
                              <a:pt x="39463" y="71345"/>
                            </a:cubicBezTo>
                            <a:cubicBezTo>
                              <a:pt x="39629" y="71721"/>
                              <a:pt x="39960" y="71909"/>
                              <a:pt x="40292" y="71721"/>
                            </a:cubicBezTo>
                            <a:cubicBezTo>
                              <a:pt x="53883" y="70592"/>
                              <a:pt x="59685" y="70780"/>
                              <a:pt x="72447" y="55722"/>
                            </a:cubicBezTo>
                            <a:cubicBezTo>
                              <a:pt x="75431" y="52146"/>
                              <a:pt x="78911" y="48006"/>
                              <a:pt x="83055" y="43300"/>
                            </a:cubicBezTo>
                            <a:cubicBezTo>
                              <a:pt x="83221" y="43112"/>
                              <a:pt x="83387" y="42735"/>
                              <a:pt x="83221" y="42547"/>
                            </a:cubicBezTo>
                            <a:cubicBezTo>
                              <a:pt x="83221" y="42171"/>
                              <a:pt x="83055" y="41983"/>
                              <a:pt x="82724" y="41983"/>
                            </a:cubicBezTo>
                            <a:cubicBezTo>
                              <a:pt x="78083" y="39912"/>
                              <a:pt x="74270" y="35960"/>
                              <a:pt x="72281" y="30878"/>
                            </a:cubicBezTo>
                            <a:cubicBezTo>
                              <a:pt x="63497" y="6597"/>
                              <a:pt x="44436" y="-3943"/>
                              <a:pt x="25872" y="1327"/>
                            </a:cubicBezTo>
                            <a:cubicBezTo>
                              <a:pt x="14767" y="4339"/>
                              <a:pt x="5485" y="12620"/>
                              <a:pt x="181" y="23914"/>
                            </a:cubicBezTo>
                            <a:cubicBezTo>
                              <a:pt x="-151" y="24290"/>
                              <a:pt x="15" y="24855"/>
                              <a:pt x="346" y="25043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2" name="Freeform: Shape 891">
                        <a:extLst>
                          <a:ext uri="{FF2B5EF4-FFF2-40B4-BE49-F238E27FC236}">
                            <a16:creationId xmlns:a16="http://schemas.microsoft.com/office/drawing/2014/main" id="{60688BC0-B014-BEDA-DB41-5B25F55DFD7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603265" y="4979780"/>
                        <a:ext cx="5327" cy="4815"/>
                      </a:xfrm>
                      <a:custGeom>
                        <a:avLst/>
                        <a:gdLst>
                          <a:gd name="connsiteX0" fmla="*/ 1615 w 16278"/>
                          <a:gd name="connsiteY0" fmla="*/ 4918 h 15964"/>
                          <a:gd name="connsiteX1" fmla="*/ 952 w 16278"/>
                          <a:gd name="connsiteY1" fmla="*/ 4542 h 15964"/>
                          <a:gd name="connsiteX2" fmla="*/ 289 w 16278"/>
                          <a:gd name="connsiteY2" fmla="*/ 5106 h 15964"/>
                          <a:gd name="connsiteX3" fmla="*/ 621 w 16278"/>
                          <a:gd name="connsiteY3" fmla="*/ 10565 h 15964"/>
                          <a:gd name="connsiteX4" fmla="*/ 11229 w 16278"/>
                          <a:gd name="connsiteY4" fmla="*/ 15270 h 15964"/>
                          <a:gd name="connsiteX5" fmla="*/ 15870 w 16278"/>
                          <a:gd name="connsiteY5" fmla="*/ 4542 h 15964"/>
                          <a:gd name="connsiteX6" fmla="*/ 15704 w 16278"/>
                          <a:gd name="connsiteY6" fmla="*/ 3977 h 15964"/>
                          <a:gd name="connsiteX7" fmla="*/ 15538 w 16278"/>
                          <a:gd name="connsiteY7" fmla="*/ 3600 h 15964"/>
                          <a:gd name="connsiteX8" fmla="*/ 8577 w 16278"/>
                          <a:gd name="connsiteY8" fmla="*/ 401 h 15964"/>
                          <a:gd name="connsiteX9" fmla="*/ 5427 w 16278"/>
                          <a:gd name="connsiteY9" fmla="*/ 7365 h 15964"/>
                          <a:gd name="connsiteX10" fmla="*/ 5593 w 16278"/>
                          <a:gd name="connsiteY10" fmla="*/ 7741 h 15964"/>
                          <a:gd name="connsiteX11" fmla="*/ 5925 w 16278"/>
                          <a:gd name="connsiteY11" fmla="*/ 8306 h 15964"/>
                          <a:gd name="connsiteX12" fmla="*/ 1615 w 16278"/>
                          <a:gd name="connsiteY12" fmla="*/ 4918 h 15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6278" h="15964">
                            <a:moveTo>
                              <a:pt x="1615" y="4918"/>
                            </a:moveTo>
                            <a:cubicBezTo>
                              <a:pt x="1449" y="4730"/>
                              <a:pt x="1118" y="4542"/>
                              <a:pt x="952" y="4542"/>
                            </a:cubicBezTo>
                            <a:cubicBezTo>
                              <a:pt x="621" y="4542"/>
                              <a:pt x="455" y="4730"/>
                              <a:pt x="289" y="5106"/>
                            </a:cubicBezTo>
                            <a:cubicBezTo>
                              <a:pt x="-208" y="6800"/>
                              <a:pt x="-42" y="8871"/>
                              <a:pt x="621" y="10565"/>
                            </a:cubicBezTo>
                            <a:cubicBezTo>
                              <a:pt x="2444" y="15082"/>
                              <a:pt x="7085" y="17152"/>
                              <a:pt x="11229" y="15270"/>
                            </a:cubicBezTo>
                            <a:cubicBezTo>
                              <a:pt x="15207" y="13764"/>
                              <a:pt x="17196" y="8871"/>
                              <a:pt x="15870" y="4542"/>
                            </a:cubicBezTo>
                            <a:cubicBezTo>
                              <a:pt x="15870" y="4353"/>
                              <a:pt x="15704" y="4165"/>
                              <a:pt x="15704" y="3977"/>
                            </a:cubicBezTo>
                            <a:lnTo>
                              <a:pt x="15538" y="3600"/>
                            </a:lnTo>
                            <a:cubicBezTo>
                              <a:pt x="14378" y="589"/>
                              <a:pt x="11229" y="-729"/>
                              <a:pt x="8577" y="401"/>
                            </a:cubicBezTo>
                            <a:cubicBezTo>
                              <a:pt x="6090" y="1342"/>
                              <a:pt x="4599" y="4542"/>
                              <a:pt x="5427" y="7365"/>
                            </a:cubicBezTo>
                            <a:cubicBezTo>
                              <a:pt x="5427" y="7553"/>
                              <a:pt x="5427" y="7553"/>
                              <a:pt x="5593" y="7741"/>
                            </a:cubicBezTo>
                            <a:cubicBezTo>
                              <a:pt x="5593" y="7929"/>
                              <a:pt x="5759" y="8118"/>
                              <a:pt x="5925" y="8306"/>
                            </a:cubicBezTo>
                            <a:cubicBezTo>
                              <a:pt x="4101" y="8118"/>
                              <a:pt x="2444" y="6800"/>
                              <a:pt x="1615" y="4918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3" name="Freeform: Shape 892">
                        <a:extLst>
                          <a:ext uri="{FF2B5EF4-FFF2-40B4-BE49-F238E27FC236}">
                            <a16:creationId xmlns:a16="http://schemas.microsoft.com/office/drawing/2014/main" id="{09A388AA-76B2-CE45-2B82-DD6314D6B5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96142" y="4975116"/>
                        <a:ext cx="12594" cy="13366"/>
                      </a:xfrm>
                      <a:custGeom>
                        <a:avLst/>
                        <a:gdLst>
                          <a:gd name="connsiteX0" fmla="*/ 37027 w 38480"/>
                          <a:gd name="connsiteY0" fmla="*/ 18872 h 44311"/>
                          <a:gd name="connsiteX1" fmla="*/ 15148 w 38480"/>
                          <a:gd name="connsiteY1" fmla="*/ 51 h 44311"/>
                          <a:gd name="connsiteX2" fmla="*/ 11502 w 38480"/>
                          <a:gd name="connsiteY2" fmla="*/ 803 h 44311"/>
                          <a:gd name="connsiteX3" fmla="*/ 65 w 38480"/>
                          <a:gd name="connsiteY3" fmla="*/ 14543 h 44311"/>
                          <a:gd name="connsiteX4" fmla="*/ 397 w 38480"/>
                          <a:gd name="connsiteY4" fmla="*/ 15485 h 44311"/>
                          <a:gd name="connsiteX5" fmla="*/ 1391 w 38480"/>
                          <a:gd name="connsiteY5" fmla="*/ 15296 h 44311"/>
                          <a:gd name="connsiteX6" fmla="*/ 2883 w 38480"/>
                          <a:gd name="connsiteY6" fmla="*/ 13791 h 44311"/>
                          <a:gd name="connsiteX7" fmla="*/ 10176 w 38480"/>
                          <a:gd name="connsiteY7" fmla="*/ 10026 h 44311"/>
                          <a:gd name="connsiteX8" fmla="*/ 22275 w 38480"/>
                          <a:gd name="connsiteY8" fmla="*/ 20943 h 44311"/>
                          <a:gd name="connsiteX9" fmla="*/ 12662 w 38480"/>
                          <a:gd name="connsiteY9" fmla="*/ 33742 h 44311"/>
                          <a:gd name="connsiteX10" fmla="*/ 11999 w 38480"/>
                          <a:gd name="connsiteY10" fmla="*/ 34306 h 44311"/>
                          <a:gd name="connsiteX11" fmla="*/ 12165 w 38480"/>
                          <a:gd name="connsiteY11" fmla="*/ 35247 h 44311"/>
                          <a:gd name="connsiteX12" fmla="*/ 27414 w 38480"/>
                          <a:gd name="connsiteY12" fmla="*/ 44282 h 44311"/>
                          <a:gd name="connsiteX13" fmla="*/ 30894 w 38480"/>
                          <a:gd name="connsiteY13" fmla="*/ 43341 h 44311"/>
                          <a:gd name="connsiteX14" fmla="*/ 37027 w 38480"/>
                          <a:gd name="connsiteY14" fmla="*/ 18872 h 443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8480" h="44311">
                            <a:moveTo>
                              <a:pt x="37027" y="18872"/>
                            </a:moveTo>
                            <a:cubicBezTo>
                              <a:pt x="33381" y="7015"/>
                              <a:pt x="24430" y="-702"/>
                              <a:pt x="15148" y="51"/>
                            </a:cubicBezTo>
                            <a:cubicBezTo>
                              <a:pt x="13988" y="239"/>
                              <a:pt x="12662" y="427"/>
                              <a:pt x="11502" y="803"/>
                            </a:cubicBezTo>
                            <a:cubicBezTo>
                              <a:pt x="6032" y="2686"/>
                              <a:pt x="2054" y="7391"/>
                              <a:pt x="65" y="14543"/>
                            </a:cubicBezTo>
                            <a:cubicBezTo>
                              <a:pt x="-101" y="14920"/>
                              <a:pt x="65" y="15296"/>
                              <a:pt x="397" y="15485"/>
                            </a:cubicBezTo>
                            <a:cubicBezTo>
                              <a:pt x="728" y="15673"/>
                              <a:pt x="1225" y="15673"/>
                              <a:pt x="1391" y="15296"/>
                            </a:cubicBezTo>
                            <a:cubicBezTo>
                              <a:pt x="1888" y="14732"/>
                              <a:pt x="2386" y="14355"/>
                              <a:pt x="2883" y="13791"/>
                            </a:cubicBezTo>
                            <a:cubicBezTo>
                              <a:pt x="4872" y="11532"/>
                              <a:pt x="7524" y="10214"/>
                              <a:pt x="10176" y="10026"/>
                            </a:cubicBezTo>
                            <a:cubicBezTo>
                              <a:pt x="16143" y="9273"/>
                              <a:pt x="21612" y="14167"/>
                              <a:pt x="22275" y="20943"/>
                            </a:cubicBezTo>
                            <a:cubicBezTo>
                              <a:pt x="22607" y="27531"/>
                              <a:pt x="18297" y="33177"/>
                              <a:pt x="12662" y="33742"/>
                            </a:cubicBezTo>
                            <a:cubicBezTo>
                              <a:pt x="12330" y="33742"/>
                              <a:pt x="12165" y="33930"/>
                              <a:pt x="11999" y="34306"/>
                            </a:cubicBezTo>
                            <a:cubicBezTo>
                              <a:pt x="11833" y="34683"/>
                              <a:pt x="11999" y="34871"/>
                              <a:pt x="12165" y="35247"/>
                            </a:cubicBezTo>
                            <a:cubicBezTo>
                              <a:pt x="16474" y="41459"/>
                              <a:pt x="22110" y="44658"/>
                              <a:pt x="27414" y="44282"/>
                            </a:cubicBezTo>
                            <a:cubicBezTo>
                              <a:pt x="28574" y="44094"/>
                              <a:pt x="29734" y="43906"/>
                              <a:pt x="30894" y="43341"/>
                            </a:cubicBezTo>
                            <a:cubicBezTo>
                              <a:pt x="37856" y="40329"/>
                              <a:pt x="40342" y="29601"/>
                              <a:pt x="37027" y="18872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4" name="Freeform: Shape 893">
                        <a:extLst>
                          <a:ext uri="{FF2B5EF4-FFF2-40B4-BE49-F238E27FC236}">
                            <a16:creationId xmlns:a16="http://schemas.microsoft.com/office/drawing/2014/main" id="{E797C56F-6241-D79A-CE6F-927CD091EDC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63302" y="4972007"/>
                        <a:ext cx="49794" cy="20895"/>
                      </a:xfrm>
                      <a:custGeom>
                        <a:avLst/>
                        <a:gdLst>
                          <a:gd name="connsiteX0" fmla="*/ 123280 w 152145"/>
                          <a:gd name="connsiteY0" fmla="*/ 21274 h 69270"/>
                          <a:gd name="connsiteX1" fmla="*/ 128915 w 152145"/>
                          <a:gd name="connsiteY1" fmla="*/ 9605 h 69270"/>
                          <a:gd name="connsiteX2" fmla="*/ 131402 w 152145"/>
                          <a:gd name="connsiteY2" fmla="*/ 3582 h 69270"/>
                          <a:gd name="connsiteX3" fmla="*/ 128418 w 152145"/>
                          <a:gd name="connsiteY3" fmla="*/ 194 h 69270"/>
                          <a:gd name="connsiteX4" fmla="*/ 123114 w 152145"/>
                          <a:gd name="connsiteY4" fmla="*/ 3582 h 69270"/>
                          <a:gd name="connsiteX5" fmla="*/ 123114 w 152145"/>
                          <a:gd name="connsiteY5" fmla="*/ 6029 h 69270"/>
                          <a:gd name="connsiteX6" fmla="*/ 116816 w 152145"/>
                          <a:gd name="connsiteY6" fmla="*/ 19580 h 69270"/>
                          <a:gd name="connsiteX7" fmla="*/ 116484 w 152145"/>
                          <a:gd name="connsiteY7" fmla="*/ 20710 h 69270"/>
                          <a:gd name="connsiteX8" fmla="*/ 115324 w 152145"/>
                          <a:gd name="connsiteY8" fmla="*/ 24474 h 69270"/>
                          <a:gd name="connsiteX9" fmla="*/ 113169 w 152145"/>
                          <a:gd name="connsiteY9" fmla="*/ 30685 h 69270"/>
                          <a:gd name="connsiteX10" fmla="*/ 104385 w 152145"/>
                          <a:gd name="connsiteY10" fmla="*/ 36520 h 69270"/>
                          <a:gd name="connsiteX11" fmla="*/ 97092 w 152145"/>
                          <a:gd name="connsiteY11" fmla="*/ 35579 h 69270"/>
                          <a:gd name="connsiteX12" fmla="*/ 52671 w 152145"/>
                          <a:gd name="connsiteY12" fmla="*/ 63435 h 69270"/>
                          <a:gd name="connsiteX13" fmla="*/ 23499 w 152145"/>
                          <a:gd name="connsiteY13" fmla="*/ 51389 h 69270"/>
                          <a:gd name="connsiteX14" fmla="*/ 2283 w 152145"/>
                          <a:gd name="connsiteY14" fmla="*/ 59294 h 69270"/>
                          <a:gd name="connsiteX15" fmla="*/ 128 w 152145"/>
                          <a:gd name="connsiteY15" fmla="*/ 64000 h 69270"/>
                          <a:gd name="connsiteX16" fmla="*/ 2449 w 152145"/>
                          <a:gd name="connsiteY16" fmla="*/ 66447 h 69270"/>
                          <a:gd name="connsiteX17" fmla="*/ 16869 w 152145"/>
                          <a:gd name="connsiteY17" fmla="*/ 69270 h 69270"/>
                          <a:gd name="connsiteX18" fmla="*/ 115821 w 152145"/>
                          <a:gd name="connsiteY18" fmla="*/ 69270 h 69270"/>
                          <a:gd name="connsiteX19" fmla="*/ 122285 w 152145"/>
                          <a:gd name="connsiteY19" fmla="*/ 65694 h 69270"/>
                          <a:gd name="connsiteX20" fmla="*/ 127092 w 152145"/>
                          <a:gd name="connsiteY20" fmla="*/ 58165 h 69270"/>
                          <a:gd name="connsiteX21" fmla="*/ 126761 w 152145"/>
                          <a:gd name="connsiteY21" fmla="*/ 49319 h 69270"/>
                          <a:gd name="connsiteX22" fmla="*/ 126761 w 152145"/>
                          <a:gd name="connsiteY22" fmla="*/ 49319 h 69270"/>
                          <a:gd name="connsiteX23" fmla="*/ 126761 w 152145"/>
                          <a:gd name="connsiteY23" fmla="*/ 46684 h 69270"/>
                          <a:gd name="connsiteX24" fmla="*/ 136208 w 152145"/>
                          <a:gd name="connsiteY24" fmla="*/ 35202 h 69270"/>
                          <a:gd name="connsiteX25" fmla="*/ 147148 w 152145"/>
                          <a:gd name="connsiteY25" fmla="*/ 27674 h 69270"/>
                          <a:gd name="connsiteX26" fmla="*/ 152120 w 152145"/>
                          <a:gd name="connsiteY26" fmla="*/ 23533 h 69270"/>
                          <a:gd name="connsiteX27" fmla="*/ 150297 w 152145"/>
                          <a:gd name="connsiteY27" fmla="*/ 18827 h 69270"/>
                          <a:gd name="connsiteX28" fmla="*/ 146816 w 152145"/>
                          <a:gd name="connsiteY28" fmla="*/ 18263 h 69270"/>
                          <a:gd name="connsiteX29" fmla="*/ 143833 w 152145"/>
                          <a:gd name="connsiteY29" fmla="*/ 21274 h 69270"/>
                          <a:gd name="connsiteX30" fmla="*/ 132562 w 152145"/>
                          <a:gd name="connsiteY30" fmla="*/ 29179 h 69270"/>
                          <a:gd name="connsiteX31" fmla="*/ 120959 w 152145"/>
                          <a:gd name="connsiteY31" fmla="*/ 37461 h 69270"/>
                          <a:gd name="connsiteX32" fmla="*/ 123280 w 152145"/>
                          <a:gd name="connsiteY32" fmla="*/ 21274 h 692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152145" h="69270">
                            <a:moveTo>
                              <a:pt x="123280" y="21274"/>
                            </a:moveTo>
                            <a:cubicBezTo>
                              <a:pt x="124772" y="17133"/>
                              <a:pt x="126761" y="13181"/>
                              <a:pt x="128915" y="9605"/>
                            </a:cubicBezTo>
                            <a:cubicBezTo>
                              <a:pt x="130904" y="8664"/>
                              <a:pt x="132065" y="6029"/>
                              <a:pt x="131402" y="3582"/>
                            </a:cubicBezTo>
                            <a:cubicBezTo>
                              <a:pt x="130904" y="1888"/>
                              <a:pt x="129910" y="758"/>
                              <a:pt x="128418" y="194"/>
                            </a:cubicBezTo>
                            <a:cubicBezTo>
                              <a:pt x="126098" y="-559"/>
                              <a:pt x="123777" y="947"/>
                              <a:pt x="123114" y="3582"/>
                            </a:cubicBezTo>
                            <a:cubicBezTo>
                              <a:pt x="122948" y="4335"/>
                              <a:pt x="122948" y="5276"/>
                              <a:pt x="123114" y="6029"/>
                            </a:cubicBezTo>
                            <a:cubicBezTo>
                              <a:pt x="120628" y="10358"/>
                              <a:pt x="118473" y="14875"/>
                              <a:pt x="116816" y="19580"/>
                            </a:cubicBezTo>
                            <a:lnTo>
                              <a:pt x="116484" y="20710"/>
                            </a:lnTo>
                            <a:cubicBezTo>
                              <a:pt x="116153" y="22027"/>
                              <a:pt x="115655" y="23156"/>
                              <a:pt x="115324" y="24474"/>
                            </a:cubicBezTo>
                            <a:cubicBezTo>
                              <a:pt x="114661" y="26733"/>
                              <a:pt x="113998" y="28615"/>
                              <a:pt x="113169" y="30685"/>
                            </a:cubicBezTo>
                            <a:cubicBezTo>
                              <a:pt x="111677" y="34638"/>
                              <a:pt x="108197" y="36896"/>
                              <a:pt x="104385" y="36520"/>
                            </a:cubicBezTo>
                            <a:lnTo>
                              <a:pt x="97092" y="35579"/>
                            </a:lnTo>
                            <a:cubicBezTo>
                              <a:pt x="78528" y="57789"/>
                              <a:pt x="75378" y="63435"/>
                              <a:pt x="52671" y="63435"/>
                            </a:cubicBezTo>
                            <a:cubicBezTo>
                              <a:pt x="37919" y="63435"/>
                              <a:pt x="29466" y="58165"/>
                              <a:pt x="23499" y="51389"/>
                            </a:cubicBezTo>
                            <a:lnTo>
                              <a:pt x="2283" y="59294"/>
                            </a:lnTo>
                            <a:cubicBezTo>
                              <a:pt x="626" y="59859"/>
                              <a:pt x="-369" y="62118"/>
                              <a:pt x="128" y="64000"/>
                            </a:cubicBezTo>
                            <a:cubicBezTo>
                              <a:pt x="460" y="65129"/>
                              <a:pt x="1289" y="66070"/>
                              <a:pt x="2449" y="66447"/>
                            </a:cubicBezTo>
                            <a:cubicBezTo>
                              <a:pt x="7090" y="67953"/>
                              <a:pt x="12062" y="68894"/>
                              <a:pt x="16869" y="69270"/>
                            </a:cubicBezTo>
                            <a:cubicBezTo>
                              <a:pt x="20184" y="69270"/>
                              <a:pt x="97257" y="69270"/>
                              <a:pt x="115821" y="69270"/>
                            </a:cubicBezTo>
                            <a:cubicBezTo>
                              <a:pt x="118307" y="69270"/>
                              <a:pt x="120628" y="67953"/>
                              <a:pt x="122285" y="65694"/>
                            </a:cubicBezTo>
                            <a:cubicBezTo>
                              <a:pt x="123777" y="63624"/>
                              <a:pt x="125600" y="60800"/>
                              <a:pt x="127092" y="58165"/>
                            </a:cubicBezTo>
                            <a:cubicBezTo>
                              <a:pt x="128750" y="55530"/>
                              <a:pt x="128584" y="51766"/>
                              <a:pt x="126761" y="49319"/>
                            </a:cubicBezTo>
                            <a:lnTo>
                              <a:pt x="126761" y="49319"/>
                            </a:lnTo>
                            <a:cubicBezTo>
                              <a:pt x="126263" y="48566"/>
                              <a:pt x="126263" y="47437"/>
                              <a:pt x="126761" y="46684"/>
                            </a:cubicBezTo>
                            <a:cubicBezTo>
                              <a:pt x="129578" y="42543"/>
                              <a:pt x="132728" y="38590"/>
                              <a:pt x="136208" y="35202"/>
                            </a:cubicBezTo>
                            <a:cubicBezTo>
                              <a:pt x="139689" y="32379"/>
                              <a:pt x="143336" y="29932"/>
                              <a:pt x="147148" y="27674"/>
                            </a:cubicBezTo>
                            <a:cubicBezTo>
                              <a:pt x="149468" y="28050"/>
                              <a:pt x="151789" y="26168"/>
                              <a:pt x="152120" y="23533"/>
                            </a:cubicBezTo>
                            <a:cubicBezTo>
                              <a:pt x="152286" y="21651"/>
                              <a:pt x="151623" y="19769"/>
                              <a:pt x="150297" y="18827"/>
                            </a:cubicBezTo>
                            <a:cubicBezTo>
                              <a:pt x="149303" y="18075"/>
                              <a:pt x="147977" y="17886"/>
                              <a:pt x="146816" y="18263"/>
                            </a:cubicBezTo>
                            <a:cubicBezTo>
                              <a:pt x="145325" y="18451"/>
                              <a:pt x="144164" y="19769"/>
                              <a:pt x="143833" y="21274"/>
                            </a:cubicBezTo>
                            <a:cubicBezTo>
                              <a:pt x="139855" y="23533"/>
                              <a:pt x="136208" y="26168"/>
                              <a:pt x="132562" y="29179"/>
                            </a:cubicBezTo>
                            <a:cubicBezTo>
                              <a:pt x="128915" y="32191"/>
                              <a:pt x="124937" y="35014"/>
                              <a:pt x="120959" y="37461"/>
                            </a:cubicBezTo>
                            <a:cubicBezTo>
                              <a:pt x="120959" y="32003"/>
                              <a:pt x="121788" y="26544"/>
                              <a:pt x="123280" y="212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5" name="Freeform: Shape 894">
                        <a:extLst>
                          <a:ext uri="{FF2B5EF4-FFF2-40B4-BE49-F238E27FC236}">
                            <a16:creationId xmlns:a16="http://schemas.microsoft.com/office/drawing/2014/main" id="{7CD39166-DB3A-07D2-B6D7-C1F06DA5FA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39552" y="5100915"/>
                        <a:ext cx="25124" cy="23497"/>
                      </a:xfrm>
                      <a:custGeom>
                        <a:avLst/>
                        <a:gdLst>
                          <a:gd name="connsiteX0" fmla="*/ 346 w 83289"/>
                          <a:gd name="connsiteY0" fmla="*/ 25043 h 71794"/>
                          <a:gd name="connsiteX1" fmla="*/ 1341 w 83289"/>
                          <a:gd name="connsiteY1" fmla="*/ 24855 h 71794"/>
                          <a:gd name="connsiteX2" fmla="*/ 10954 w 83289"/>
                          <a:gd name="connsiteY2" fmla="*/ 18267 h 71794"/>
                          <a:gd name="connsiteX3" fmla="*/ 43773 w 83289"/>
                          <a:gd name="connsiteY3" fmla="*/ 40289 h 71794"/>
                          <a:gd name="connsiteX4" fmla="*/ 43110 w 83289"/>
                          <a:gd name="connsiteY4" fmla="*/ 63628 h 71794"/>
                          <a:gd name="connsiteX5" fmla="*/ 39463 w 83289"/>
                          <a:gd name="connsiteY5" fmla="*/ 70404 h 71794"/>
                          <a:gd name="connsiteX6" fmla="*/ 39463 w 83289"/>
                          <a:gd name="connsiteY6" fmla="*/ 71345 h 71794"/>
                          <a:gd name="connsiteX7" fmla="*/ 40292 w 83289"/>
                          <a:gd name="connsiteY7" fmla="*/ 71721 h 71794"/>
                          <a:gd name="connsiteX8" fmla="*/ 72447 w 83289"/>
                          <a:gd name="connsiteY8" fmla="*/ 55722 h 71794"/>
                          <a:gd name="connsiteX9" fmla="*/ 83055 w 83289"/>
                          <a:gd name="connsiteY9" fmla="*/ 43300 h 71794"/>
                          <a:gd name="connsiteX10" fmla="*/ 83221 w 83289"/>
                          <a:gd name="connsiteY10" fmla="*/ 42547 h 71794"/>
                          <a:gd name="connsiteX11" fmla="*/ 82724 w 83289"/>
                          <a:gd name="connsiteY11" fmla="*/ 41983 h 71794"/>
                          <a:gd name="connsiteX12" fmla="*/ 72281 w 83289"/>
                          <a:gd name="connsiteY12" fmla="*/ 30878 h 71794"/>
                          <a:gd name="connsiteX13" fmla="*/ 25872 w 83289"/>
                          <a:gd name="connsiteY13" fmla="*/ 1327 h 71794"/>
                          <a:gd name="connsiteX14" fmla="*/ 181 w 83289"/>
                          <a:gd name="connsiteY14" fmla="*/ 23914 h 71794"/>
                          <a:gd name="connsiteX15" fmla="*/ 346 w 83289"/>
                          <a:gd name="connsiteY15" fmla="*/ 25043 h 717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83289" h="71794">
                            <a:moveTo>
                              <a:pt x="346" y="25043"/>
                            </a:moveTo>
                            <a:cubicBezTo>
                              <a:pt x="678" y="25231"/>
                              <a:pt x="1175" y="25231"/>
                              <a:pt x="1341" y="24855"/>
                            </a:cubicBezTo>
                            <a:cubicBezTo>
                              <a:pt x="3993" y="21843"/>
                              <a:pt x="7308" y="19584"/>
                              <a:pt x="10954" y="18267"/>
                            </a:cubicBezTo>
                            <a:cubicBezTo>
                              <a:pt x="24214" y="13938"/>
                              <a:pt x="38800" y="23725"/>
                              <a:pt x="43773" y="40289"/>
                            </a:cubicBezTo>
                            <a:cubicBezTo>
                              <a:pt x="46093" y="47817"/>
                              <a:pt x="45927" y="56099"/>
                              <a:pt x="43110" y="63628"/>
                            </a:cubicBezTo>
                            <a:cubicBezTo>
                              <a:pt x="42115" y="66075"/>
                              <a:pt x="40955" y="68333"/>
                              <a:pt x="39463" y="70404"/>
                            </a:cubicBezTo>
                            <a:cubicBezTo>
                              <a:pt x="39297" y="70592"/>
                              <a:pt x="39297" y="70968"/>
                              <a:pt x="39463" y="71345"/>
                            </a:cubicBezTo>
                            <a:cubicBezTo>
                              <a:pt x="39629" y="71721"/>
                              <a:pt x="39960" y="71909"/>
                              <a:pt x="40292" y="71721"/>
                            </a:cubicBezTo>
                            <a:cubicBezTo>
                              <a:pt x="53883" y="70592"/>
                              <a:pt x="59685" y="70780"/>
                              <a:pt x="72447" y="55722"/>
                            </a:cubicBezTo>
                            <a:cubicBezTo>
                              <a:pt x="75431" y="52146"/>
                              <a:pt x="78911" y="48006"/>
                              <a:pt x="83055" y="43300"/>
                            </a:cubicBezTo>
                            <a:cubicBezTo>
                              <a:pt x="83221" y="43112"/>
                              <a:pt x="83387" y="42735"/>
                              <a:pt x="83221" y="42547"/>
                            </a:cubicBezTo>
                            <a:cubicBezTo>
                              <a:pt x="83221" y="42171"/>
                              <a:pt x="83055" y="41983"/>
                              <a:pt x="82724" y="41983"/>
                            </a:cubicBezTo>
                            <a:cubicBezTo>
                              <a:pt x="78083" y="39912"/>
                              <a:pt x="74270" y="35960"/>
                              <a:pt x="72281" y="30878"/>
                            </a:cubicBezTo>
                            <a:cubicBezTo>
                              <a:pt x="63497" y="6597"/>
                              <a:pt x="44436" y="-3943"/>
                              <a:pt x="25872" y="1327"/>
                            </a:cubicBezTo>
                            <a:cubicBezTo>
                              <a:pt x="14767" y="4339"/>
                              <a:pt x="5485" y="12620"/>
                              <a:pt x="181" y="23914"/>
                            </a:cubicBezTo>
                            <a:cubicBezTo>
                              <a:pt x="-151" y="24290"/>
                              <a:pt x="15" y="24855"/>
                              <a:pt x="346" y="25043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6" name="Freeform: Shape 895">
                        <a:extLst>
                          <a:ext uri="{FF2B5EF4-FFF2-40B4-BE49-F238E27FC236}">
                            <a16:creationId xmlns:a16="http://schemas.microsoft.com/office/drawing/2014/main" id="{114E74B4-8A8B-BA91-139E-9942DA0AF11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43680" y="5118623"/>
                        <a:ext cx="4910" cy="5225"/>
                      </a:xfrm>
                      <a:custGeom>
                        <a:avLst/>
                        <a:gdLst>
                          <a:gd name="connsiteX0" fmla="*/ 1615 w 16278"/>
                          <a:gd name="connsiteY0" fmla="*/ 4918 h 15964"/>
                          <a:gd name="connsiteX1" fmla="*/ 952 w 16278"/>
                          <a:gd name="connsiteY1" fmla="*/ 4542 h 15964"/>
                          <a:gd name="connsiteX2" fmla="*/ 289 w 16278"/>
                          <a:gd name="connsiteY2" fmla="*/ 5106 h 15964"/>
                          <a:gd name="connsiteX3" fmla="*/ 621 w 16278"/>
                          <a:gd name="connsiteY3" fmla="*/ 10565 h 15964"/>
                          <a:gd name="connsiteX4" fmla="*/ 11229 w 16278"/>
                          <a:gd name="connsiteY4" fmla="*/ 15270 h 15964"/>
                          <a:gd name="connsiteX5" fmla="*/ 15870 w 16278"/>
                          <a:gd name="connsiteY5" fmla="*/ 4542 h 15964"/>
                          <a:gd name="connsiteX6" fmla="*/ 15704 w 16278"/>
                          <a:gd name="connsiteY6" fmla="*/ 3977 h 15964"/>
                          <a:gd name="connsiteX7" fmla="*/ 15538 w 16278"/>
                          <a:gd name="connsiteY7" fmla="*/ 3600 h 15964"/>
                          <a:gd name="connsiteX8" fmla="*/ 8577 w 16278"/>
                          <a:gd name="connsiteY8" fmla="*/ 401 h 15964"/>
                          <a:gd name="connsiteX9" fmla="*/ 5427 w 16278"/>
                          <a:gd name="connsiteY9" fmla="*/ 7365 h 15964"/>
                          <a:gd name="connsiteX10" fmla="*/ 5593 w 16278"/>
                          <a:gd name="connsiteY10" fmla="*/ 7741 h 15964"/>
                          <a:gd name="connsiteX11" fmla="*/ 5925 w 16278"/>
                          <a:gd name="connsiteY11" fmla="*/ 8306 h 15964"/>
                          <a:gd name="connsiteX12" fmla="*/ 1615 w 16278"/>
                          <a:gd name="connsiteY12" fmla="*/ 4918 h 15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6278" h="15964">
                            <a:moveTo>
                              <a:pt x="1615" y="4918"/>
                            </a:moveTo>
                            <a:cubicBezTo>
                              <a:pt x="1449" y="4730"/>
                              <a:pt x="1118" y="4542"/>
                              <a:pt x="952" y="4542"/>
                            </a:cubicBezTo>
                            <a:cubicBezTo>
                              <a:pt x="621" y="4542"/>
                              <a:pt x="455" y="4730"/>
                              <a:pt x="289" y="5106"/>
                            </a:cubicBezTo>
                            <a:cubicBezTo>
                              <a:pt x="-208" y="6800"/>
                              <a:pt x="-42" y="8871"/>
                              <a:pt x="621" y="10565"/>
                            </a:cubicBezTo>
                            <a:cubicBezTo>
                              <a:pt x="2444" y="15082"/>
                              <a:pt x="7085" y="17152"/>
                              <a:pt x="11229" y="15270"/>
                            </a:cubicBezTo>
                            <a:cubicBezTo>
                              <a:pt x="15207" y="13764"/>
                              <a:pt x="17196" y="8871"/>
                              <a:pt x="15870" y="4542"/>
                            </a:cubicBezTo>
                            <a:cubicBezTo>
                              <a:pt x="15870" y="4353"/>
                              <a:pt x="15704" y="4165"/>
                              <a:pt x="15704" y="3977"/>
                            </a:cubicBezTo>
                            <a:lnTo>
                              <a:pt x="15538" y="3600"/>
                            </a:lnTo>
                            <a:cubicBezTo>
                              <a:pt x="14378" y="589"/>
                              <a:pt x="11229" y="-729"/>
                              <a:pt x="8577" y="401"/>
                            </a:cubicBezTo>
                            <a:cubicBezTo>
                              <a:pt x="6090" y="1342"/>
                              <a:pt x="4599" y="4542"/>
                              <a:pt x="5427" y="7365"/>
                            </a:cubicBezTo>
                            <a:cubicBezTo>
                              <a:pt x="5427" y="7553"/>
                              <a:pt x="5427" y="7553"/>
                              <a:pt x="5593" y="7741"/>
                            </a:cubicBezTo>
                            <a:cubicBezTo>
                              <a:pt x="5593" y="7929"/>
                              <a:pt x="5759" y="8118"/>
                              <a:pt x="5925" y="8306"/>
                            </a:cubicBezTo>
                            <a:cubicBezTo>
                              <a:pt x="4101" y="8118"/>
                              <a:pt x="2444" y="6800"/>
                              <a:pt x="1615" y="4918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7" name="Freeform: Shape 896">
                        <a:extLst>
                          <a:ext uri="{FF2B5EF4-FFF2-40B4-BE49-F238E27FC236}">
                            <a16:creationId xmlns:a16="http://schemas.microsoft.com/office/drawing/2014/main" id="{08519872-4AD1-2B8C-F577-7577D7A23D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41624" y="5110972"/>
                        <a:ext cx="11607" cy="14502"/>
                      </a:xfrm>
                      <a:custGeom>
                        <a:avLst/>
                        <a:gdLst>
                          <a:gd name="connsiteX0" fmla="*/ 37027 w 38480"/>
                          <a:gd name="connsiteY0" fmla="*/ 18872 h 44311"/>
                          <a:gd name="connsiteX1" fmla="*/ 15148 w 38480"/>
                          <a:gd name="connsiteY1" fmla="*/ 51 h 44311"/>
                          <a:gd name="connsiteX2" fmla="*/ 11502 w 38480"/>
                          <a:gd name="connsiteY2" fmla="*/ 803 h 44311"/>
                          <a:gd name="connsiteX3" fmla="*/ 65 w 38480"/>
                          <a:gd name="connsiteY3" fmla="*/ 14543 h 44311"/>
                          <a:gd name="connsiteX4" fmla="*/ 397 w 38480"/>
                          <a:gd name="connsiteY4" fmla="*/ 15485 h 44311"/>
                          <a:gd name="connsiteX5" fmla="*/ 1391 w 38480"/>
                          <a:gd name="connsiteY5" fmla="*/ 15296 h 44311"/>
                          <a:gd name="connsiteX6" fmla="*/ 2883 w 38480"/>
                          <a:gd name="connsiteY6" fmla="*/ 13791 h 44311"/>
                          <a:gd name="connsiteX7" fmla="*/ 10176 w 38480"/>
                          <a:gd name="connsiteY7" fmla="*/ 10026 h 44311"/>
                          <a:gd name="connsiteX8" fmla="*/ 22275 w 38480"/>
                          <a:gd name="connsiteY8" fmla="*/ 20943 h 44311"/>
                          <a:gd name="connsiteX9" fmla="*/ 12662 w 38480"/>
                          <a:gd name="connsiteY9" fmla="*/ 33742 h 44311"/>
                          <a:gd name="connsiteX10" fmla="*/ 11999 w 38480"/>
                          <a:gd name="connsiteY10" fmla="*/ 34306 h 44311"/>
                          <a:gd name="connsiteX11" fmla="*/ 12165 w 38480"/>
                          <a:gd name="connsiteY11" fmla="*/ 35247 h 44311"/>
                          <a:gd name="connsiteX12" fmla="*/ 27414 w 38480"/>
                          <a:gd name="connsiteY12" fmla="*/ 44282 h 44311"/>
                          <a:gd name="connsiteX13" fmla="*/ 30894 w 38480"/>
                          <a:gd name="connsiteY13" fmla="*/ 43341 h 44311"/>
                          <a:gd name="connsiteX14" fmla="*/ 37027 w 38480"/>
                          <a:gd name="connsiteY14" fmla="*/ 18872 h 443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8480" h="44311">
                            <a:moveTo>
                              <a:pt x="37027" y="18872"/>
                            </a:moveTo>
                            <a:cubicBezTo>
                              <a:pt x="33381" y="7015"/>
                              <a:pt x="24430" y="-702"/>
                              <a:pt x="15148" y="51"/>
                            </a:cubicBezTo>
                            <a:cubicBezTo>
                              <a:pt x="13988" y="239"/>
                              <a:pt x="12662" y="427"/>
                              <a:pt x="11502" y="803"/>
                            </a:cubicBezTo>
                            <a:cubicBezTo>
                              <a:pt x="6032" y="2686"/>
                              <a:pt x="2054" y="7391"/>
                              <a:pt x="65" y="14543"/>
                            </a:cubicBezTo>
                            <a:cubicBezTo>
                              <a:pt x="-101" y="14920"/>
                              <a:pt x="65" y="15296"/>
                              <a:pt x="397" y="15485"/>
                            </a:cubicBezTo>
                            <a:cubicBezTo>
                              <a:pt x="728" y="15673"/>
                              <a:pt x="1225" y="15673"/>
                              <a:pt x="1391" y="15296"/>
                            </a:cubicBezTo>
                            <a:cubicBezTo>
                              <a:pt x="1888" y="14732"/>
                              <a:pt x="2386" y="14355"/>
                              <a:pt x="2883" y="13791"/>
                            </a:cubicBezTo>
                            <a:cubicBezTo>
                              <a:pt x="4872" y="11532"/>
                              <a:pt x="7524" y="10214"/>
                              <a:pt x="10176" y="10026"/>
                            </a:cubicBezTo>
                            <a:cubicBezTo>
                              <a:pt x="16143" y="9273"/>
                              <a:pt x="21612" y="14167"/>
                              <a:pt x="22275" y="20943"/>
                            </a:cubicBezTo>
                            <a:cubicBezTo>
                              <a:pt x="22607" y="27531"/>
                              <a:pt x="18297" y="33177"/>
                              <a:pt x="12662" y="33742"/>
                            </a:cubicBezTo>
                            <a:cubicBezTo>
                              <a:pt x="12330" y="33742"/>
                              <a:pt x="12165" y="33930"/>
                              <a:pt x="11999" y="34306"/>
                            </a:cubicBezTo>
                            <a:cubicBezTo>
                              <a:pt x="11833" y="34683"/>
                              <a:pt x="11999" y="34871"/>
                              <a:pt x="12165" y="35247"/>
                            </a:cubicBezTo>
                            <a:cubicBezTo>
                              <a:pt x="16474" y="41459"/>
                              <a:pt x="22110" y="44658"/>
                              <a:pt x="27414" y="44282"/>
                            </a:cubicBezTo>
                            <a:cubicBezTo>
                              <a:pt x="28574" y="44094"/>
                              <a:pt x="29734" y="43906"/>
                              <a:pt x="30894" y="43341"/>
                            </a:cubicBezTo>
                            <a:cubicBezTo>
                              <a:pt x="37856" y="40329"/>
                              <a:pt x="40342" y="29601"/>
                              <a:pt x="37027" y="18872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8" name="Freeform: Shape 897">
                        <a:extLst>
                          <a:ext uri="{FF2B5EF4-FFF2-40B4-BE49-F238E27FC236}">
                            <a16:creationId xmlns:a16="http://schemas.microsoft.com/office/drawing/2014/main" id="{E2847C46-54AC-88CE-3DEE-5DEEB040A9A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27403" y="5094026"/>
                        <a:ext cx="45894" cy="22671"/>
                      </a:xfrm>
                      <a:custGeom>
                        <a:avLst/>
                        <a:gdLst>
                          <a:gd name="connsiteX0" fmla="*/ 123280 w 152145"/>
                          <a:gd name="connsiteY0" fmla="*/ 21274 h 69270"/>
                          <a:gd name="connsiteX1" fmla="*/ 128915 w 152145"/>
                          <a:gd name="connsiteY1" fmla="*/ 9605 h 69270"/>
                          <a:gd name="connsiteX2" fmla="*/ 131402 w 152145"/>
                          <a:gd name="connsiteY2" fmla="*/ 3582 h 69270"/>
                          <a:gd name="connsiteX3" fmla="*/ 128418 w 152145"/>
                          <a:gd name="connsiteY3" fmla="*/ 194 h 69270"/>
                          <a:gd name="connsiteX4" fmla="*/ 123114 w 152145"/>
                          <a:gd name="connsiteY4" fmla="*/ 3582 h 69270"/>
                          <a:gd name="connsiteX5" fmla="*/ 123114 w 152145"/>
                          <a:gd name="connsiteY5" fmla="*/ 6029 h 69270"/>
                          <a:gd name="connsiteX6" fmla="*/ 116816 w 152145"/>
                          <a:gd name="connsiteY6" fmla="*/ 19580 h 69270"/>
                          <a:gd name="connsiteX7" fmla="*/ 116484 w 152145"/>
                          <a:gd name="connsiteY7" fmla="*/ 20710 h 69270"/>
                          <a:gd name="connsiteX8" fmla="*/ 115324 w 152145"/>
                          <a:gd name="connsiteY8" fmla="*/ 24474 h 69270"/>
                          <a:gd name="connsiteX9" fmla="*/ 113169 w 152145"/>
                          <a:gd name="connsiteY9" fmla="*/ 30685 h 69270"/>
                          <a:gd name="connsiteX10" fmla="*/ 104385 w 152145"/>
                          <a:gd name="connsiteY10" fmla="*/ 36520 h 69270"/>
                          <a:gd name="connsiteX11" fmla="*/ 97092 w 152145"/>
                          <a:gd name="connsiteY11" fmla="*/ 35579 h 69270"/>
                          <a:gd name="connsiteX12" fmla="*/ 52671 w 152145"/>
                          <a:gd name="connsiteY12" fmla="*/ 63435 h 69270"/>
                          <a:gd name="connsiteX13" fmla="*/ 23499 w 152145"/>
                          <a:gd name="connsiteY13" fmla="*/ 51389 h 69270"/>
                          <a:gd name="connsiteX14" fmla="*/ 2283 w 152145"/>
                          <a:gd name="connsiteY14" fmla="*/ 59294 h 69270"/>
                          <a:gd name="connsiteX15" fmla="*/ 128 w 152145"/>
                          <a:gd name="connsiteY15" fmla="*/ 64000 h 69270"/>
                          <a:gd name="connsiteX16" fmla="*/ 2449 w 152145"/>
                          <a:gd name="connsiteY16" fmla="*/ 66447 h 69270"/>
                          <a:gd name="connsiteX17" fmla="*/ 16869 w 152145"/>
                          <a:gd name="connsiteY17" fmla="*/ 69270 h 69270"/>
                          <a:gd name="connsiteX18" fmla="*/ 115821 w 152145"/>
                          <a:gd name="connsiteY18" fmla="*/ 69270 h 69270"/>
                          <a:gd name="connsiteX19" fmla="*/ 122285 w 152145"/>
                          <a:gd name="connsiteY19" fmla="*/ 65694 h 69270"/>
                          <a:gd name="connsiteX20" fmla="*/ 127092 w 152145"/>
                          <a:gd name="connsiteY20" fmla="*/ 58165 h 69270"/>
                          <a:gd name="connsiteX21" fmla="*/ 126761 w 152145"/>
                          <a:gd name="connsiteY21" fmla="*/ 49319 h 69270"/>
                          <a:gd name="connsiteX22" fmla="*/ 126761 w 152145"/>
                          <a:gd name="connsiteY22" fmla="*/ 49319 h 69270"/>
                          <a:gd name="connsiteX23" fmla="*/ 126761 w 152145"/>
                          <a:gd name="connsiteY23" fmla="*/ 46684 h 69270"/>
                          <a:gd name="connsiteX24" fmla="*/ 136208 w 152145"/>
                          <a:gd name="connsiteY24" fmla="*/ 35202 h 69270"/>
                          <a:gd name="connsiteX25" fmla="*/ 147148 w 152145"/>
                          <a:gd name="connsiteY25" fmla="*/ 27674 h 69270"/>
                          <a:gd name="connsiteX26" fmla="*/ 152120 w 152145"/>
                          <a:gd name="connsiteY26" fmla="*/ 23533 h 69270"/>
                          <a:gd name="connsiteX27" fmla="*/ 150297 w 152145"/>
                          <a:gd name="connsiteY27" fmla="*/ 18827 h 69270"/>
                          <a:gd name="connsiteX28" fmla="*/ 146816 w 152145"/>
                          <a:gd name="connsiteY28" fmla="*/ 18263 h 69270"/>
                          <a:gd name="connsiteX29" fmla="*/ 143833 w 152145"/>
                          <a:gd name="connsiteY29" fmla="*/ 21274 h 69270"/>
                          <a:gd name="connsiteX30" fmla="*/ 132562 w 152145"/>
                          <a:gd name="connsiteY30" fmla="*/ 29179 h 69270"/>
                          <a:gd name="connsiteX31" fmla="*/ 120959 w 152145"/>
                          <a:gd name="connsiteY31" fmla="*/ 37461 h 69270"/>
                          <a:gd name="connsiteX32" fmla="*/ 123280 w 152145"/>
                          <a:gd name="connsiteY32" fmla="*/ 21274 h 692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152145" h="69270">
                            <a:moveTo>
                              <a:pt x="123280" y="21274"/>
                            </a:moveTo>
                            <a:cubicBezTo>
                              <a:pt x="124772" y="17133"/>
                              <a:pt x="126761" y="13181"/>
                              <a:pt x="128915" y="9605"/>
                            </a:cubicBezTo>
                            <a:cubicBezTo>
                              <a:pt x="130904" y="8664"/>
                              <a:pt x="132065" y="6029"/>
                              <a:pt x="131402" y="3582"/>
                            </a:cubicBezTo>
                            <a:cubicBezTo>
                              <a:pt x="130904" y="1888"/>
                              <a:pt x="129910" y="758"/>
                              <a:pt x="128418" y="194"/>
                            </a:cubicBezTo>
                            <a:cubicBezTo>
                              <a:pt x="126098" y="-559"/>
                              <a:pt x="123777" y="947"/>
                              <a:pt x="123114" y="3582"/>
                            </a:cubicBezTo>
                            <a:cubicBezTo>
                              <a:pt x="122948" y="4335"/>
                              <a:pt x="122948" y="5276"/>
                              <a:pt x="123114" y="6029"/>
                            </a:cubicBezTo>
                            <a:cubicBezTo>
                              <a:pt x="120628" y="10358"/>
                              <a:pt x="118473" y="14875"/>
                              <a:pt x="116816" y="19580"/>
                            </a:cubicBezTo>
                            <a:lnTo>
                              <a:pt x="116484" y="20710"/>
                            </a:lnTo>
                            <a:cubicBezTo>
                              <a:pt x="116153" y="22027"/>
                              <a:pt x="115655" y="23156"/>
                              <a:pt x="115324" y="24474"/>
                            </a:cubicBezTo>
                            <a:cubicBezTo>
                              <a:pt x="114661" y="26733"/>
                              <a:pt x="113998" y="28615"/>
                              <a:pt x="113169" y="30685"/>
                            </a:cubicBezTo>
                            <a:cubicBezTo>
                              <a:pt x="111677" y="34638"/>
                              <a:pt x="108197" y="36896"/>
                              <a:pt x="104385" y="36520"/>
                            </a:cubicBezTo>
                            <a:lnTo>
                              <a:pt x="97092" y="35579"/>
                            </a:lnTo>
                            <a:cubicBezTo>
                              <a:pt x="78528" y="57789"/>
                              <a:pt x="75378" y="63435"/>
                              <a:pt x="52671" y="63435"/>
                            </a:cubicBezTo>
                            <a:cubicBezTo>
                              <a:pt x="37919" y="63435"/>
                              <a:pt x="29466" y="58165"/>
                              <a:pt x="23499" y="51389"/>
                            </a:cubicBezTo>
                            <a:lnTo>
                              <a:pt x="2283" y="59294"/>
                            </a:lnTo>
                            <a:cubicBezTo>
                              <a:pt x="626" y="59859"/>
                              <a:pt x="-369" y="62118"/>
                              <a:pt x="128" y="64000"/>
                            </a:cubicBezTo>
                            <a:cubicBezTo>
                              <a:pt x="460" y="65129"/>
                              <a:pt x="1289" y="66070"/>
                              <a:pt x="2449" y="66447"/>
                            </a:cubicBezTo>
                            <a:cubicBezTo>
                              <a:pt x="7090" y="67953"/>
                              <a:pt x="12062" y="68894"/>
                              <a:pt x="16869" y="69270"/>
                            </a:cubicBezTo>
                            <a:cubicBezTo>
                              <a:pt x="20184" y="69270"/>
                              <a:pt x="97257" y="69270"/>
                              <a:pt x="115821" y="69270"/>
                            </a:cubicBezTo>
                            <a:cubicBezTo>
                              <a:pt x="118307" y="69270"/>
                              <a:pt x="120628" y="67953"/>
                              <a:pt x="122285" y="65694"/>
                            </a:cubicBezTo>
                            <a:cubicBezTo>
                              <a:pt x="123777" y="63624"/>
                              <a:pt x="125600" y="60800"/>
                              <a:pt x="127092" y="58165"/>
                            </a:cubicBezTo>
                            <a:cubicBezTo>
                              <a:pt x="128750" y="55530"/>
                              <a:pt x="128584" y="51766"/>
                              <a:pt x="126761" y="49319"/>
                            </a:cubicBezTo>
                            <a:lnTo>
                              <a:pt x="126761" y="49319"/>
                            </a:lnTo>
                            <a:cubicBezTo>
                              <a:pt x="126263" y="48566"/>
                              <a:pt x="126263" y="47437"/>
                              <a:pt x="126761" y="46684"/>
                            </a:cubicBezTo>
                            <a:cubicBezTo>
                              <a:pt x="129578" y="42543"/>
                              <a:pt x="132728" y="38590"/>
                              <a:pt x="136208" y="35202"/>
                            </a:cubicBezTo>
                            <a:cubicBezTo>
                              <a:pt x="139689" y="32379"/>
                              <a:pt x="143336" y="29932"/>
                              <a:pt x="147148" y="27674"/>
                            </a:cubicBezTo>
                            <a:cubicBezTo>
                              <a:pt x="149468" y="28050"/>
                              <a:pt x="151789" y="26168"/>
                              <a:pt x="152120" y="23533"/>
                            </a:cubicBezTo>
                            <a:cubicBezTo>
                              <a:pt x="152286" y="21651"/>
                              <a:pt x="151623" y="19769"/>
                              <a:pt x="150297" y="18827"/>
                            </a:cubicBezTo>
                            <a:cubicBezTo>
                              <a:pt x="149303" y="18075"/>
                              <a:pt x="147977" y="17886"/>
                              <a:pt x="146816" y="18263"/>
                            </a:cubicBezTo>
                            <a:cubicBezTo>
                              <a:pt x="145325" y="18451"/>
                              <a:pt x="144164" y="19769"/>
                              <a:pt x="143833" y="21274"/>
                            </a:cubicBezTo>
                            <a:cubicBezTo>
                              <a:pt x="139855" y="23533"/>
                              <a:pt x="136208" y="26168"/>
                              <a:pt x="132562" y="29179"/>
                            </a:cubicBezTo>
                            <a:cubicBezTo>
                              <a:pt x="128915" y="32191"/>
                              <a:pt x="124937" y="35014"/>
                              <a:pt x="120959" y="37461"/>
                            </a:cubicBezTo>
                            <a:cubicBezTo>
                              <a:pt x="120959" y="32003"/>
                              <a:pt x="121788" y="26544"/>
                              <a:pt x="123280" y="212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9" name="Freeform: Shape 898">
                        <a:extLst>
                          <a:ext uri="{FF2B5EF4-FFF2-40B4-BE49-F238E27FC236}">
                            <a16:creationId xmlns:a16="http://schemas.microsoft.com/office/drawing/2014/main" id="{0C829100-A162-8F95-BABA-1E5DF0F1D7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234003">
                        <a:off x="7397379" y="5021532"/>
                        <a:ext cx="1479223" cy="333103"/>
                      </a:xfrm>
                      <a:custGeom>
                        <a:avLst/>
                        <a:gdLst>
                          <a:gd name="connsiteX0" fmla="*/ 0 w 4330700"/>
                          <a:gd name="connsiteY0" fmla="*/ 0 h 1225550"/>
                          <a:gd name="connsiteX1" fmla="*/ 615950 w 4330700"/>
                          <a:gd name="connsiteY1" fmla="*/ 19050 h 1225550"/>
                          <a:gd name="connsiteX2" fmla="*/ 1708150 w 4330700"/>
                          <a:gd name="connsiteY2" fmla="*/ 215900 h 1225550"/>
                          <a:gd name="connsiteX3" fmla="*/ 2724150 w 4330700"/>
                          <a:gd name="connsiteY3" fmla="*/ 501650 h 1225550"/>
                          <a:gd name="connsiteX4" fmla="*/ 3683000 w 4330700"/>
                          <a:gd name="connsiteY4" fmla="*/ 889000 h 1225550"/>
                          <a:gd name="connsiteX5" fmla="*/ 4330700 w 4330700"/>
                          <a:gd name="connsiteY5" fmla="*/ 1225550 h 1225550"/>
                          <a:gd name="connsiteX0" fmla="*/ 0 w 4330700"/>
                          <a:gd name="connsiteY0" fmla="*/ 1905 h 1227455"/>
                          <a:gd name="connsiteX1" fmla="*/ 13165 w 4330700"/>
                          <a:gd name="connsiteY1" fmla="*/ 0 h 1227455"/>
                          <a:gd name="connsiteX2" fmla="*/ 615950 w 4330700"/>
                          <a:gd name="connsiteY2" fmla="*/ 20955 h 1227455"/>
                          <a:gd name="connsiteX3" fmla="*/ 1708150 w 4330700"/>
                          <a:gd name="connsiteY3" fmla="*/ 217805 h 1227455"/>
                          <a:gd name="connsiteX4" fmla="*/ 2724150 w 4330700"/>
                          <a:gd name="connsiteY4" fmla="*/ 503555 h 1227455"/>
                          <a:gd name="connsiteX5" fmla="*/ 3683000 w 4330700"/>
                          <a:gd name="connsiteY5" fmla="*/ 890905 h 1227455"/>
                          <a:gd name="connsiteX6" fmla="*/ 4330700 w 4330700"/>
                          <a:gd name="connsiteY6" fmla="*/ 1227455 h 1227455"/>
                          <a:gd name="connsiteX0" fmla="*/ 0 w 4330700"/>
                          <a:gd name="connsiteY0" fmla="*/ 116205 h 1341755"/>
                          <a:gd name="connsiteX1" fmla="*/ 6815 w 4330700"/>
                          <a:gd name="connsiteY1" fmla="*/ 0 h 1341755"/>
                          <a:gd name="connsiteX2" fmla="*/ 615950 w 4330700"/>
                          <a:gd name="connsiteY2" fmla="*/ 135255 h 1341755"/>
                          <a:gd name="connsiteX3" fmla="*/ 1708150 w 4330700"/>
                          <a:gd name="connsiteY3" fmla="*/ 332105 h 1341755"/>
                          <a:gd name="connsiteX4" fmla="*/ 2724150 w 4330700"/>
                          <a:gd name="connsiteY4" fmla="*/ 617855 h 1341755"/>
                          <a:gd name="connsiteX5" fmla="*/ 3683000 w 4330700"/>
                          <a:gd name="connsiteY5" fmla="*/ 1005205 h 1341755"/>
                          <a:gd name="connsiteX6" fmla="*/ 4330700 w 4330700"/>
                          <a:gd name="connsiteY6" fmla="*/ 1341755 h 1341755"/>
                          <a:gd name="connsiteX0" fmla="*/ 0 w 4330700"/>
                          <a:gd name="connsiteY0" fmla="*/ 0 h 1225550"/>
                          <a:gd name="connsiteX1" fmla="*/ 44915 w 4330700"/>
                          <a:gd name="connsiteY1" fmla="*/ 74295 h 1225550"/>
                          <a:gd name="connsiteX2" fmla="*/ 615950 w 4330700"/>
                          <a:gd name="connsiteY2" fmla="*/ 19050 h 1225550"/>
                          <a:gd name="connsiteX3" fmla="*/ 1708150 w 4330700"/>
                          <a:gd name="connsiteY3" fmla="*/ 215900 h 1225550"/>
                          <a:gd name="connsiteX4" fmla="*/ 2724150 w 4330700"/>
                          <a:gd name="connsiteY4" fmla="*/ 501650 h 1225550"/>
                          <a:gd name="connsiteX5" fmla="*/ 3683000 w 4330700"/>
                          <a:gd name="connsiteY5" fmla="*/ 889000 h 1225550"/>
                          <a:gd name="connsiteX6" fmla="*/ 4330700 w 4330700"/>
                          <a:gd name="connsiteY6" fmla="*/ 1225550 h 1225550"/>
                          <a:gd name="connsiteX0" fmla="*/ 0 w 4324350"/>
                          <a:gd name="connsiteY0" fmla="*/ 0 h 1333500"/>
                          <a:gd name="connsiteX1" fmla="*/ 38565 w 4324350"/>
                          <a:gd name="connsiteY1" fmla="*/ 182245 h 1333500"/>
                          <a:gd name="connsiteX2" fmla="*/ 609600 w 4324350"/>
                          <a:gd name="connsiteY2" fmla="*/ 127000 h 1333500"/>
                          <a:gd name="connsiteX3" fmla="*/ 1701800 w 4324350"/>
                          <a:gd name="connsiteY3" fmla="*/ 323850 h 1333500"/>
                          <a:gd name="connsiteX4" fmla="*/ 2717800 w 4324350"/>
                          <a:gd name="connsiteY4" fmla="*/ 609600 h 1333500"/>
                          <a:gd name="connsiteX5" fmla="*/ 3676650 w 4324350"/>
                          <a:gd name="connsiteY5" fmla="*/ 996950 h 1333500"/>
                          <a:gd name="connsiteX6" fmla="*/ 4324350 w 4324350"/>
                          <a:gd name="connsiteY6" fmla="*/ 1333500 h 1333500"/>
                          <a:gd name="connsiteX0" fmla="*/ 5885 w 4330235"/>
                          <a:gd name="connsiteY0" fmla="*/ 0 h 1333500"/>
                          <a:gd name="connsiteX1" fmla="*/ 0 w 4330235"/>
                          <a:gd name="connsiteY1" fmla="*/ 118745 h 1333500"/>
                          <a:gd name="connsiteX2" fmla="*/ 615485 w 4330235"/>
                          <a:gd name="connsiteY2" fmla="*/ 127000 h 1333500"/>
                          <a:gd name="connsiteX3" fmla="*/ 1707685 w 4330235"/>
                          <a:gd name="connsiteY3" fmla="*/ 323850 h 1333500"/>
                          <a:gd name="connsiteX4" fmla="*/ 2723685 w 4330235"/>
                          <a:gd name="connsiteY4" fmla="*/ 609600 h 1333500"/>
                          <a:gd name="connsiteX5" fmla="*/ 3682535 w 4330235"/>
                          <a:gd name="connsiteY5" fmla="*/ 996950 h 1333500"/>
                          <a:gd name="connsiteX6" fmla="*/ 4330235 w 4330235"/>
                          <a:gd name="connsiteY6" fmla="*/ 1333500 h 1333500"/>
                          <a:gd name="connsiteX0" fmla="*/ 12234 w 4336584"/>
                          <a:gd name="connsiteY0" fmla="*/ 1905 h 1335405"/>
                          <a:gd name="connsiteX1" fmla="*/ 0 w 4336584"/>
                          <a:gd name="connsiteY1" fmla="*/ 0 h 1335405"/>
                          <a:gd name="connsiteX2" fmla="*/ 6349 w 4336584"/>
                          <a:gd name="connsiteY2" fmla="*/ 120650 h 1335405"/>
                          <a:gd name="connsiteX3" fmla="*/ 621834 w 4336584"/>
                          <a:gd name="connsiteY3" fmla="*/ 128905 h 1335405"/>
                          <a:gd name="connsiteX4" fmla="*/ 1714034 w 4336584"/>
                          <a:gd name="connsiteY4" fmla="*/ 325755 h 1335405"/>
                          <a:gd name="connsiteX5" fmla="*/ 2730034 w 4336584"/>
                          <a:gd name="connsiteY5" fmla="*/ 611505 h 1335405"/>
                          <a:gd name="connsiteX6" fmla="*/ 3688884 w 4336584"/>
                          <a:gd name="connsiteY6" fmla="*/ 998855 h 1335405"/>
                          <a:gd name="connsiteX7" fmla="*/ 4336584 w 4336584"/>
                          <a:gd name="connsiteY7" fmla="*/ 1335405 h 1335405"/>
                          <a:gd name="connsiteX0" fmla="*/ 5885 w 4330235"/>
                          <a:gd name="connsiteY0" fmla="*/ 1905 h 1335405"/>
                          <a:gd name="connsiteX1" fmla="*/ 482601 w 4330235"/>
                          <a:gd name="connsiteY1" fmla="*/ 0 h 1335405"/>
                          <a:gd name="connsiteX2" fmla="*/ 0 w 4330235"/>
                          <a:gd name="connsiteY2" fmla="*/ 120650 h 1335405"/>
                          <a:gd name="connsiteX3" fmla="*/ 615485 w 4330235"/>
                          <a:gd name="connsiteY3" fmla="*/ 128905 h 1335405"/>
                          <a:gd name="connsiteX4" fmla="*/ 1707685 w 4330235"/>
                          <a:gd name="connsiteY4" fmla="*/ 325755 h 1335405"/>
                          <a:gd name="connsiteX5" fmla="*/ 2723685 w 4330235"/>
                          <a:gd name="connsiteY5" fmla="*/ 611505 h 1335405"/>
                          <a:gd name="connsiteX6" fmla="*/ 3682535 w 4330235"/>
                          <a:gd name="connsiteY6" fmla="*/ 998855 h 1335405"/>
                          <a:gd name="connsiteX7" fmla="*/ 4330235 w 4330235"/>
                          <a:gd name="connsiteY7" fmla="*/ 1335405 h 1335405"/>
                          <a:gd name="connsiteX0" fmla="*/ 240834 w 4565184"/>
                          <a:gd name="connsiteY0" fmla="*/ 1905 h 1335405"/>
                          <a:gd name="connsiteX1" fmla="*/ 0 w 4565184"/>
                          <a:gd name="connsiteY1" fmla="*/ 0 h 1335405"/>
                          <a:gd name="connsiteX2" fmla="*/ 234949 w 4565184"/>
                          <a:gd name="connsiteY2" fmla="*/ 120650 h 1335405"/>
                          <a:gd name="connsiteX3" fmla="*/ 850434 w 4565184"/>
                          <a:gd name="connsiteY3" fmla="*/ 128905 h 1335405"/>
                          <a:gd name="connsiteX4" fmla="*/ 1942634 w 4565184"/>
                          <a:gd name="connsiteY4" fmla="*/ 325755 h 1335405"/>
                          <a:gd name="connsiteX5" fmla="*/ 2958634 w 4565184"/>
                          <a:gd name="connsiteY5" fmla="*/ 611505 h 1335405"/>
                          <a:gd name="connsiteX6" fmla="*/ 3917484 w 4565184"/>
                          <a:gd name="connsiteY6" fmla="*/ 998855 h 1335405"/>
                          <a:gd name="connsiteX7" fmla="*/ 4565184 w 4565184"/>
                          <a:gd name="connsiteY7" fmla="*/ 1335405 h 1335405"/>
                          <a:gd name="connsiteX0" fmla="*/ 996484 w 4565184"/>
                          <a:gd name="connsiteY0" fmla="*/ 20955 h 1335405"/>
                          <a:gd name="connsiteX1" fmla="*/ 0 w 4565184"/>
                          <a:gd name="connsiteY1" fmla="*/ 0 h 1335405"/>
                          <a:gd name="connsiteX2" fmla="*/ 234949 w 4565184"/>
                          <a:gd name="connsiteY2" fmla="*/ 120650 h 1335405"/>
                          <a:gd name="connsiteX3" fmla="*/ 850434 w 4565184"/>
                          <a:gd name="connsiteY3" fmla="*/ 128905 h 1335405"/>
                          <a:gd name="connsiteX4" fmla="*/ 1942634 w 4565184"/>
                          <a:gd name="connsiteY4" fmla="*/ 325755 h 1335405"/>
                          <a:gd name="connsiteX5" fmla="*/ 2958634 w 4565184"/>
                          <a:gd name="connsiteY5" fmla="*/ 611505 h 1335405"/>
                          <a:gd name="connsiteX6" fmla="*/ 3917484 w 4565184"/>
                          <a:gd name="connsiteY6" fmla="*/ 998855 h 1335405"/>
                          <a:gd name="connsiteX7" fmla="*/ 4565184 w 4565184"/>
                          <a:gd name="connsiteY7" fmla="*/ 1335405 h 1335405"/>
                          <a:gd name="connsiteX0" fmla="*/ 996484 w 4565184"/>
                          <a:gd name="connsiteY0" fmla="*/ 20955 h 1335405"/>
                          <a:gd name="connsiteX1" fmla="*/ 1022350 w 4565184"/>
                          <a:gd name="connsiteY1" fmla="*/ 1905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996484 w 4565184"/>
                          <a:gd name="connsiteY0" fmla="*/ 20955 h 1335405"/>
                          <a:gd name="connsiteX1" fmla="*/ 933450 w 4565184"/>
                          <a:gd name="connsiteY1" fmla="*/ 2540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1993434 w 4565184"/>
                          <a:gd name="connsiteY0" fmla="*/ 205105 h 1335405"/>
                          <a:gd name="connsiteX1" fmla="*/ 933450 w 4565184"/>
                          <a:gd name="connsiteY1" fmla="*/ 2540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1993434 w 4565184"/>
                          <a:gd name="connsiteY0" fmla="*/ 205105 h 1335405"/>
                          <a:gd name="connsiteX1" fmla="*/ 1993900 w 4565184"/>
                          <a:gd name="connsiteY1" fmla="*/ 19050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1993434 w 4565184"/>
                          <a:gd name="connsiteY0" fmla="*/ 205105 h 1335405"/>
                          <a:gd name="connsiteX1" fmla="*/ 1879600 w 4565184"/>
                          <a:gd name="connsiteY1" fmla="*/ 18415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2945934 w 4565184"/>
                          <a:gd name="connsiteY0" fmla="*/ 478155 h 1335405"/>
                          <a:gd name="connsiteX1" fmla="*/ 1879600 w 4565184"/>
                          <a:gd name="connsiteY1" fmla="*/ 18415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2945934 w 4565184"/>
                          <a:gd name="connsiteY0" fmla="*/ 478155 h 1335405"/>
                          <a:gd name="connsiteX1" fmla="*/ 2952750 w 4565184"/>
                          <a:gd name="connsiteY1" fmla="*/ 50165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2945934 w 4565184"/>
                          <a:gd name="connsiteY0" fmla="*/ 478155 h 1335405"/>
                          <a:gd name="connsiteX1" fmla="*/ 2889250 w 4565184"/>
                          <a:gd name="connsiteY1" fmla="*/ 44450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3511084 w 4565184"/>
                          <a:gd name="connsiteY0" fmla="*/ 636905 h 1335405"/>
                          <a:gd name="connsiteX1" fmla="*/ 2889250 w 4565184"/>
                          <a:gd name="connsiteY1" fmla="*/ 44450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3511084 w 4608457"/>
                          <a:gd name="connsiteY0" fmla="*/ 636905 h 1361718"/>
                          <a:gd name="connsiteX1" fmla="*/ 2889250 w 4608457"/>
                          <a:gd name="connsiteY1" fmla="*/ 444501 h 1361718"/>
                          <a:gd name="connsiteX2" fmla="*/ 1879600 w 4608457"/>
                          <a:gd name="connsiteY2" fmla="*/ 184151 h 1361718"/>
                          <a:gd name="connsiteX3" fmla="*/ 933450 w 4608457"/>
                          <a:gd name="connsiteY3" fmla="*/ 25401 h 1361718"/>
                          <a:gd name="connsiteX4" fmla="*/ 0 w 4608457"/>
                          <a:gd name="connsiteY4" fmla="*/ 0 h 1361718"/>
                          <a:gd name="connsiteX5" fmla="*/ 234949 w 4608457"/>
                          <a:gd name="connsiteY5" fmla="*/ 120650 h 1361718"/>
                          <a:gd name="connsiteX6" fmla="*/ 850434 w 4608457"/>
                          <a:gd name="connsiteY6" fmla="*/ 128905 h 1361718"/>
                          <a:gd name="connsiteX7" fmla="*/ 1942634 w 4608457"/>
                          <a:gd name="connsiteY7" fmla="*/ 325755 h 1361718"/>
                          <a:gd name="connsiteX8" fmla="*/ 2958634 w 4608457"/>
                          <a:gd name="connsiteY8" fmla="*/ 611505 h 1361718"/>
                          <a:gd name="connsiteX9" fmla="*/ 3917484 w 4608457"/>
                          <a:gd name="connsiteY9" fmla="*/ 998855 h 1361718"/>
                          <a:gd name="connsiteX10" fmla="*/ 4565184 w 4608457"/>
                          <a:gd name="connsiteY10" fmla="*/ 1335405 h 1361718"/>
                          <a:gd name="connsiteX11" fmla="*/ 4547823 w 4608457"/>
                          <a:gd name="connsiteY11" fmla="*/ 1340078 h 1361718"/>
                          <a:gd name="connsiteX0" fmla="*/ 3511084 w 4608457"/>
                          <a:gd name="connsiteY0" fmla="*/ 636905 h 1340078"/>
                          <a:gd name="connsiteX1" fmla="*/ 2889250 w 4608457"/>
                          <a:gd name="connsiteY1" fmla="*/ 444501 h 1340078"/>
                          <a:gd name="connsiteX2" fmla="*/ 1879600 w 4608457"/>
                          <a:gd name="connsiteY2" fmla="*/ 184151 h 1340078"/>
                          <a:gd name="connsiteX3" fmla="*/ 933450 w 4608457"/>
                          <a:gd name="connsiteY3" fmla="*/ 25401 h 1340078"/>
                          <a:gd name="connsiteX4" fmla="*/ 0 w 4608457"/>
                          <a:gd name="connsiteY4" fmla="*/ 0 h 1340078"/>
                          <a:gd name="connsiteX5" fmla="*/ 234949 w 4608457"/>
                          <a:gd name="connsiteY5" fmla="*/ 120650 h 1340078"/>
                          <a:gd name="connsiteX6" fmla="*/ 850434 w 4608457"/>
                          <a:gd name="connsiteY6" fmla="*/ 128905 h 1340078"/>
                          <a:gd name="connsiteX7" fmla="*/ 1942634 w 4608457"/>
                          <a:gd name="connsiteY7" fmla="*/ 325755 h 1340078"/>
                          <a:gd name="connsiteX8" fmla="*/ 2958634 w 4608457"/>
                          <a:gd name="connsiteY8" fmla="*/ 611505 h 1340078"/>
                          <a:gd name="connsiteX9" fmla="*/ 3917484 w 4608457"/>
                          <a:gd name="connsiteY9" fmla="*/ 998855 h 1340078"/>
                          <a:gd name="connsiteX10" fmla="*/ 4565184 w 4608457"/>
                          <a:gd name="connsiteY10" fmla="*/ 1176655 h 1340078"/>
                          <a:gd name="connsiteX11" fmla="*/ 4547823 w 4608457"/>
                          <a:gd name="connsiteY11" fmla="*/ 1340078 h 1340078"/>
                          <a:gd name="connsiteX0" fmla="*/ 3511084 w 4548753"/>
                          <a:gd name="connsiteY0" fmla="*/ 636905 h 1353134"/>
                          <a:gd name="connsiteX1" fmla="*/ 2889250 w 4548753"/>
                          <a:gd name="connsiteY1" fmla="*/ 444501 h 1353134"/>
                          <a:gd name="connsiteX2" fmla="*/ 1879600 w 4548753"/>
                          <a:gd name="connsiteY2" fmla="*/ 184151 h 1353134"/>
                          <a:gd name="connsiteX3" fmla="*/ 933450 w 4548753"/>
                          <a:gd name="connsiteY3" fmla="*/ 25401 h 1353134"/>
                          <a:gd name="connsiteX4" fmla="*/ 0 w 4548753"/>
                          <a:gd name="connsiteY4" fmla="*/ 0 h 1353134"/>
                          <a:gd name="connsiteX5" fmla="*/ 234949 w 4548753"/>
                          <a:gd name="connsiteY5" fmla="*/ 120650 h 1353134"/>
                          <a:gd name="connsiteX6" fmla="*/ 850434 w 4548753"/>
                          <a:gd name="connsiteY6" fmla="*/ 128905 h 1353134"/>
                          <a:gd name="connsiteX7" fmla="*/ 1942634 w 4548753"/>
                          <a:gd name="connsiteY7" fmla="*/ 325755 h 1353134"/>
                          <a:gd name="connsiteX8" fmla="*/ 2958634 w 4548753"/>
                          <a:gd name="connsiteY8" fmla="*/ 611505 h 1353134"/>
                          <a:gd name="connsiteX9" fmla="*/ 3917484 w 4548753"/>
                          <a:gd name="connsiteY9" fmla="*/ 998855 h 1353134"/>
                          <a:gd name="connsiteX10" fmla="*/ 4444534 w 4548753"/>
                          <a:gd name="connsiteY10" fmla="*/ 1322705 h 1353134"/>
                          <a:gd name="connsiteX11" fmla="*/ 4547823 w 4548753"/>
                          <a:gd name="connsiteY11" fmla="*/ 1340078 h 1353134"/>
                          <a:gd name="connsiteX0" fmla="*/ 3511084 w 4586146"/>
                          <a:gd name="connsiteY0" fmla="*/ 636905 h 1333198"/>
                          <a:gd name="connsiteX1" fmla="*/ 2889250 w 4586146"/>
                          <a:gd name="connsiteY1" fmla="*/ 444501 h 1333198"/>
                          <a:gd name="connsiteX2" fmla="*/ 1879600 w 4586146"/>
                          <a:gd name="connsiteY2" fmla="*/ 184151 h 1333198"/>
                          <a:gd name="connsiteX3" fmla="*/ 933450 w 4586146"/>
                          <a:gd name="connsiteY3" fmla="*/ 25401 h 1333198"/>
                          <a:gd name="connsiteX4" fmla="*/ 0 w 4586146"/>
                          <a:gd name="connsiteY4" fmla="*/ 0 h 1333198"/>
                          <a:gd name="connsiteX5" fmla="*/ 234949 w 4586146"/>
                          <a:gd name="connsiteY5" fmla="*/ 120650 h 1333198"/>
                          <a:gd name="connsiteX6" fmla="*/ 850434 w 4586146"/>
                          <a:gd name="connsiteY6" fmla="*/ 128905 h 1333198"/>
                          <a:gd name="connsiteX7" fmla="*/ 1942634 w 4586146"/>
                          <a:gd name="connsiteY7" fmla="*/ 325755 h 1333198"/>
                          <a:gd name="connsiteX8" fmla="*/ 2958634 w 4586146"/>
                          <a:gd name="connsiteY8" fmla="*/ 611505 h 1333198"/>
                          <a:gd name="connsiteX9" fmla="*/ 3917484 w 4586146"/>
                          <a:gd name="connsiteY9" fmla="*/ 998855 h 1333198"/>
                          <a:gd name="connsiteX10" fmla="*/ 4444534 w 4586146"/>
                          <a:gd name="connsiteY10" fmla="*/ 1322705 h 1333198"/>
                          <a:gd name="connsiteX11" fmla="*/ 4585923 w 4586146"/>
                          <a:gd name="connsiteY11" fmla="*/ 1187678 h 1333198"/>
                          <a:gd name="connsiteX0" fmla="*/ 3511084 w 4586146"/>
                          <a:gd name="connsiteY0" fmla="*/ 636905 h 1333198"/>
                          <a:gd name="connsiteX1" fmla="*/ 2889250 w 4586146"/>
                          <a:gd name="connsiteY1" fmla="*/ 444501 h 1333198"/>
                          <a:gd name="connsiteX2" fmla="*/ 1879600 w 4586146"/>
                          <a:gd name="connsiteY2" fmla="*/ 184151 h 1333198"/>
                          <a:gd name="connsiteX3" fmla="*/ 933450 w 4586146"/>
                          <a:gd name="connsiteY3" fmla="*/ 25401 h 1333198"/>
                          <a:gd name="connsiteX4" fmla="*/ 0 w 4586146"/>
                          <a:gd name="connsiteY4" fmla="*/ 0 h 1333198"/>
                          <a:gd name="connsiteX5" fmla="*/ 234949 w 4586146"/>
                          <a:gd name="connsiteY5" fmla="*/ 120650 h 1333198"/>
                          <a:gd name="connsiteX6" fmla="*/ 850434 w 4586146"/>
                          <a:gd name="connsiteY6" fmla="*/ 128905 h 1333198"/>
                          <a:gd name="connsiteX7" fmla="*/ 1942634 w 4586146"/>
                          <a:gd name="connsiteY7" fmla="*/ 325755 h 1333198"/>
                          <a:gd name="connsiteX8" fmla="*/ 2958634 w 4586146"/>
                          <a:gd name="connsiteY8" fmla="*/ 611505 h 1333198"/>
                          <a:gd name="connsiteX9" fmla="*/ 3917484 w 4586146"/>
                          <a:gd name="connsiteY9" fmla="*/ 998855 h 1333198"/>
                          <a:gd name="connsiteX10" fmla="*/ 4444534 w 4586146"/>
                          <a:gd name="connsiteY10" fmla="*/ 1322705 h 1333198"/>
                          <a:gd name="connsiteX11" fmla="*/ 4585923 w 4586146"/>
                          <a:gd name="connsiteY11" fmla="*/ 1187678 h 1333198"/>
                          <a:gd name="connsiteX12" fmla="*/ 3511084 w 4586146"/>
                          <a:gd name="connsiteY12" fmla="*/ 636905 h 1333198"/>
                          <a:gd name="connsiteX0" fmla="*/ 3419009 w 4494071"/>
                          <a:gd name="connsiteY0" fmla="*/ 668655 h 1364948"/>
                          <a:gd name="connsiteX1" fmla="*/ 2797175 w 4494071"/>
                          <a:gd name="connsiteY1" fmla="*/ 476251 h 1364948"/>
                          <a:gd name="connsiteX2" fmla="*/ 1787525 w 4494071"/>
                          <a:gd name="connsiteY2" fmla="*/ 215901 h 1364948"/>
                          <a:gd name="connsiteX3" fmla="*/ 841375 w 4494071"/>
                          <a:gd name="connsiteY3" fmla="*/ 57151 h 1364948"/>
                          <a:gd name="connsiteX4" fmla="*/ 0 w 4494071"/>
                          <a:gd name="connsiteY4" fmla="*/ 0 h 1364948"/>
                          <a:gd name="connsiteX5" fmla="*/ 142874 w 4494071"/>
                          <a:gd name="connsiteY5" fmla="*/ 152400 h 1364948"/>
                          <a:gd name="connsiteX6" fmla="*/ 758359 w 4494071"/>
                          <a:gd name="connsiteY6" fmla="*/ 160655 h 1364948"/>
                          <a:gd name="connsiteX7" fmla="*/ 1850559 w 4494071"/>
                          <a:gd name="connsiteY7" fmla="*/ 357505 h 1364948"/>
                          <a:gd name="connsiteX8" fmla="*/ 2866559 w 4494071"/>
                          <a:gd name="connsiteY8" fmla="*/ 643255 h 1364948"/>
                          <a:gd name="connsiteX9" fmla="*/ 3825409 w 4494071"/>
                          <a:gd name="connsiteY9" fmla="*/ 1030605 h 1364948"/>
                          <a:gd name="connsiteX10" fmla="*/ 4352459 w 4494071"/>
                          <a:gd name="connsiteY10" fmla="*/ 1354455 h 1364948"/>
                          <a:gd name="connsiteX11" fmla="*/ 4493848 w 4494071"/>
                          <a:gd name="connsiteY11" fmla="*/ 1219428 h 1364948"/>
                          <a:gd name="connsiteX12" fmla="*/ 3419009 w 4494071"/>
                          <a:gd name="connsiteY12" fmla="*/ 668655 h 1364948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2874 w 4494071"/>
                          <a:gd name="connsiteY5" fmla="*/ 161727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2874 w 4494071"/>
                          <a:gd name="connsiteY5" fmla="*/ 161727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07949 w 4494071"/>
                          <a:gd name="connsiteY5" fmla="*/ 17125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07949 w 4494071"/>
                          <a:gd name="connsiteY5" fmla="*/ 17125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11124 w 4494071"/>
                          <a:gd name="connsiteY5" fmla="*/ 1268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11124 w 4494071"/>
                          <a:gd name="connsiteY5" fmla="*/ 1268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6049 w 4494071"/>
                          <a:gd name="connsiteY5" fmla="*/ 1014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387259 w 4462321"/>
                          <a:gd name="connsiteY0" fmla="*/ 695537 h 1391830"/>
                          <a:gd name="connsiteX1" fmla="*/ 2765425 w 4462321"/>
                          <a:gd name="connsiteY1" fmla="*/ 503133 h 1391830"/>
                          <a:gd name="connsiteX2" fmla="*/ 1755775 w 4462321"/>
                          <a:gd name="connsiteY2" fmla="*/ 242783 h 1391830"/>
                          <a:gd name="connsiteX3" fmla="*/ 809625 w 4462321"/>
                          <a:gd name="connsiteY3" fmla="*/ 84033 h 1391830"/>
                          <a:gd name="connsiteX4" fmla="*/ 0 w 4462321"/>
                          <a:gd name="connsiteY4" fmla="*/ 7832 h 1391830"/>
                          <a:gd name="connsiteX5" fmla="*/ 114299 w 4462321"/>
                          <a:gd name="connsiteY5" fmla="*/ 118957 h 1391830"/>
                          <a:gd name="connsiteX6" fmla="*/ 726609 w 4462321"/>
                          <a:gd name="connsiteY6" fmla="*/ 187537 h 1391830"/>
                          <a:gd name="connsiteX7" fmla="*/ 1818809 w 4462321"/>
                          <a:gd name="connsiteY7" fmla="*/ 384387 h 1391830"/>
                          <a:gd name="connsiteX8" fmla="*/ 2834809 w 4462321"/>
                          <a:gd name="connsiteY8" fmla="*/ 670137 h 1391830"/>
                          <a:gd name="connsiteX9" fmla="*/ 3793659 w 4462321"/>
                          <a:gd name="connsiteY9" fmla="*/ 1057487 h 1391830"/>
                          <a:gd name="connsiteX10" fmla="*/ 4320709 w 4462321"/>
                          <a:gd name="connsiteY10" fmla="*/ 1381337 h 1391830"/>
                          <a:gd name="connsiteX11" fmla="*/ 4462098 w 4462321"/>
                          <a:gd name="connsiteY11" fmla="*/ 1246310 h 1391830"/>
                          <a:gd name="connsiteX12" fmla="*/ 3387259 w 4462321"/>
                          <a:gd name="connsiteY12" fmla="*/ 695537 h 1391830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26609 w 4462321"/>
                          <a:gd name="connsiteY6" fmla="*/ 19038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69755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7829 w 4462870"/>
                          <a:gd name="connsiteY5" fmla="*/ 100617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7829 w 4462870"/>
                          <a:gd name="connsiteY5" fmla="*/ 100617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705424 h 1357039"/>
                          <a:gd name="connsiteX1" fmla="*/ 2765425 w 4462870"/>
                          <a:gd name="connsiteY1" fmla="*/ 516195 h 1357039"/>
                          <a:gd name="connsiteX2" fmla="*/ 1755775 w 4462870"/>
                          <a:gd name="connsiteY2" fmla="*/ 255845 h 1357039"/>
                          <a:gd name="connsiteX3" fmla="*/ 822325 w 4462870"/>
                          <a:gd name="connsiteY3" fmla="*/ 65345 h 1357039"/>
                          <a:gd name="connsiteX4" fmla="*/ 0 w 4462870"/>
                          <a:gd name="connsiteY4" fmla="*/ 20894 h 1357039"/>
                          <a:gd name="connsiteX5" fmla="*/ 117829 w 4462870"/>
                          <a:gd name="connsiteY5" fmla="*/ 110836 h 1357039"/>
                          <a:gd name="connsiteX6" fmla="*/ 745659 w 4462870"/>
                          <a:gd name="connsiteY6" fmla="*/ 241874 h 1357039"/>
                          <a:gd name="connsiteX7" fmla="*/ 1831509 w 4462870"/>
                          <a:gd name="connsiteY7" fmla="*/ 435549 h 1357039"/>
                          <a:gd name="connsiteX8" fmla="*/ 2834809 w 4462870"/>
                          <a:gd name="connsiteY8" fmla="*/ 683199 h 1357039"/>
                          <a:gd name="connsiteX9" fmla="*/ 3793659 w 4462870"/>
                          <a:gd name="connsiteY9" fmla="*/ 1070549 h 1357039"/>
                          <a:gd name="connsiteX10" fmla="*/ 4355634 w 4462870"/>
                          <a:gd name="connsiteY10" fmla="*/ 1343599 h 1357039"/>
                          <a:gd name="connsiteX11" fmla="*/ 4462098 w 4462870"/>
                          <a:gd name="connsiteY11" fmla="*/ 1259372 h 1357039"/>
                          <a:gd name="connsiteX12" fmla="*/ 3279309 w 4462870"/>
                          <a:gd name="connsiteY12" fmla="*/ 705424 h 1357039"/>
                          <a:gd name="connsiteX0" fmla="*/ 3291288 w 4474849"/>
                          <a:gd name="connsiteY0" fmla="*/ 705424 h 1357039"/>
                          <a:gd name="connsiteX1" fmla="*/ 2777404 w 4474849"/>
                          <a:gd name="connsiteY1" fmla="*/ 516195 h 1357039"/>
                          <a:gd name="connsiteX2" fmla="*/ 1767754 w 4474849"/>
                          <a:gd name="connsiteY2" fmla="*/ 255845 h 1357039"/>
                          <a:gd name="connsiteX3" fmla="*/ 834304 w 4474849"/>
                          <a:gd name="connsiteY3" fmla="*/ 65345 h 1357039"/>
                          <a:gd name="connsiteX4" fmla="*/ 11979 w 4474849"/>
                          <a:gd name="connsiteY4" fmla="*/ 20894 h 1357039"/>
                          <a:gd name="connsiteX5" fmla="*/ 129808 w 4474849"/>
                          <a:gd name="connsiteY5" fmla="*/ 110836 h 1357039"/>
                          <a:gd name="connsiteX6" fmla="*/ 757638 w 4474849"/>
                          <a:gd name="connsiteY6" fmla="*/ 241874 h 1357039"/>
                          <a:gd name="connsiteX7" fmla="*/ 1843488 w 4474849"/>
                          <a:gd name="connsiteY7" fmla="*/ 435549 h 1357039"/>
                          <a:gd name="connsiteX8" fmla="*/ 2846788 w 4474849"/>
                          <a:gd name="connsiteY8" fmla="*/ 683199 h 1357039"/>
                          <a:gd name="connsiteX9" fmla="*/ 3805638 w 4474849"/>
                          <a:gd name="connsiteY9" fmla="*/ 1070549 h 1357039"/>
                          <a:gd name="connsiteX10" fmla="*/ 4367613 w 4474849"/>
                          <a:gd name="connsiteY10" fmla="*/ 1343599 h 1357039"/>
                          <a:gd name="connsiteX11" fmla="*/ 4474077 w 4474849"/>
                          <a:gd name="connsiteY11" fmla="*/ 1259372 h 1357039"/>
                          <a:gd name="connsiteX12" fmla="*/ 3291288 w 4474849"/>
                          <a:gd name="connsiteY12" fmla="*/ 705424 h 1357039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767754 w 4474849"/>
                          <a:gd name="connsiteY2" fmla="*/ 26991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71491 w 4474849"/>
                          <a:gd name="connsiteY6" fmla="*/ 249329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79777 w 4474849"/>
                          <a:gd name="connsiteY6" fmla="*/ 219772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3032 w 4474849"/>
                          <a:gd name="connsiteY1" fmla="*/ 509605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54952 w 4474849"/>
                          <a:gd name="connsiteY1" fmla="*/ 467630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54952 w 4474849"/>
                          <a:gd name="connsiteY1" fmla="*/ 467630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86157 w 4474849"/>
                          <a:gd name="connsiteY8" fmla="*/ 619395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33401 h 1393798"/>
                          <a:gd name="connsiteX1" fmla="*/ 2854952 w 4474849"/>
                          <a:gd name="connsiteY1" fmla="*/ 490320 h 1393798"/>
                          <a:gd name="connsiteX2" fmla="*/ 1830576 w 4474849"/>
                          <a:gd name="connsiteY2" fmla="*/ 213374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342666 w 4474849"/>
                          <a:gd name="connsiteY0" fmla="*/ 733401 h 1393798"/>
                          <a:gd name="connsiteX1" fmla="*/ 2854952 w 4474849"/>
                          <a:gd name="connsiteY1" fmla="*/ 49032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342666 w 4474849"/>
                          <a:gd name="connsiteY0" fmla="*/ 733401 h 1393798"/>
                          <a:gd name="connsiteX1" fmla="*/ 2885001 w 4474849"/>
                          <a:gd name="connsiteY1" fmla="*/ 44289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471975 w 4474849"/>
                          <a:gd name="connsiteY0" fmla="*/ 709025 h 1393798"/>
                          <a:gd name="connsiteX1" fmla="*/ 2885001 w 4474849"/>
                          <a:gd name="connsiteY1" fmla="*/ 44289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471975 w 4474849"/>
                          <a:gd name="connsiteY12" fmla="*/ 709025 h 1393798"/>
                          <a:gd name="connsiteX0" fmla="*/ 3471975 w 4515650"/>
                          <a:gd name="connsiteY0" fmla="*/ 709025 h 1391394"/>
                          <a:gd name="connsiteX1" fmla="*/ 2885001 w 4515650"/>
                          <a:gd name="connsiteY1" fmla="*/ 442890 h 1391394"/>
                          <a:gd name="connsiteX2" fmla="*/ 1878934 w 4515650"/>
                          <a:gd name="connsiteY2" fmla="*/ 168887 h 1391394"/>
                          <a:gd name="connsiteX3" fmla="*/ 900398 w 4515650"/>
                          <a:gd name="connsiteY3" fmla="*/ 9220 h 1391394"/>
                          <a:gd name="connsiteX4" fmla="*/ 11979 w 4515650"/>
                          <a:gd name="connsiteY4" fmla="*/ 57653 h 1391394"/>
                          <a:gd name="connsiteX5" fmla="*/ 129808 w 4515650"/>
                          <a:gd name="connsiteY5" fmla="*/ 147595 h 1391394"/>
                          <a:gd name="connsiteX6" fmla="*/ 802135 w 4515650"/>
                          <a:gd name="connsiteY6" fmla="*/ 212092 h 1391394"/>
                          <a:gd name="connsiteX7" fmla="*/ 1872819 w 4515650"/>
                          <a:gd name="connsiteY7" fmla="*/ 377567 h 1391394"/>
                          <a:gd name="connsiteX8" fmla="*/ 2886157 w 4515650"/>
                          <a:gd name="connsiteY8" fmla="*/ 642085 h 1391394"/>
                          <a:gd name="connsiteX9" fmla="*/ 3833781 w 4515650"/>
                          <a:gd name="connsiteY9" fmla="*/ 1105682 h 1391394"/>
                          <a:gd name="connsiteX10" fmla="*/ 4367613 w 4515650"/>
                          <a:gd name="connsiteY10" fmla="*/ 1380358 h 1391394"/>
                          <a:gd name="connsiteX11" fmla="*/ 4515455 w 4515650"/>
                          <a:gd name="connsiteY11" fmla="*/ 1256723 h 1391394"/>
                          <a:gd name="connsiteX12" fmla="*/ 3471975 w 4515650"/>
                          <a:gd name="connsiteY12" fmla="*/ 709025 h 1391394"/>
                          <a:gd name="connsiteX0" fmla="*/ 3471975 w 4515650"/>
                          <a:gd name="connsiteY0" fmla="*/ 709025 h 1391394"/>
                          <a:gd name="connsiteX1" fmla="*/ 2885001 w 4515650"/>
                          <a:gd name="connsiteY1" fmla="*/ 442890 h 1391394"/>
                          <a:gd name="connsiteX2" fmla="*/ 1878934 w 4515650"/>
                          <a:gd name="connsiteY2" fmla="*/ 168887 h 1391394"/>
                          <a:gd name="connsiteX3" fmla="*/ 900398 w 4515650"/>
                          <a:gd name="connsiteY3" fmla="*/ 9220 h 1391394"/>
                          <a:gd name="connsiteX4" fmla="*/ 11979 w 4515650"/>
                          <a:gd name="connsiteY4" fmla="*/ 57653 h 1391394"/>
                          <a:gd name="connsiteX5" fmla="*/ 129808 w 4515650"/>
                          <a:gd name="connsiteY5" fmla="*/ 147595 h 1391394"/>
                          <a:gd name="connsiteX6" fmla="*/ 802135 w 4515650"/>
                          <a:gd name="connsiteY6" fmla="*/ 212092 h 1391394"/>
                          <a:gd name="connsiteX7" fmla="*/ 1872819 w 4515650"/>
                          <a:gd name="connsiteY7" fmla="*/ 377567 h 1391394"/>
                          <a:gd name="connsiteX8" fmla="*/ 2886157 w 4515650"/>
                          <a:gd name="connsiteY8" fmla="*/ 642085 h 1391394"/>
                          <a:gd name="connsiteX9" fmla="*/ 3863584 w 4515650"/>
                          <a:gd name="connsiteY9" fmla="*/ 1053782 h 1391394"/>
                          <a:gd name="connsiteX10" fmla="*/ 4367613 w 4515650"/>
                          <a:gd name="connsiteY10" fmla="*/ 1380358 h 1391394"/>
                          <a:gd name="connsiteX11" fmla="*/ 4515455 w 4515650"/>
                          <a:gd name="connsiteY11" fmla="*/ 1256723 h 1391394"/>
                          <a:gd name="connsiteX12" fmla="*/ 3471975 w 4515650"/>
                          <a:gd name="connsiteY12" fmla="*/ 709025 h 1391394"/>
                          <a:gd name="connsiteX0" fmla="*/ 3471975 w 4516886"/>
                          <a:gd name="connsiteY0" fmla="*/ 709025 h 1337157"/>
                          <a:gd name="connsiteX1" fmla="*/ 2885001 w 4516886"/>
                          <a:gd name="connsiteY1" fmla="*/ 442890 h 1337157"/>
                          <a:gd name="connsiteX2" fmla="*/ 1878934 w 4516886"/>
                          <a:gd name="connsiteY2" fmla="*/ 168887 h 1337157"/>
                          <a:gd name="connsiteX3" fmla="*/ 900398 w 4516886"/>
                          <a:gd name="connsiteY3" fmla="*/ 9220 h 1337157"/>
                          <a:gd name="connsiteX4" fmla="*/ 11979 w 4516886"/>
                          <a:gd name="connsiteY4" fmla="*/ 57653 h 1337157"/>
                          <a:gd name="connsiteX5" fmla="*/ 129808 w 4516886"/>
                          <a:gd name="connsiteY5" fmla="*/ 147595 h 1337157"/>
                          <a:gd name="connsiteX6" fmla="*/ 802135 w 4516886"/>
                          <a:gd name="connsiteY6" fmla="*/ 212092 h 1337157"/>
                          <a:gd name="connsiteX7" fmla="*/ 1872819 w 4516886"/>
                          <a:gd name="connsiteY7" fmla="*/ 377567 h 1337157"/>
                          <a:gd name="connsiteX8" fmla="*/ 2886157 w 4516886"/>
                          <a:gd name="connsiteY8" fmla="*/ 642085 h 1337157"/>
                          <a:gd name="connsiteX9" fmla="*/ 3863584 w 4516886"/>
                          <a:gd name="connsiteY9" fmla="*/ 1053782 h 1337157"/>
                          <a:gd name="connsiteX10" fmla="*/ 4418844 w 4516886"/>
                          <a:gd name="connsiteY10" fmla="*/ 1322162 h 1337157"/>
                          <a:gd name="connsiteX11" fmla="*/ 4515455 w 4516886"/>
                          <a:gd name="connsiteY11" fmla="*/ 1256723 h 1337157"/>
                          <a:gd name="connsiteX12" fmla="*/ 3471975 w 4516886"/>
                          <a:gd name="connsiteY12" fmla="*/ 709025 h 1337157"/>
                          <a:gd name="connsiteX0" fmla="*/ 3471975 w 4516886"/>
                          <a:gd name="connsiteY0" fmla="*/ 709025 h 1337157"/>
                          <a:gd name="connsiteX1" fmla="*/ 2885001 w 4516886"/>
                          <a:gd name="connsiteY1" fmla="*/ 442890 h 1337157"/>
                          <a:gd name="connsiteX2" fmla="*/ 1878934 w 4516886"/>
                          <a:gd name="connsiteY2" fmla="*/ 168887 h 1337157"/>
                          <a:gd name="connsiteX3" fmla="*/ 900398 w 4516886"/>
                          <a:gd name="connsiteY3" fmla="*/ 9220 h 1337157"/>
                          <a:gd name="connsiteX4" fmla="*/ 11979 w 4516886"/>
                          <a:gd name="connsiteY4" fmla="*/ 57653 h 1337157"/>
                          <a:gd name="connsiteX5" fmla="*/ 129808 w 4516886"/>
                          <a:gd name="connsiteY5" fmla="*/ 147595 h 1337157"/>
                          <a:gd name="connsiteX6" fmla="*/ 802135 w 4516886"/>
                          <a:gd name="connsiteY6" fmla="*/ 212092 h 1337157"/>
                          <a:gd name="connsiteX7" fmla="*/ 1908861 w 4516886"/>
                          <a:gd name="connsiteY7" fmla="*/ 307182 h 1337157"/>
                          <a:gd name="connsiteX8" fmla="*/ 2886157 w 4516886"/>
                          <a:gd name="connsiteY8" fmla="*/ 642085 h 1337157"/>
                          <a:gd name="connsiteX9" fmla="*/ 3863584 w 4516886"/>
                          <a:gd name="connsiteY9" fmla="*/ 1053782 h 1337157"/>
                          <a:gd name="connsiteX10" fmla="*/ 4418844 w 4516886"/>
                          <a:gd name="connsiteY10" fmla="*/ 1322162 h 1337157"/>
                          <a:gd name="connsiteX11" fmla="*/ 4515455 w 4516886"/>
                          <a:gd name="connsiteY11" fmla="*/ 1256723 h 1337157"/>
                          <a:gd name="connsiteX12" fmla="*/ 3471975 w 4516886"/>
                          <a:gd name="connsiteY12" fmla="*/ 709025 h 1337157"/>
                          <a:gd name="connsiteX0" fmla="*/ 3471975 w 4516886"/>
                          <a:gd name="connsiteY0" fmla="*/ 723778 h 1351910"/>
                          <a:gd name="connsiteX1" fmla="*/ 2885001 w 4516886"/>
                          <a:gd name="connsiteY1" fmla="*/ 457643 h 1351910"/>
                          <a:gd name="connsiteX2" fmla="*/ 1878934 w 4516886"/>
                          <a:gd name="connsiteY2" fmla="*/ 183640 h 1351910"/>
                          <a:gd name="connsiteX3" fmla="*/ 1004665 w 4516886"/>
                          <a:gd name="connsiteY3" fmla="*/ 6200 h 1351910"/>
                          <a:gd name="connsiteX4" fmla="*/ 11979 w 4516886"/>
                          <a:gd name="connsiteY4" fmla="*/ 72406 h 1351910"/>
                          <a:gd name="connsiteX5" fmla="*/ 129808 w 4516886"/>
                          <a:gd name="connsiteY5" fmla="*/ 162348 h 1351910"/>
                          <a:gd name="connsiteX6" fmla="*/ 802135 w 4516886"/>
                          <a:gd name="connsiteY6" fmla="*/ 226845 h 1351910"/>
                          <a:gd name="connsiteX7" fmla="*/ 1908861 w 4516886"/>
                          <a:gd name="connsiteY7" fmla="*/ 321935 h 1351910"/>
                          <a:gd name="connsiteX8" fmla="*/ 2886157 w 4516886"/>
                          <a:gd name="connsiteY8" fmla="*/ 656838 h 1351910"/>
                          <a:gd name="connsiteX9" fmla="*/ 3863584 w 4516886"/>
                          <a:gd name="connsiteY9" fmla="*/ 1068535 h 1351910"/>
                          <a:gd name="connsiteX10" fmla="*/ 4418844 w 4516886"/>
                          <a:gd name="connsiteY10" fmla="*/ 1336915 h 1351910"/>
                          <a:gd name="connsiteX11" fmla="*/ 4515455 w 4516886"/>
                          <a:gd name="connsiteY11" fmla="*/ 1271476 h 1351910"/>
                          <a:gd name="connsiteX12" fmla="*/ 3471975 w 4516886"/>
                          <a:gd name="connsiteY12" fmla="*/ 723778 h 1351910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22743 w 4516886"/>
                          <a:gd name="connsiteY6" fmla="*/ 112097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270 w 4516181"/>
                          <a:gd name="connsiteY0" fmla="*/ 696072 h 1324204"/>
                          <a:gd name="connsiteX1" fmla="*/ 2884296 w 4516181"/>
                          <a:gd name="connsiteY1" fmla="*/ 429937 h 1324204"/>
                          <a:gd name="connsiteX2" fmla="*/ 1878229 w 4516181"/>
                          <a:gd name="connsiteY2" fmla="*/ 155934 h 1324204"/>
                          <a:gd name="connsiteX3" fmla="*/ 995093 w 4516181"/>
                          <a:gd name="connsiteY3" fmla="*/ 15159 h 1324204"/>
                          <a:gd name="connsiteX4" fmla="*/ 11274 w 4516181"/>
                          <a:gd name="connsiteY4" fmla="*/ 44700 h 1324204"/>
                          <a:gd name="connsiteX5" fmla="*/ 134111 w 4516181"/>
                          <a:gd name="connsiteY5" fmla="*/ 93812 h 1324204"/>
                          <a:gd name="connsiteX6" fmla="*/ 822038 w 4516181"/>
                          <a:gd name="connsiteY6" fmla="*/ 112097 h 1324204"/>
                          <a:gd name="connsiteX7" fmla="*/ 1908156 w 4516181"/>
                          <a:gd name="connsiteY7" fmla="*/ 294229 h 1324204"/>
                          <a:gd name="connsiteX8" fmla="*/ 2885452 w 4516181"/>
                          <a:gd name="connsiteY8" fmla="*/ 629132 h 1324204"/>
                          <a:gd name="connsiteX9" fmla="*/ 3862879 w 4516181"/>
                          <a:gd name="connsiteY9" fmla="*/ 1040829 h 1324204"/>
                          <a:gd name="connsiteX10" fmla="*/ 4418139 w 4516181"/>
                          <a:gd name="connsiteY10" fmla="*/ 1309209 h 1324204"/>
                          <a:gd name="connsiteX11" fmla="*/ 4514750 w 4516181"/>
                          <a:gd name="connsiteY11" fmla="*/ 1243770 h 1324204"/>
                          <a:gd name="connsiteX12" fmla="*/ 3471270 w 4516181"/>
                          <a:gd name="connsiteY12" fmla="*/ 696072 h 1324204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834226 w 4464955"/>
                          <a:gd name="connsiteY8" fmla="*/ 647504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6392 w 4464955"/>
                          <a:gd name="connsiteY8" fmla="*/ 574072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37348 w 4464955"/>
                          <a:gd name="connsiteY2" fmla="*/ 16445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37348 w 4464955"/>
                          <a:gd name="connsiteY2" fmla="*/ 16445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47981 w 4464955"/>
                          <a:gd name="connsiteY7" fmla="*/ 281928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14548 w 4459459"/>
                          <a:gd name="connsiteY0" fmla="*/ 718205 h 1346337"/>
                          <a:gd name="connsiteX1" fmla="*/ 2827574 w 4459459"/>
                          <a:gd name="connsiteY1" fmla="*/ 452070 h 1346337"/>
                          <a:gd name="connsiteX2" fmla="*/ 1831852 w 4459459"/>
                          <a:gd name="connsiteY2" fmla="*/ 168217 h 1346337"/>
                          <a:gd name="connsiteX3" fmla="*/ 938371 w 4459459"/>
                          <a:gd name="connsiteY3" fmla="*/ 37292 h 1346337"/>
                          <a:gd name="connsiteX4" fmla="*/ 35913 w 4459459"/>
                          <a:gd name="connsiteY4" fmla="*/ 28545 h 1346337"/>
                          <a:gd name="connsiteX5" fmla="*/ 77389 w 4459459"/>
                          <a:gd name="connsiteY5" fmla="*/ 115945 h 1346337"/>
                          <a:gd name="connsiteX6" fmla="*/ 765316 w 4459459"/>
                          <a:gd name="connsiteY6" fmla="*/ 134230 h 1346337"/>
                          <a:gd name="connsiteX7" fmla="*/ 1842485 w 4459459"/>
                          <a:gd name="connsiteY7" fmla="*/ 285689 h 1346337"/>
                          <a:gd name="connsiteX8" fmla="*/ 2902370 w 4459459"/>
                          <a:gd name="connsiteY8" fmla="*/ 604646 h 1346337"/>
                          <a:gd name="connsiteX9" fmla="*/ 3810181 w 4459459"/>
                          <a:gd name="connsiteY9" fmla="*/ 1004257 h 1346337"/>
                          <a:gd name="connsiteX10" fmla="*/ 4361417 w 4459459"/>
                          <a:gd name="connsiteY10" fmla="*/ 1331342 h 1346337"/>
                          <a:gd name="connsiteX11" fmla="*/ 4458028 w 4459459"/>
                          <a:gd name="connsiteY11" fmla="*/ 1265903 h 1346337"/>
                          <a:gd name="connsiteX12" fmla="*/ 3414548 w 4459459"/>
                          <a:gd name="connsiteY12" fmla="*/ 718205 h 1346337"/>
                          <a:gd name="connsiteX0" fmla="*/ 3411476 w 4456387"/>
                          <a:gd name="connsiteY0" fmla="*/ 718205 h 1346337"/>
                          <a:gd name="connsiteX1" fmla="*/ 2824502 w 4456387"/>
                          <a:gd name="connsiteY1" fmla="*/ 452070 h 1346337"/>
                          <a:gd name="connsiteX2" fmla="*/ 1828780 w 4456387"/>
                          <a:gd name="connsiteY2" fmla="*/ 168217 h 1346337"/>
                          <a:gd name="connsiteX3" fmla="*/ 935299 w 4456387"/>
                          <a:gd name="connsiteY3" fmla="*/ 37292 h 1346337"/>
                          <a:gd name="connsiteX4" fmla="*/ 32841 w 4456387"/>
                          <a:gd name="connsiteY4" fmla="*/ 28545 h 1346337"/>
                          <a:gd name="connsiteX5" fmla="*/ 80558 w 4456387"/>
                          <a:gd name="connsiteY5" fmla="*/ 97460 h 1346337"/>
                          <a:gd name="connsiteX6" fmla="*/ 762244 w 4456387"/>
                          <a:gd name="connsiteY6" fmla="*/ 134230 h 1346337"/>
                          <a:gd name="connsiteX7" fmla="*/ 1839413 w 4456387"/>
                          <a:gd name="connsiteY7" fmla="*/ 285689 h 1346337"/>
                          <a:gd name="connsiteX8" fmla="*/ 2899298 w 4456387"/>
                          <a:gd name="connsiteY8" fmla="*/ 604646 h 1346337"/>
                          <a:gd name="connsiteX9" fmla="*/ 3807109 w 4456387"/>
                          <a:gd name="connsiteY9" fmla="*/ 1004257 h 1346337"/>
                          <a:gd name="connsiteX10" fmla="*/ 4358345 w 4456387"/>
                          <a:gd name="connsiteY10" fmla="*/ 1331342 h 1346337"/>
                          <a:gd name="connsiteX11" fmla="*/ 4454956 w 4456387"/>
                          <a:gd name="connsiteY11" fmla="*/ 1265903 h 1346337"/>
                          <a:gd name="connsiteX12" fmla="*/ 3411476 w 4456387"/>
                          <a:gd name="connsiteY12" fmla="*/ 718205 h 1346337"/>
                          <a:gd name="connsiteX0" fmla="*/ 3411476 w 4456387"/>
                          <a:gd name="connsiteY0" fmla="*/ 718828 h 1346960"/>
                          <a:gd name="connsiteX1" fmla="*/ 2824502 w 4456387"/>
                          <a:gd name="connsiteY1" fmla="*/ 452693 h 1346960"/>
                          <a:gd name="connsiteX2" fmla="*/ 1828780 w 4456387"/>
                          <a:gd name="connsiteY2" fmla="*/ 168840 h 1346960"/>
                          <a:gd name="connsiteX3" fmla="*/ 960586 w 4456387"/>
                          <a:gd name="connsiteY3" fmla="*/ 35782 h 1346960"/>
                          <a:gd name="connsiteX4" fmla="*/ 32841 w 4456387"/>
                          <a:gd name="connsiteY4" fmla="*/ 29168 h 1346960"/>
                          <a:gd name="connsiteX5" fmla="*/ 80558 w 4456387"/>
                          <a:gd name="connsiteY5" fmla="*/ 98083 h 1346960"/>
                          <a:gd name="connsiteX6" fmla="*/ 762244 w 4456387"/>
                          <a:gd name="connsiteY6" fmla="*/ 134853 h 1346960"/>
                          <a:gd name="connsiteX7" fmla="*/ 1839413 w 4456387"/>
                          <a:gd name="connsiteY7" fmla="*/ 286312 h 1346960"/>
                          <a:gd name="connsiteX8" fmla="*/ 2899298 w 4456387"/>
                          <a:gd name="connsiteY8" fmla="*/ 605269 h 1346960"/>
                          <a:gd name="connsiteX9" fmla="*/ 3807109 w 4456387"/>
                          <a:gd name="connsiteY9" fmla="*/ 1004880 h 1346960"/>
                          <a:gd name="connsiteX10" fmla="*/ 4358345 w 4456387"/>
                          <a:gd name="connsiteY10" fmla="*/ 1331965 h 1346960"/>
                          <a:gd name="connsiteX11" fmla="*/ 4454956 w 4456387"/>
                          <a:gd name="connsiteY11" fmla="*/ 1266526 h 1346960"/>
                          <a:gd name="connsiteX12" fmla="*/ 3411476 w 4456387"/>
                          <a:gd name="connsiteY12" fmla="*/ 718828 h 1346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4456387" h="1346960">
                            <a:moveTo>
                              <a:pt x="3411476" y="718828"/>
                            </a:moveTo>
                            <a:cubicBezTo>
                              <a:pt x="3412612" y="722744"/>
                              <a:pt x="3002224" y="501694"/>
                              <a:pt x="2824502" y="452693"/>
                            </a:cubicBezTo>
                            <a:cubicBezTo>
                              <a:pt x="2646780" y="403692"/>
                              <a:pt x="2165330" y="248215"/>
                              <a:pt x="1828780" y="168840"/>
                            </a:cubicBezTo>
                            <a:cubicBezTo>
                              <a:pt x="1512355" y="90136"/>
                              <a:pt x="1290186" y="63273"/>
                              <a:pt x="960586" y="35782"/>
                            </a:cubicBezTo>
                            <a:cubicBezTo>
                              <a:pt x="680128" y="16732"/>
                              <a:pt x="357063" y="-30470"/>
                              <a:pt x="32841" y="29168"/>
                            </a:cubicBezTo>
                            <a:cubicBezTo>
                              <a:pt x="355" y="97240"/>
                              <a:pt x="-38008" y="70930"/>
                              <a:pt x="80558" y="98083"/>
                            </a:cubicBezTo>
                            <a:cubicBezTo>
                              <a:pt x="322761" y="145285"/>
                              <a:pt x="529566" y="94001"/>
                              <a:pt x="762244" y="134853"/>
                            </a:cubicBezTo>
                            <a:cubicBezTo>
                              <a:pt x="1128427" y="161311"/>
                              <a:pt x="1476405" y="209054"/>
                              <a:pt x="1839413" y="286312"/>
                            </a:cubicBezTo>
                            <a:cubicBezTo>
                              <a:pt x="2177021" y="349812"/>
                              <a:pt x="2558515" y="490969"/>
                              <a:pt x="2899298" y="605269"/>
                            </a:cubicBezTo>
                            <a:cubicBezTo>
                              <a:pt x="3260190" y="708986"/>
                              <a:pt x="3487492" y="837663"/>
                              <a:pt x="3807109" y="1004880"/>
                            </a:cubicBezTo>
                            <a:cubicBezTo>
                              <a:pt x="4038884" y="1083197"/>
                              <a:pt x="4171020" y="1240948"/>
                              <a:pt x="4358345" y="1331965"/>
                            </a:cubicBezTo>
                            <a:cubicBezTo>
                              <a:pt x="4463402" y="1388836"/>
                              <a:pt x="4458573" y="1265553"/>
                              <a:pt x="4454956" y="1266526"/>
                            </a:cubicBezTo>
                            <a:cubicBezTo>
                              <a:pt x="4096676" y="1082935"/>
                              <a:pt x="3811031" y="889719"/>
                              <a:pt x="3411476" y="718828"/>
                            </a:cubicBezTo>
                            <a:close/>
                          </a:path>
                        </a:pathLst>
                      </a:custGeom>
                      <a:solidFill>
                        <a:srgbClr val="54372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551" name="Freeform: Shape 1550">
                      <a:extLst>
                        <a:ext uri="{FF2B5EF4-FFF2-40B4-BE49-F238E27FC236}">
                          <a16:creationId xmlns:a16="http://schemas.microsoft.com/office/drawing/2014/main" id="{5A8E3B35-70EA-F763-F10B-DDF4E9F42F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883518" y="1804315"/>
                      <a:ext cx="3980155" cy="1106616"/>
                    </a:xfrm>
                    <a:custGeom>
                      <a:avLst/>
                      <a:gdLst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9531350 w 17189450"/>
                        <a:gd name="connsiteY5" fmla="*/ 1473200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7189450 w 17189450"/>
                        <a:gd name="connsiteY7" fmla="*/ 2965450 h 3841750"/>
                        <a:gd name="connsiteX8" fmla="*/ 17189450 w 17189450"/>
                        <a:gd name="connsiteY8" fmla="*/ 3841750 h 3841750"/>
                        <a:gd name="connsiteX9" fmla="*/ 14916150 w 17189450"/>
                        <a:gd name="connsiteY9" fmla="*/ 3822700 h 3841750"/>
                        <a:gd name="connsiteX10" fmla="*/ 13379450 w 17189450"/>
                        <a:gd name="connsiteY10" fmla="*/ 3771900 h 3841750"/>
                        <a:gd name="connsiteX11" fmla="*/ 12179300 w 17189450"/>
                        <a:gd name="connsiteY11" fmla="*/ 3689350 h 3841750"/>
                        <a:gd name="connsiteX12" fmla="*/ 11442700 w 17189450"/>
                        <a:gd name="connsiteY12" fmla="*/ 3600450 h 3841750"/>
                        <a:gd name="connsiteX13" fmla="*/ 10369550 w 17189450"/>
                        <a:gd name="connsiteY13" fmla="*/ 3416300 h 3841750"/>
                        <a:gd name="connsiteX14" fmla="*/ 9404350 w 17189450"/>
                        <a:gd name="connsiteY14" fmla="*/ 3079750 h 3841750"/>
                        <a:gd name="connsiteX15" fmla="*/ 8705850 w 17189450"/>
                        <a:gd name="connsiteY15" fmla="*/ 2686050 h 3841750"/>
                        <a:gd name="connsiteX16" fmla="*/ 7912100 w 17189450"/>
                        <a:gd name="connsiteY16" fmla="*/ 2273300 h 3841750"/>
                        <a:gd name="connsiteX17" fmla="*/ 7232650 w 17189450"/>
                        <a:gd name="connsiteY17" fmla="*/ 1962150 h 3841750"/>
                        <a:gd name="connsiteX18" fmla="*/ 6616700 w 17189450"/>
                        <a:gd name="connsiteY18" fmla="*/ 1758950 h 3841750"/>
                        <a:gd name="connsiteX19" fmla="*/ 5657850 w 17189450"/>
                        <a:gd name="connsiteY19" fmla="*/ 1536700 h 3841750"/>
                        <a:gd name="connsiteX20" fmla="*/ 4933950 w 17189450"/>
                        <a:gd name="connsiteY20" fmla="*/ 1422400 h 3841750"/>
                        <a:gd name="connsiteX21" fmla="*/ 4127500 w 17189450"/>
                        <a:gd name="connsiteY21" fmla="*/ 1409700 h 3841750"/>
                        <a:gd name="connsiteX22" fmla="*/ 2559050 w 17189450"/>
                        <a:gd name="connsiteY22" fmla="*/ 1327150 h 3841750"/>
                        <a:gd name="connsiteX23" fmla="*/ 12700 w 17189450"/>
                        <a:gd name="connsiteY23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189450 w 17189450"/>
                        <a:gd name="connsiteY5" fmla="*/ 2965450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014522 w 17189450"/>
                        <a:gd name="connsiteY5" fmla="*/ 285861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8036560 w 17189450"/>
                        <a:gd name="connsiteY4" fmla="*/ 444609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18162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26945 h 3841750"/>
                        <a:gd name="connsiteX4" fmla="*/ 9276964 w 17189450"/>
                        <a:gd name="connsiteY4" fmla="*/ 94366 h 3841750"/>
                        <a:gd name="connsiteX5" fmla="*/ 17184646 w 17189450"/>
                        <a:gd name="connsiteY5" fmla="*/ 227883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51610 w 17280739"/>
                        <a:gd name="connsiteY0" fmla="*/ 1136651 h 3803651"/>
                        <a:gd name="connsiteX1" fmla="*/ 0 w 17280739"/>
                        <a:gd name="connsiteY1" fmla="*/ 126255 h 3803651"/>
                        <a:gd name="connsiteX2" fmla="*/ 2826560 w 17280739"/>
                        <a:gd name="connsiteY2" fmla="*/ 1 h 3803651"/>
                        <a:gd name="connsiteX3" fmla="*/ 5703110 w 17280739"/>
                        <a:gd name="connsiteY3" fmla="*/ 88846 h 3803651"/>
                        <a:gd name="connsiteX4" fmla="*/ 9315874 w 17280739"/>
                        <a:gd name="connsiteY4" fmla="*/ 56267 h 3803651"/>
                        <a:gd name="connsiteX5" fmla="*/ 17280706 w 17280739"/>
                        <a:gd name="connsiteY5" fmla="*/ 56434 h 3803651"/>
                        <a:gd name="connsiteX6" fmla="*/ 17228360 w 17280739"/>
                        <a:gd name="connsiteY6" fmla="*/ 3803651 h 3803651"/>
                        <a:gd name="connsiteX7" fmla="*/ 14955060 w 17280739"/>
                        <a:gd name="connsiteY7" fmla="*/ 3784601 h 3803651"/>
                        <a:gd name="connsiteX8" fmla="*/ 13418360 w 17280739"/>
                        <a:gd name="connsiteY8" fmla="*/ 3733801 h 3803651"/>
                        <a:gd name="connsiteX9" fmla="*/ 12218210 w 17280739"/>
                        <a:gd name="connsiteY9" fmla="*/ 3651251 h 3803651"/>
                        <a:gd name="connsiteX10" fmla="*/ 11481610 w 17280739"/>
                        <a:gd name="connsiteY10" fmla="*/ 3562351 h 3803651"/>
                        <a:gd name="connsiteX11" fmla="*/ 10408460 w 17280739"/>
                        <a:gd name="connsiteY11" fmla="*/ 3378201 h 3803651"/>
                        <a:gd name="connsiteX12" fmla="*/ 9443260 w 17280739"/>
                        <a:gd name="connsiteY12" fmla="*/ 3041651 h 3803651"/>
                        <a:gd name="connsiteX13" fmla="*/ 8744760 w 17280739"/>
                        <a:gd name="connsiteY13" fmla="*/ 2647951 h 3803651"/>
                        <a:gd name="connsiteX14" fmla="*/ 7951010 w 17280739"/>
                        <a:gd name="connsiteY14" fmla="*/ 2235201 h 3803651"/>
                        <a:gd name="connsiteX15" fmla="*/ 7271560 w 17280739"/>
                        <a:gd name="connsiteY15" fmla="*/ 1924051 h 3803651"/>
                        <a:gd name="connsiteX16" fmla="*/ 6655610 w 17280739"/>
                        <a:gd name="connsiteY16" fmla="*/ 1720851 h 3803651"/>
                        <a:gd name="connsiteX17" fmla="*/ 5696760 w 17280739"/>
                        <a:gd name="connsiteY17" fmla="*/ 1498601 h 3803651"/>
                        <a:gd name="connsiteX18" fmla="*/ 4972860 w 17280739"/>
                        <a:gd name="connsiteY18" fmla="*/ 1384301 h 3803651"/>
                        <a:gd name="connsiteX19" fmla="*/ 4166410 w 17280739"/>
                        <a:gd name="connsiteY19" fmla="*/ 1371601 h 3803651"/>
                        <a:gd name="connsiteX20" fmla="*/ 2597960 w 17280739"/>
                        <a:gd name="connsiteY20" fmla="*/ 1289051 h 3803651"/>
                        <a:gd name="connsiteX21" fmla="*/ 51610 w 17280739"/>
                        <a:gd name="connsiteY21" fmla="*/ 1136651 h 3803651"/>
                        <a:gd name="connsiteX0" fmla="*/ 51610 w 17280739"/>
                        <a:gd name="connsiteY0" fmla="*/ 1080382 h 3747382"/>
                        <a:gd name="connsiteX1" fmla="*/ 0 w 17280739"/>
                        <a:gd name="connsiteY1" fmla="*/ 69986 h 3747382"/>
                        <a:gd name="connsiteX2" fmla="*/ 2943291 w 17280739"/>
                        <a:gd name="connsiteY2" fmla="*/ 169718 h 3747382"/>
                        <a:gd name="connsiteX3" fmla="*/ 5703110 w 17280739"/>
                        <a:gd name="connsiteY3" fmla="*/ 32577 h 3747382"/>
                        <a:gd name="connsiteX4" fmla="*/ 9315874 w 17280739"/>
                        <a:gd name="connsiteY4" fmla="*/ -2 h 3747382"/>
                        <a:gd name="connsiteX5" fmla="*/ 17280706 w 17280739"/>
                        <a:gd name="connsiteY5" fmla="*/ 165 h 3747382"/>
                        <a:gd name="connsiteX6" fmla="*/ 17228360 w 17280739"/>
                        <a:gd name="connsiteY6" fmla="*/ 3747382 h 3747382"/>
                        <a:gd name="connsiteX7" fmla="*/ 14955060 w 17280739"/>
                        <a:gd name="connsiteY7" fmla="*/ 3728332 h 3747382"/>
                        <a:gd name="connsiteX8" fmla="*/ 13418360 w 17280739"/>
                        <a:gd name="connsiteY8" fmla="*/ 3677532 h 3747382"/>
                        <a:gd name="connsiteX9" fmla="*/ 12218210 w 17280739"/>
                        <a:gd name="connsiteY9" fmla="*/ 3594982 h 3747382"/>
                        <a:gd name="connsiteX10" fmla="*/ 11481610 w 17280739"/>
                        <a:gd name="connsiteY10" fmla="*/ 3506082 h 3747382"/>
                        <a:gd name="connsiteX11" fmla="*/ 10408460 w 17280739"/>
                        <a:gd name="connsiteY11" fmla="*/ 3321932 h 3747382"/>
                        <a:gd name="connsiteX12" fmla="*/ 9443260 w 17280739"/>
                        <a:gd name="connsiteY12" fmla="*/ 2985382 h 3747382"/>
                        <a:gd name="connsiteX13" fmla="*/ 8744760 w 17280739"/>
                        <a:gd name="connsiteY13" fmla="*/ 2591682 h 3747382"/>
                        <a:gd name="connsiteX14" fmla="*/ 7951010 w 17280739"/>
                        <a:gd name="connsiteY14" fmla="*/ 2178932 h 3747382"/>
                        <a:gd name="connsiteX15" fmla="*/ 7271560 w 17280739"/>
                        <a:gd name="connsiteY15" fmla="*/ 1867782 h 3747382"/>
                        <a:gd name="connsiteX16" fmla="*/ 6655610 w 17280739"/>
                        <a:gd name="connsiteY16" fmla="*/ 1664582 h 3747382"/>
                        <a:gd name="connsiteX17" fmla="*/ 5696760 w 17280739"/>
                        <a:gd name="connsiteY17" fmla="*/ 1442332 h 3747382"/>
                        <a:gd name="connsiteX18" fmla="*/ 4972860 w 17280739"/>
                        <a:gd name="connsiteY18" fmla="*/ 1328032 h 3747382"/>
                        <a:gd name="connsiteX19" fmla="*/ 4166410 w 17280739"/>
                        <a:gd name="connsiteY19" fmla="*/ 1315332 h 3747382"/>
                        <a:gd name="connsiteX20" fmla="*/ 2597960 w 17280739"/>
                        <a:gd name="connsiteY20" fmla="*/ 1232782 h 3747382"/>
                        <a:gd name="connsiteX21" fmla="*/ 51610 w 17280739"/>
                        <a:gd name="connsiteY21" fmla="*/ 1080382 h 3747382"/>
                        <a:gd name="connsiteX0" fmla="*/ 51610 w 17280739"/>
                        <a:gd name="connsiteY0" fmla="*/ 1080385 h 3747385"/>
                        <a:gd name="connsiteX1" fmla="*/ 0 w 17280739"/>
                        <a:gd name="connsiteY1" fmla="*/ 69989 h 3747385"/>
                        <a:gd name="connsiteX2" fmla="*/ 2943291 w 17280739"/>
                        <a:gd name="connsiteY2" fmla="*/ 169721 h 3747385"/>
                        <a:gd name="connsiteX3" fmla="*/ 5780931 w 17280739"/>
                        <a:gd name="connsiteY3" fmla="*/ 279110 h 3747385"/>
                        <a:gd name="connsiteX4" fmla="*/ 9315874 w 17280739"/>
                        <a:gd name="connsiteY4" fmla="*/ 1 h 3747385"/>
                        <a:gd name="connsiteX5" fmla="*/ 17280706 w 17280739"/>
                        <a:gd name="connsiteY5" fmla="*/ 168 h 3747385"/>
                        <a:gd name="connsiteX6" fmla="*/ 17228360 w 17280739"/>
                        <a:gd name="connsiteY6" fmla="*/ 3747385 h 3747385"/>
                        <a:gd name="connsiteX7" fmla="*/ 14955060 w 17280739"/>
                        <a:gd name="connsiteY7" fmla="*/ 3728335 h 3747385"/>
                        <a:gd name="connsiteX8" fmla="*/ 13418360 w 17280739"/>
                        <a:gd name="connsiteY8" fmla="*/ 3677535 h 3747385"/>
                        <a:gd name="connsiteX9" fmla="*/ 12218210 w 17280739"/>
                        <a:gd name="connsiteY9" fmla="*/ 3594985 h 3747385"/>
                        <a:gd name="connsiteX10" fmla="*/ 11481610 w 17280739"/>
                        <a:gd name="connsiteY10" fmla="*/ 3506085 h 3747385"/>
                        <a:gd name="connsiteX11" fmla="*/ 10408460 w 17280739"/>
                        <a:gd name="connsiteY11" fmla="*/ 3321935 h 3747385"/>
                        <a:gd name="connsiteX12" fmla="*/ 9443260 w 17280739"/>
                        <a:gd name="connsiteY12" fmla="*/ 2985385 h 3747385"/>
                        <a:gd name="connsiteX13" fmla="*/ 8744760 w 17280739"/>
                        <a:gd name="connsiteY13" fmla="*/ 2591685 h 3747385"/>
                        <a:gd name="connsiteX14" fmla="*/ 7951010 w 17280739"/>
                        <a:gd name="connsiteY14" fmla="*/ 2178935 h 3747385"/>
                        <a:gd name="connsiteX15" fmla="*/ 7271560 w 17280739"/>
                        <a:gd name="connsiteY15" fmla="*/ 1867785 h 3747385"/>
                        <a:gd name="connsiteX16" fmla="*/ 6655610 w 17280739"/>
                        <a:gd name="connsiteY16" fmla="*/ 1664585 h 3747385"/>
                        <a:gd name="connsiteX17" fmla="*/ 5696760 w 17280739"/>
                        <a:gd name="connsiteY17" fmla="*/ 1442335 h 3747385"/>
                        <a:gd name="connsiteX18" fmla="*/ 4972860 w 17280739"/>
                        <a:gd name="connsiteY18" fmla="*/ 1328035 h 3747385"/>
                        <a:gd name="connsiteX19" fmla="*/ 4166410 w 17280739"/>
                        <a:gd name="connsiteY19" fmla="*/ 1315335 h 3747385"/>
                        <a:gd name="connsiteX20" fmla="*/ 2597960 w 17280739"/>
                        <a:gd name="connsiteY20" fmla="*/ 1232785 h 3747385"/>
                        <a:gd name="connsiteX21" fmla="*/ 51610 w 17280739"/>
                        <a:gd name="connsiteY21" fmla="*/ 1080385 h 3747385"/>
                        <a:gd name="connsiteX0" fmla="*/ 51610 w 17280739"/>
                        <a:gd name="connsiteY0" fmla="*/ 1080217 h 3747217"/>
                        <a:gd name="connsiteX1" fmla="*/ 0 w 17280739"/>
                        <a:gd name="connsiteY1" fmla="*/ 69821 h 3747217"/>
                        <a:gd name="connsiteX2" fmla="*/ 2943291 w 17280739"/>
                        <a:gd name="connsiteY2" fmla="*/ 169553 h 3747217"/>
                        <a:gd name="connsiteX3" fmla="*/ 5780931 w 17280739"/>
                        <a:gd name="connsiteY3" fmla="*/ 278942 h 3747217"/>
                        <a:gd name="connsiteX4" fmla="*/ 12701032 w 17280739"/>
                        <a:gd name="connsiteY4" fmla="*/ 328540 h 3747217"/>
                        <a:gd name="connsiteX5" fmla="*/ 17280706 w 17280739"/>
                        <a:gd name="connsiteY5" fmla="*/ 0 h 3747217"/>
                        <a:gd name="connsiteX6" fmla="*/ 17228360 w 17280739"/>
                        <a:gd name="connsiteY6" fmla="*/ 3747217 h 3747217"/>
                        <a:gd name="connsiteX7" fmla="*/ 14955060 w 17280739"/>
                        <a:gd name="connsiteY7" fmla="*/ 3728167 h 3747217"/>
                        <a:gd name="connsiteX8" fmla="*/ 13418360 w 17280739"/>
                        <a:gd name="connsiteY8" fmla="*/ 3677367 h 3747217"/>
                        <a:gd name="connsiteX9" fmla="*/ 12218210 w 17280739"/>
                        <a:gd name="connsiteY9" fmla="*/ 3594817 h 3747217"/>
                        <a:gd name="connsiteX10" fmla="*/ 11481610 w 17280739"/>
                        <a:gd name="connsiteY10" fmla="*/ 3505917 h 3747217"/>
                        <a:gd name="connsiteX11" fmla="*/ 10408460 w 17280739"/>
                        <a:gd name="connsiteY11" fmla="*/ 3321767 h 3747217"/>
                        <a:gd name="connsiteX12" fmla="*/ 9443260 w 17280739"/>
                        <a:gd name="connsiteY12" fmla="*/ 2985217 h 3747217"/>
                        <a:gd name="connsiteX13" fmla="*/ 8744760 w 17280739"/>
                        <a:gd name="connsiteY13" fmla="*/ 2591517 h 3747217"/>
                        <a:gd name="connsiteX14" fmla="*/ 7951010 w 17280739"/>
                        <a:gd name="connsiteY14" fmla="*/ 2178767 h 3747217"/>
                        <a:gd name="connsiteX15" fmla="*/ 7271560 w 17280739"/>
                        <a:gd name="connsiteY15" fmla="*/ 1867617 h 3747217"/>
                        <a:gd name="connsiteX16" fmla="*/ 6655610 w 17280739"/>
                        <a:gd name="connsiteY16" fmla="*/ 1664417 h 3747217"/>
                        <a:gd name="connsiteX17" fmla="*/ 5696760 w 17280739"/>
                        <a:gd name="connsiteY17" fmla="*/ 1442167 h 3747217"/>
                        <a:gd name="connsiteX18" fmla="*/ 4972860 w 17280739"/>
                        <a:gd name="connsiteY18" fmla="*/ 1327867 h 3747217"/>
                        <a:gd name="connsiteX19" fmla="*/ 4166410 w 17280739"/>
                        <a:gd name="connsiteY19" fmla="*/ 1315167 h 3747217"/>
                        <a:gd name="connsiteX20" fmla="*/ 2597960 w 17280739"/>
                        <a:gd name="connsiteY20" fmla="*/ 1232617 h 3747217"/>
                        <a:gd name="connsiteX21" fmla="*/ 51610 w 17280739"/>
                        <a:gd name="connsiteY21" fmla="*/ 1080217 h 3747217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5780931 w 17280739"/>
                        <a:gd name="connsiteY3" fmla="*/ 209121 h 3677396"/>
                        <a:gd name="connsiteX4" fmla="*/ 12701032 w 17280739"/>
                        <a:gd name="connsiteY4" fmla="*/ 258719 h 3677396"/>
                        <a:gd name="connsiteX5" fmla="*/ 17280705 w 17280739"/>
                        <a:gd name="connsiteY5" fmla="*/ 341064 h 3677396"/>
                        <a:gd name="connsiteX6" fmla="*/ 17228360 w 17280739"/>
                        <a:gd name="connsiteY6" fmla="*/ 3677396 h 3677396"/>
                        <a:gd name="connsiteX7" fmla="*/ 14955060 w 17280739"/>
                        <a:gd name="connsiteY7" fmla="*/ 3658346 h 3677396"/>
                        <a:gd name="connsiteX8" fmla="*/ 13418360 w 17280739"/>
                        <a:gd name="connsiteY8" fmla="*/ 3607546 h 3677396"/>
                        <a:gd name="connsiteX9" fmla="*/ 12218210 w 17280739"/>
                        <a:gd name="connsiteY9" fmla="*/ 3524996 h 3677396"/>
                        <a:gd name="connsiteX10" fmla="*/ 11481610 w 17280739"/>
                        <a:gd name="connsiteY10" fmla="*/ 3436096 h 3677396"/>
                        <a:gd name="connsiteX11" fmla="*/ 10408460 w 17280739"/>
                        <a:gd name="connsiteY11" fmla="*/ 3251946 h 3677396"/>
                        <a:gd name="connsiteX12" fmla="*/ 9443260 w 17280739"/>
                        <a:gd name="connsiteY12" fmla="*/ 2915396 h 3677396"/>
                        <a:gd name="connsiteX13" fmla="*/ 8744760 w 17280739"/>
                        <a:gd name="connsiteY13" fmla="*/ 2521696 h 3677396"/>
                        <a:gd name="connsiteX14" fmla="*/ 7951010 w 17280739"/>
                        <a:gd name="connsiteY14" fmla="*/ 2108946 h 3677396"/>
                        <a:gd name="connsiteX15" fmla="*/ 7271560 w 17280739"/>
                        <a:gd name="connsiteY15" fmla="*/ 1797796 h 3677396"/>
                        <a:gd name="connsiteX16" fmla="*/ 6655610 w 17280739"/>
                        <a:gd name="connsiteY16" fmla="*/ 1594596 h 3677396"/>
                        <a:gd name="connsiteX17" fmla="*/ 5696760 w 17280739"/>
                        <a:gd name="connsiteY17" fmla="*/ 1372346 h 3677396"/>
                        <a:gd name="connsiteX18" fmla="*/ 4972860 w 17280739"/>
                        <a:gd name="connsiteY18" fmla="*/ 1258046 h 3677396"/>
                        <a:gd name="connsiteX19" fmla="*/ 4166410 w 17280739"/>
                        <a:gd name="connsiteY19" fmla="*/ 1245346 h 3677396"/>
                        <a:gd name="connsiteX20" fmla="*/ 2597960 w 17280739"/>
                        <a:gd name="connsiteY20" fmla="*/ 1162796 h 3677396"/>
                        <a:gd name="connsiteX21" fmla="*/ 51610 w 17280739"/>
                        <a:gd name="connsiteY21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2701032 w 17280739"/>
                        <a:gd name="connsiteY3" fmla="*/ 258719 h 3677396"/>
                        <a:gd name="connsiteX4" fmla="*/ 17280705 w 17280739"/>
                        <a:gd name="connsiteY4" fmla="*/ 341064 h 3677396"/>
                        <a:gd name="connsiteX5" fmla="*/ 17228360 w 17280739"/>
                        <a:gd name="connsiteY5" fmla="*/ 3677396 h 3677396"/>
                        <a:gd name="connsiteX6" fmla="*/ 14955060 w 17280739"/>
                        <a:gd name="connsiteY6" fmla="*/ 3658346 h 3677396"/>
                        <a:gd name="connsiteX7" fmla="*/ 13418360 w 17280739"/>
                        <a:gd name="connsiteY7" fmla="*/ 3607546 h 3677396"/>
                        <a:gd name="connsiteX8" fmla="*/ 12218210 w 17280739"/>
                        <a:gd name="connsiteY8" fmla="*/ 3524996 h 3677396"/>
                        <a:gd name="connsiteX9" fmla="*/ 11481610 w 17280739"/>
                        <a:gd name="connsiteY9" fmla="*/ 3436096 h 3677396"/>
                        <a:gd name="connsiteX10" fmla="*/ 10408460 w 17280739"/>
                        <a:gd name="connsiteY10" fmla="*/ 3251946 h 3677396"/>
                        <a:gd name="connsiteX11" fmla="*/ 9443260 w 17280739"/>
                        <a:gd name="connsiteY11" fmla="*/ 2915396 h 3677396"/>
                        <a:gd name="connsiteX12" fmla="*/ 8744760 w 17280739"/>
                        <a:gd name="connsiteY12" fmla="*/ 2521696 h 3677396"/>
                        <a:gd name="connsiteX13" fmla="*/ 7951010 w 17280739"/>
                        <a:gd name="connsiteY13" fmla="*/ 2108946 h 3677396"/>
                        <a:gd name="connsiteX14" fmla="*/ 7271560 w 17280739"/>
                        <a:gd name="connsiteY14" fmla="*/ 1797796 h 3677396"/>
                        <a:gd name="connsiteX15" fmla="*/ 6655610 w 17280739"/>
                        <a:gd name="connsiteY15" fmla="*/ 1594596 h 3677396"/>
                        <a:gd name="connsiteX16" fmla="*/ 5696760 w 17280739"/>
                        <a:gd name="connsiteY16" fmla="*/ 1372346 h 3677396"/>
                        <a:gd name="connsiteX17" fmla="*/ 4972860 w 17280739"/>
                        <a:gd name="connsiteY17" fmla="*/ 1258046 h 3677396"/>
                        <a:gd name="connsiteX18" fmla="*/ 4166410 w 17280739"/>
                        <a:gd name="connsiteY18" fmla="*/ 1245346 h 3677396"/>
                        <a:gd name="connsiteX19" fmla="*/ 2597960 w 17280739"/>
                        <a:gd name="connsiteY19" fmla="*/ 1162796 h 3677396"/>
                        <a:gd name="connsiteX20" fmla="*/ 51610 w 17280739"/>
                        <a:gd name="connsiteY20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7280705 w 17280739"/>
                        <a:gd name="connsiteY3" fmla="*/ 341064 h 3677396"/>
                        <a:gd name="connsiteX4" fmla="*/ 17228360 w 17280739"/>
                        <a:gd name="connsiteY4" fmla="*/ 3677396 h 3677396"/>
                        <a:gd name="connsiteX5" fmla="*/ 14955060 w 17280739"/>
                        <a:gd name="connsiteY5" fmla="*/ 3658346 h 3677396"/>
                        <a:gd name="connsiteX6" fmla="*/ 13418360 w 17280739"/>
                        <a:gd name="connsiteY6" fmla="*/ 3607546 h 3677396"/>
                        <a:gd name="connsiteX7" fmla="*/ 12218210 w 17280739"/>
                        <a:gd name="connsiteY7" fmla="*/ 3524996 h 3677396"/>
                        <a:gd name="connsiteX8" fmla="*/ 11481610 w 17280739"/>
                        <a:gd name="connsiteY8" fmla="*/ 3436096 h 3677396"/>
                        <a:gd name="connsiteX9" fmla="*/ 10408460 w 17280739"/>
                        <a:gd name="connsiteY9" fmla="*/ 3251946 h 3677396"/>
                        <a:gd name="connsiteX10" fmla="*/ 9443260 w 17280739"/>
                        <a:gd name="connsiteY10" fmla="*/ 2915396 h 3677396"/>
                        <a:gd name="connsiteX11" fmla="*/ 8744760 w 17280739"/>
                        <a:gd name="connsiteY11" fmla="*/ 2521696 h 3677396"/>
                        <a:gd name="connsiteX12" fmla="*/ 7951010 w 17280739"/>
                        <a:gd name="connsiteY12" fmla="*/ 2108946 h 3677396"/>
                        <a:gd name="connsiteX13" fmla="*/ 7271560 w 17280739"/>
                        <a:gd name="connsiteY13" fmla="*/ 1797796 h 3677396"/>
                        <a:gd name="connsiteX14" fmla="*/ 6655610 w 17280739"/>
                        <a:gd name="connsiteY14" fmla="*/ 1594596 h 3677396"/>
                        <a:gd name="connsiteX15" fmla="*/ 5696760 w 17280739"/>
                        <a:gd name="connsiteY15" fmla="*/ 1372346 h 3677396"/>
                        <a:gd name="connsiteX16" fmla="*/ 4972860 w 17280739"/>
                        <a:gd name="connsiteY16" fmla="*/ 1258046 h 3677396"/>
                        <a:gd name="connsiteX17" fmla="*/ 4166410 w 17280739"/>
                        <a:gd name="connsiteY17" fmla="*/ 1245346 h 3677396"/>
                        <a:gd name="connsiteX18" fmla="*/ 2597960 w 17280739"/>
                        <a:gd name="connsiteY18" fmla="*/ 1162796 h 3677396"/>
                        <a:gd name="connsiteX19" fmla="*/ 51610 w 17280739"/>
                        <a:gd name="connsiteY19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17280705 w 17280739"/>
                        <a:gd name="connsiteY2" fmla="*/ 341064 h 3677396"/>
                        <a:gd name="connsiteX3" fmla="*/ 17228360 w 17280739"/>
                        <a:gd name="connsiteY3" fmla="*/ 3677396 h 3677396"/>
                        <a:gd name="connsiteX4" fmla="*/ 14955060 w 17280739"/>
                        <a:gd name="connsiteY4" fmla="*/ 3658346 h 3677396"/>
                        <a:gd name="connsiteX5" fmla="*/ 13418360 w 17280739"/>
                        <a:gd name="connsiteY5" fmla="*/ 3607546 h 3677396"/>
                        <a:gd name="connsiteX6" fmla="*/ 12218210 w 17280739"/>
                        <a:gd name="connsiteY6" fmla="*/ 3524996 h 3677396"/>
                        <a:gd name="connsiteX7" fmla="*/ 11481610 w 17280739"/>
                        <a:gd name="connsiteY7" fmla="*/ 3436096 h 3677396"/>
                        <a:gd name="connsiteX8" fmla="*/ 10408460 w 17280739"/>
                        <a:gd name="connsiteY8" fmla="*/ 3251946 h 3677396"/>
                        <a:gd name="connsiteX9" fmla="*/ 9443260 w 17280739"/>
                        <a:gd name="connsiteY9" fmla="*/ 2915396 h 3677396"/>
                        <a:gd name="connsiteX10" fmla="*/ 8744760 w 17280739"/>
                        <a:gd name="connsiteY10" fmla="*/ 2521696 h 3677396"/>
                        <a:gd name="connsiteX11" fmla="*/ 7951010 w 17280739"/>
                        <a:gd name="connsiteY11" fmla="*/ 2108946 h 3677396"/>
                        <a:gd name="connsiteX12" fmla="*/ 7271560 w 17280739"/>
                        <a:gd name="connsiteY12" fmla="*/ 1797796 h 3677396"/>
                        <a:gd name="connsiteX13" fmla="*/ 6655610 w 17280739"/>
                        <a:gd name="connsiteY13" fmla="*/ 1594596 h 3677396"/>
                        <a:gd name="connsiteX14" fmla="*/ 5696760 w 17280739"/>
                        <a:gd name="connsiteY14" fmla="*/ 1372346 h 3677396"/>
                        <a:gd name="connsiteX15" fmla="*/ 4972860 w 17280739"/>
                        <a:gd name="connsiteY15" fmla="*/ 1258046 h 3677396"/>
                        <a:gd name="connsiteX16" fmla="*/ 4166410 w 17280739"/>
                        <a:gd name="connsiteY16" fmla="*/ 1245346 h 3677396"/>
                        <a:gd name="connsiteX17" fmla="*/ 2597960 w 17280739"/>
                        <a:gd name="connsiteY17" fmla="*/ 1162796 h 3677396"/>
                        <a:gd name="connsiteX18" fmla="*/ 51610 w 17280739"/>
                        <a:gd name="connsiteY18" fmla="*/ 1010396 h 3677396"/>
                        <a:gd name="connsiteX0" fmla="*/ 51610 w 17319634"/>
                        <a:gd name="connsiteY0" fmla="*/ 1010396 h 3677396"/>
                        <a:gd name="connsiteX1" fmla="*/ 0 w 17319634"/>
                        <a:gd name="connsiteY1" fmla="*/ 0 h 3677396"/>
                        <a:gd name="connsiteX2" fmla="*/ 17319615 w 17319634"/>
                        <a:gd name="connsiteY2" fmla="*/ 587595 h 3677396"/>
                        <a:gd name="connsiteX3" fmla="*/ 17228360 w 17319634"/>
                        <a:gd name="connsiteY3" fmla="*/ 3677396 h 3677396"/>
                        <a:gd name="connsiteX4" fmla="*/ 14955060 w 17319634"/>
                        <a:gd name="connsiteY4" fmla="*/ 3658346 h 3677396"/>
                        <a:gd name="connsiteX5" fmla="*/ 13418360 w 17319634"/>
                        <a:gd name="connsiteY5" fmla="*/ 3607546 h 3677396"/>
                        <a:gd name="connsiteX6" fmla="*/ 12218210 w 17319634"/>
                        <a:gd name="connsiteY6" fmla="*/ 3524996 h 3677396"/>
                        <a:gd name="connsiteX7" fmla="*/ 11481610 w 17319634"/>
                        <a:gd name="connsiteY7" fmla="*/ 3436096 h 3677396"/>
                        <a:gd name="connsiteX8" fmla="*/ 10408460 w 17319634"/>
                        <a:gd name="connsiteY8" fmla="*/ 3251946 h 3677396"/>
                        <a:gd name="connsiteX9" fmla="*/ 9443260 w 17319634"/>
                        <a:gd name="connsiteY9" fmla="*/ 2915396 h 3677396"/>
                        <a:gd name="connsiteX10" fmla="*/ 8744760 w 17319634"/>
                        <a:gd name="connsiteY10" fmla="*/ 2521696 h 3677396"/>
                        <a:gd name="connsiteX11" fmla="*/ 7951010 w 17319634"/>
                        <a:gd name="connsiteY11" fmla="*/ 2108946 h 3677396"/>
                        <a:gd name="connsiteX12" fmla="*/ 7271560 w 17319634"/>
                        <a:gd name="connsiteY12" fmla="*/ 1797796 h 3677396"/>
                        <a:gd name="connsiteX13" fmla="*/ 6655610 w 17319634"/>
                        <a:gd name="connsiteY13" fmla="*/ 1594596 h 3677396"/>
                        <a:gd name="connsiteX14" fmla="*/ 5696760 w 17319634"/>
                        <a:gd name="connsiteY14" fmla="*/ 1372346 h 3677396"/>
                        <a:gd name="connsiteX15" fmla="*/ 4972860 w 17319634"/>
                        <a:gd name="connsiteY15" fmla="*/ 1258046 h 3677396"/>
                        <a:gd name="connsiteX16" fmla="*/ 4166410 w 17319634"/>
                        <a:gd name="connsiteY16" fmla="*/ 1245346 h 3677396"/>
                        <a:gd name="connsiteX17" fmla="*/ 2597960 w 17319634"/>
                        <a:gd name="connsiteY17" fmla="*/ 1162796 h 3677396"/>
                        <a:gd name="connsiteX18" fmla="*/ 51610 w 17319634"/>
                        <a:gd name="connsiteY18" fmla="*/ 1010396 h 3677396"/>
                        <a:gd name="connsiteX0" fmla="*/ 12700 w 17280724"/>
                        <a:gd name="connsiteY0" fmla="*/ 825498 h 3492498"/>
                        <a:gd name="connsiteX1" fmla="*/ 0 w 17280724"/>
                        <a:gd name="connsiteY1" fmla="*/ 0 h 3492498"/>
                        <a:gd name="connsiteX2" fmla="*/ 17280705 w 17280724"/>
                        <a:gd name="connsiteY2" fmla="*/ 402697 h 3492498"/>
                        <a:gd name="connsiteX3" fmla="*/ 17189450 w 17280724"/>
                        <a:gd name="connsiteY3" fmla="*/ 3492498 h 3492498"/>
                        <a:gd name="connsiteX4" fmla="*/ 14916150 w 17280724"/>
                        <a:gd name="connsiteY4" fmla="*/ 3473448 h 3492498"/>
                        <a:gd name="connsiteX5" fmla="*/ 13379450 w 17280724"/>
                        <a:gd name="connsiteY5" fmla="*/ 3422648 h 3492498"/>
                        <a:gd name="connsiteX6" fmla="*/ 12179300 w 17280724"/>
                        <a:gd name="connsiteY6" fmla="*/ 3340098 h 3492498"/>
                        <a:gd name="connsiteX7" fmla="*/ 11442700 w 17280724"/>
                        <a:gd name="connsiteY7" fmla="*/ 3251198 h 3492498"/>
                        <a:gd name="connsiteX8" fmla="*/ 10369550 w 17280724"/>
                        <a:gd name="connsiteY8" fmla="*/ 3067048 h 3492498"/>
                        <a:gd name="connsiteX9" fmla="*/ 9404350 w 17280724"/>
                        <a:gd name="connsiteY9" fmla="*/ 2730498 h 3492498"/>
                        <a:gd name="connsiteX10" fmla="*/ 8705850 w 17280724"/>
                        <a:gd name="connsiteY10" fmla="*/ 2336798 h 3492498"/>
                        <a:gd name="connsiteX11" fmla="*/ 7912100 w 17280724"/>
                        <a:gd name="connsiteY11" fmla="*/ 1924048 h 3492498"/>
                        <a:gd name="connsiteX12" fmla="*/ 7232650 w 17280724"/>
                        <a:gd name="connsiteY12" fmla="*/ 1612898 h 3492498"/>
                        <a:gd name="connsiteX13" fmla="*/ 6616700 w 17280724"/>
                        <a:gd name="connsiteY13" fmla="*/ 1409698 h 3492498"/>
                        <a:gd name="connsiteX14" fmla="*/ 5657850 w 17280724"/>
                        <a:gd name="connsiteY14" fmla="*/ 1187448 h 3492498"/>
                        <a:gd name="connsiteX15" fmla="*/ 4933950 w 17280724"/>
                        <a:gd name="connsiteY15" fmla="*/ 1073148 h 3492498"/>
                        <a:gd name="connsiteX16" fmla="*/ 4127500 w 17280724"/>
                        <a:gd name="connsiteY16" fmla="*/ 1060448 h 3492498"/>
                        <a:gd name="connsiteX17" fmla="*/ 2559050 w 17280724"/>
                        <a:gd name="connsiteY17" fmla="*/ 977898 h 3492498"/>
                        <a:gd name="connsiteX18" fmla="*/ 12700 w 17280724"/>
                        <a:gd name="connsiteY18" fmla="*/ 825498 h 3492498"/>
                        <a:gd name="connsiteX0" fmla="*/ -2 w 17268022"/>
                        <a:gd name="connsiteY0" fmla="*/ 1280151 h 3947151"/>
                        <a:gd name="connsiteX1" fmla="*/ 42485 w 17268022"/>
                        <a:gd name="connsiteY1" fmla="*/ 0 h 3947151"/>
                        <a:gd name="connsiteX2" fmla="*/ 17268003 w 17268022"/>
                        <a:gd name="connsiteY2" fmla="*/ 857350 h 3947151"/>
                        <a:gd name="connsiteX3" fmla="*/ 17176748 w 17268022"/>
                        <a:gd name="connsiteY3" fmla="*/ 3947151 h 3947151"/>
                        <a:gd name="connsiteX4" fmla="*/ 14903448 w 17268022"/>
                        <a:gd name="connsiteY4" fmla="*/ 3928101 h 3947151"/>
                        <a:gd name="connsiteX5" fmla="*/ 13366748 w 17268022"/>
                        <a:gd name="connsiteY5" fmla="*/ 3877301 h 3947151"/>
                        <a:gd name="connsiteX6" fmla="*/ 12166598 w 17268022"/>
                        <a:gd name="connsiteY6" fmla="*/ 3794751 h 3947151"/>
                        <a:gd name="connsiteX7" fmla="*/ 11429998 w 17268022"/>
                        <a:gd name="connsiteY7" fmla="*/ 3705851 h 3947151"/>
                        <a:gd name="connsiteX8" fmla="*/ 10356848 w 17268022"/>
                        <a:gd name="connsiteY8" fmla="*/ 3521701 h 3947151"/>
                        <a:gd name="connsiteX9" fmla="*/ 9391648 w 17268022"/>
                        <a:gd name="connsiteY9" fmla="*/ 3185151 h 3947151"/>
                        <a:gd name="connsiteX10" fmla="*/ 8693148 w 17268022"/>
                        <a:gd name="connsiteY10" fmla="*/ 2791451 h 3947151"/>
                        <a:gd name="connsiteX11" fmla="*/ 7899398 w 17268022"/>
                        <a:gd name="connsiteY11" fmla="*/ 2378701 h 3947151"/>
                        <a:gd name="connsiteX12" fmla="*/ 7219948 w 17268022"/>
                        <a:gd name="connsiteY12" fmla="*/ 2067551 h 3947151"/>
                        <a:gd name="connsiteX13" fmla="*/ 6603998 w 17268022"/>
                        <a:gd name="connsiteY13" fmla="*/ 1864351 h 3947151"/>
                        <a:gd name="connsiteX14" fmla="*/ 5645148 w 17268022"/>
                        <a:gd name="connsiteY14" fmla="*/ 1642101 h 3947151"/>
                        <a:gd name="connsiteX15" fmla="*/ 4921248 w 17268022"/>
                        <a:gd name="connsiteY15" fmla="*/ 1527801 h 3947151"/>
                        <a:gd name="connsiteX16" fmla="*/ 4114798 w 17268022"/>
                        <a:gd name="connsiteY16" fmla="*/ 1515101 h 3947151"/>
                        <a:gd name="connsiteX17" fmla="*/ 2546348 w 17268022"/>
                        <a:gd name="connsiteY17" fmla="*/ 1432551 h 3947151"/>
                        <a:gd name="connsiteX18" fmla="*/ -2 w 17268022"/>
                        <a:gd name="connsiteY18" fmla="*/ 1280151 h 3947151"/>
                        <a:gd name="connsiteX0" fmla="*/ -2 w 17295611"/>
                        <a:gd name="connsiteY0" fmla="*/ 1280151 h 3947151"/>
                        <a:gd name="connsiteX1" fmla="*/ 42485 w 17295611"/>
                        <a:gd name="connsiteY1" fmla="*/ 0 h 3947151"/>
                        <a:gd name="connsiteX2" fmla="*/ 17295598 w 17295611"/>
                        <a:gd name="connsiteY2" fmla="*/ 49077 h 3947151"/>
                        <a:gd name="connsiteX3" fmla="*/ 17176748 w 17295611"/>
                        <a:gd name="connsiteY3" fmla="*/ 3947151 h 3947151"/>
                        <a:gd name="connsiteX4" fmla="*/ 14903448 w 17295611"/>
                        <a:gd name="connsiteY4" fmla="*/ 3928101 h 3947151"/>
                        <a:gd name="connsiteX5" fmla="*/ 13366748 w 17295611"/>
                        <a:gd name="connsiteY5" fmla="*/ 3877301 h 3947151"/>
                        <a:gd name="connsiteX6" fmla="*/ 12166598 w 17295611"/>
                        <a:gd name="connsiteY6" fmla="*/ 3794751 h 3947151"/>
                        <a:gd name="connsiteX7" fmla="*/ 11429998 w 17295611"/>
                        <a:gd name="connsiteY7" fmla="*/ 3705851 h 3947151"/>
                        <a:gd name="connsiteX8" fmla="*/ 10356848 w 17295611"/>
                        <a:gd name="connsiteY8" fmla="*/ 3521701 h 3947151"/>
                        <a:gd name="connsiteX9" fmla="*/ 9391648 w 17295611"/>
                        <a:gd name="connsiteY9" fmla="*/ 3185151 h 3947151"/>
                        <a:gd name="connsiteX10" fmla="*/ 8693148 w 17295611"/>
                        <a:gd name="connsiteY10" fmla="*/ 2791451 h 3947151"/>
                        <a:gd name="connsiteX11" fmla="*/ 7899398 w 17295611"/>
                        <a:gd name="connsiteY11" fmla="*/ 2378701 h 3947151"/>
                        <a:gd name="connsiteX12" fmla="*/ 7219948 w 17295611"/>
                        <a:gd name="connsiteY12" fmla="*/ 2067551 h 3947151"/>
                        <a:gd name="connsiteX13" fmla="*/ 6603998 w 17295611"/>
                        <a:gd name="connsiteY13" fmla="*/ 1864351 h 3947151"/>
                        <a:gd name="connsiteX14" fmla="*/ 5645148 w 17295611"/>
                        <a:gd name="connsiteY14" fmla="*/ 1642101 h 3947151"/>
                        <a:gd name="connsiteX15" fmla="*/ 4921248 w 17295611"/>
                        <a:gd name="connsiteY15" fmla="*/ 1527801 h 3947151"/>
                        <a:gd name="connsiteX16" fmla="*/ 4114798 w 17295611"/>
                        <a:gd name="connsiteY16" fmla="*/ 1515101 h 3947151"/>
                        <a:gd name="connsiteX17" fmla="*/ 2546348 w 17295611"/>
                        <a:gd name="connsiteY17" fmla="*/ 1432551 h 3947151"/>
                        <a:gd name="connsiteX18" fmla="*/ -2 w 17295611"/>
                        <a:gd name="connsiteY18" fmla="*/ 1280151 h 3947151"/>
                        <a:gd name="connsiteX0" fmla="*/ -2 w 17295611"/>
                        <a:gd name="connsiteY0" fmla="*/ 1407883 h 4074883"/>
                        <a:gd name="connsiteX1" fmla="*/ 42485 w 17295611"/>
                        <a:gd name="connsiteY1" fmla="*/ 127732 h 4074883"/>
                        <a:gd name="connsiteX2" fmla="*/ 17295598 w 17295611"/>
                        <a:gd name="connsiteY2" fmla="*/ 0 h 4074883"/>
                        <a:gd name="connsiteX3" fmla="*/ 17176748 w 17295611"/>
                        <a:gd name="connsiteY3" fmla="*/ 4074883 h 4074883"/>
                        <a:gd name="connsiteX4" fmla="*/ 14903448 w 17295611"/>
                        <a:gd name="connsiteY4" fmla="*/ 4055833 h 4074883"/>
                        <a:gd name="connsiteX5" fmla="*/ 13366748 w 17295611"/>
                        <a:gd name="connsiteY5" fmla="*/ 4005033 h 4074883"/>
                        <a:gd name="connsiteX6" fmla="*/ 12166598 w 17295611"/>
                        <a:gd name="connsiteY6" fmla="*/ 3922483 h 4074883"/>
                        <a:gd name="connsiteX7" fmla="*/ 11429998 w 17295611"/>
                        <a:gd name="connsiteY7" fmla="*/ 3833583 h 4074883"/>
                        <a:gd name="connsiteX8" fmla="*/ 10356848 w 17295611"/>
                        <a:gd name="connsiteY8" fmla="*/ 3649433 h 4074883"/>
                        <a:gd name="connsiteX9" fmla="*/ 9391648 w 17295611"/>
                        <a:gd name="connsiteY9" fmla="*/ 3312883 h 4074883"/>
                        <a:gd name="connsiteX10" fmla="*/ 8693148 w 17295611"/>
                        <a:gd name="connsiteY10" fmla="*/ 2919183 h 4074883"/>
                        <a:gd name="connsiteX11" fmla="*/ 7899398 w 17295611"/>
                        <a:gd name="connsiteY11" fmla="*/ 2506433 h 4074883"/>
                        <a:gd name="connsiteX12" fmla="*/ 7219948 w 17295611"/>
                        <a:gd name="connsiteY12" fmla="*/ 2195283 h 4074883"/>
                        <a:gd name="connsiteX13" fmla="*/ 6603998 w 17295611"/>
                        <a:gd name="connsiteY13" fmla="*/ 1992083 h 4074883"/>
                        <a:gd name="connsiteX14" fmla="*/ 5645148 w 17295611"/>
                        <a:gd name="connsiteY14" fmla="*/ 1769833 h 4074883"/>
                        <a:gd name="connsiteX15" fmla="*/ 4921248 w 17295611"/>
                        <a:gd name="connsiteY15" fmla="*/ 1655533 h 4074883"/>
                        <a:gd name="connsiteX16" fmla="*/ 4114798 w 17295611"/>
                        <a:gd name="connsiteY16" fmla="*/ 1642833 h 4074883"/>
                        <a:gd name="connsiteX17" fmla="*/ 2546348 w 17295611"/>
                        <a:gd name="connsiteY17" fmla="*/ 1560283 h 4074883"/>
                        <a:gd name="connsiteX18" fmla="*/ -2 w 17295611"/>
                        <a:gd name="connsiteY18" fmla="*/ 1407883 h 4074883"/>
                        <a:gd name="connsiteX0" fmla="*/ -2 w 17295611"/>
                        <a:gd name="connsiteY0" fmla="*/ 1734803 h 4401803"/>
                        <a:gd name="connsiteX1" fmla="*/ 14892 w 17295611"/>
                        <a:gd name="connsiteY1" fmla="*/ 0 h 4401803"/>
                        <a:gd name="connsiteX2" fmla="*/ 17295598 w 17295611"/>
                        <a:gd name="connsiteY2" fmla="*/ 326920 h 4401803"/>
                        <a:gd name="connsiteX3" fmla="*/ 17176748 w 17295611"/>
                        <a:gd name="connsiteY3" fmla="*/ 4401803 h 4401803"/>
                        <a:gd name="connsiteX4" fmla="*/ 14903448 w 17295611"/>
                        <a:gd name="connsiteY4" fmla="*/ 4382753 h 4401803"/>
                        <a:gd name="connsiteX5" fmla="*/ 13366748 w 17295611"/>
                        <a:gd name="connsiteY5" fmla="*/ 4331953 h 4401803"/>
                        <a:gd name="connsiteX6" fmla="*/ 12166598 w 17295611"/>
                        <a:gd name="connsiteY6" fmla="*/ 4249403 h 4401803"/>
                        <a:gd name="connsiteX7" fmla="*/ 11429998 w 17295611"/>
                        <a:gd name="connsiteY7" fmla="*/ 4160503 h 4401803"/>
                        <a:gd name="connsiteX8" fmla="*/ 10356848 w 17295611"/>
                        <a:gd name="connsiteY8" fmla="*/ 3976353 h 4401803"/>
                        <a:gd name="connsiteX9" fmla="*/ 9391648 w 17295611"/>
                        <a:gd name="connsiteY9" fmla="*/ 3639803 h 4401803"/>
                        <a:gd name="connsiteX10" fmla="*/ 8693148 w 17295611"/>
                        <a:gd name="connsiteY10" fmla="*/ 3246103 h 4401803"/>
                        <a:gd name="connsiteX11" fmla="*/ 7899398 w 17295611"/>
                        <a:gd name="connsiteY11" fmla="*/ 2833353 h 4401803"/>
                        <a:gd name="connsiteX12" fmla="*/ 7219948 w 17295611"/>
                        <a:gd name="connsiteY12" fmla="*/ 2522203 h 4401803"/>
                        <a:gd name="connsiteX13" fmla="*/ 6603998 w 17295611"/>
                        <a:gd name="connsiteY13" fmla="*/ 2319003 h 4401803"/>
                        <a:gd name="connsiteX14" fmla="*/ 5645148 w 17295611"/>
                        <a:gd name="connsiteY14" fmla="*/ 2096753 h 4401803"/>
                        <a:gd name="connsiteX15" fmla="*/ 4921248 w 17295611"/>
                        <a:gd name="connsiteY15" fmla="*/ 1982453 h 4401803"/>
                        <a:gd name="connsiteX16" fmla="*/ 4114798 w 17295611"/>
                        <a:gd name="connsiteY16" fmla="*/ 1969753 h 4401803"/>
                        <a:gd name="connsiteX17" fmla="*/ 2546348 w 17295611"/>
                        <a:gd name="connsiteY17" fmla="*/ 1887203 h 4401803"/>
                        <a:gd name="connsiteX18" fmla="*/ -2 w 17295611"/>
                        <a:gd name="connsiteY18" fmla="*/ 1734803 h 4401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7295611" h="4401803">
                          <a:moveTo>
                            <a:pt x="-2" y="1734803"/>
                          </a:moveTo>
                          <a:lnTo>
                            <a:pt x="14892" y="0"/>
                          </a:lnTo>
                          <a:lnTo>
                            <a:pt x="17295598" y="326920"/>
                          </a:lnTo>
                          <a:cubicBezTo>
                            <a:pt x="17297199" y="1531542"/>
                            <a:pt x="17175147" y="3197181"/>
                            <a:pt x="17176748" y="4401803"/>
                          </a:cubicBezTo>
                          <a:lnTo>
                            <a:pt x="14903448" y="4382753"/>
                          </a:lnTo>
                          <a:lnTo>
                            <a:pt x="13366748" y="4331953"/>
                          </a:lnTo>
                          <a:lnTo>
                            <a:pt x="12166598" y="4249403"/>
                          </a:lnTo>
                          <a:lnTo>
                            <a:pt x="11429998" y="4160503"/>
                          </a:lnTo>
                          <a:lnTo>
                            <a:pt x="10356848" y="3976353"/>
                          </a:lnTo>
                          <a:lnTo>
                            <a:pt x="9391648" y="3639803"/>
                          </a:lnTo>
                          <a:lnTo>
                            <a:pt x="8693148" y="3246103"/>
                          </a:lnTo>
                          <a:lnTo>
                            <a:pt x="7899398" y="2833353"/>
                          </a:lnTo>
                          <a:lnTo>
                            <a:pt x="7219948" y="2522203"/>
                          </a:lnTo>
                          <a:lnTo>
                            <a:pt x="6603998" y="2319003"/>
                          </a:lnTo>
                          <a:lnTo>
                            <a:pt x="5645148" y="2096753"/>
                          </a:lnTo>
                          <a:lnTo>
                            <a:pt x="4921248" y="1982453"/>
                          </a:lnTo>
                          <a:lnTo>
                            <a:pt x="4114798" y="1969753"/>
                          </a:lnTo>
                          <a:lnTo>
                            <a:pt x="2546348" y="1887203"/>
                          </a:lnTo>
                          <a:lnTo>
                            <a:pt x="-2" y="1734803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4000">
                          <a:srgbClr val="58C4D4"/>
                        </a:gs>
                        <a:gs pos="59000">
                          <a:schemeClr val="accent4">
                            <a:lumMod val="50000"/>
                            <a:alpha val="32000"/>
                          </a:schemeClr>
                        </a:gs>
                      </a:gsLst>
                      <a:lin ang="186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906" name="Rectangle 1905">
                    <a:extLst>
                      <a:ext uri="{FF2B5EF4-FFF2-40B4-BE49-F238E27FC236}">
                        <a16:creationId xmlns:a16="http://schemas.microsoft.com/office/drawing/2014/main" id="{6293BEF1-BF98-5CB8-0359-FDF9226EB2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941193" y="2281510"/>
                    <a:ext cx="261270" cy="12389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22" name="Group 1921">
                    <a:extLst>
                      <a:ext uri="{FF2B5EF4-FFF2-40B4-BE49-F238E27FC236}">
                        <a16:creationId xmlns:a16="http://schemas.microsoft.com/office/drawing/2014/main" id="{546D2289-846E-2DE7-9BED-BF0108BC4B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5480980" y="1419286"/>
                    <a:ext cx="1331457" cy="1338007"/>
                    <a:chOff x="1346519" y="587870"/>
                    <a:chExt cx="1331457" cy="1338007"/>
                  </a:xfrm>
                </p:grpSpPr>
                <p:sp>
                  <p:nvSpPr>
                    <p:cNvPr id="1923" name="Sun 1922">
                      <a:extLst>
                        <a:ext uri="{FF2B5EF4-FFF2-40B4-BE49-F238E27FC236}">
                          <a16:creationId xmlns:a16="http://schemas.microsoft.com/office/drawing/2014/main" id="{E68CBC0C-9E41-581D-04A3-B24650FCC6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091193" y="587870"/>
                      <a:ext cx="586783" cy="555740"/>
                    </a:xfrm>
                    <a:prstGeom prst="su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924" name="Straight Connector 1923">
                      <a:extLst>
                        <a:ext uri="{FF2B5EF4-FFF2-40B4-BE49-F238E27FC236}">
                          <a16:creationId xmlns:a16="http://schemas.microsoft.com/office/drawing/2014/main" id="{A245AFE7-AA21-D67D-C0FB-E3EEAA22EF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46519" y="1025369"/>
                      <a:ext cx="786717" cy="737563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5" name="Straight Connector 1924">
                      <a:extLst>
                        <a:ext uri="{FF2B5EF4-FFF2-40B4-BE49-F238E27FC236}">
                          <a16:creationId xmlns:a16="http://schemas.microsoft.com/office/drawing/2014/main" id="{3A0423EA-56A8-4802-9CB5-D038D18F34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274456" y="1203352"/>
                      <a:ext cx="83750" cy="72252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44" name="Straight Arrow Connector 1943">
                    <a:extLst>
                      <a:ext uri="{FF2B5EF4-FFF2-40B4-BE49-F238E27FC236}">
                        <a16:creationId xmlns:a16="http://schemas.microsoft.com/office/drawing/2014/main" id="{17AC85DE-7A02-E357-6653-D2EC64EDD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88139" y="2664875"/>
                    <a:ext cx="0" cy="41039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6" name="Straight Arrow Connector 1955">
                    <a:extLst>
                      <a:ext uri="{FF2B5EF4-FFF2-40B4-BE49-F238E27FC236}">
                        <a16:creationId xmlns:a16="http://schemas.microsoft.com/office/drawing/2014/main" id="{74E201BE-47FA-D5CF-6A2C-E49E9DAE30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271483" y="2773400"/>
                    <a:ext cx="623493" cy="1764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7" name="Straight Arrow Connector 1956">
                    <a:extLst>
                      <a:ext uri="{FF2B5EF4-FFF2-40B4-BE49-F238E27FC236}">
                        <a16:creationId xmlns:a16="http://schemas.microsoft.com/office/drawing/2014/main" id="{E670D9B3-06BD-8071-4B9D-921844DC63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88345" y="2763760"/>
                    <a:ext cx="626319" cy="17276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75" name="TextBox 1974">
                  <a:extLst>
                    <a:ext uri="{FF2B5EF4-FFF2-40B4-BE49-F238E27FC236}">
                      <a16:creationId xmlns:a16="http://schemas.microsoft.com/office/drawing/2014/main" id="{26DC3F84-A30D-4FC7-DA87-E8320B1B43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60863" y="3465180"/>
                  <a:ext cx="2755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Brown out</a:t>
                  </a:r>
                </a:p>
              </p:txBody>
            </p:sp>
          </p:grpSp>
          <p:sp>
            <p:nvSpPr>
              <p:cNvPr id="2" name="Right Bracket 1">
                <a:extLst>
                  <a:ext uri="{FF2B5EF4-FFF2-40B4-BE49-F238E27FC236}">
                    <a16:creationId xmlns:a16="http://schemas.microsoft.com/office/drawing/2014/main" id="{2A04D2F8-EE54-40D3-E071-96E1D38D30BE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>
                <a:off x="7952535" y="983550"/>
                <a:ext cx="249545" cy="1354719"/>
              </a:xfrm>
              <a:prstGeom prst="righ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0BA7C-08CF-0640-E33E-128392B738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4483" y="1194918"/>
                <a:ext cx="2296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River Reversals (RR)</a:t>
                </a:r>
              </a:p>
            </p:txBody>
          </p:sp>
        </p:grpSp>
        <p:pic>
          <p:nvPicPr>
            <p:cNvPr id="6" name="Graphic 5" descr="Stop with solid fill">
              <a:extLst>
                <a:ext uri="{FF2B5EF4-FFF2-40B4-BE49-F238E27FC236}">
                  <a16:creationId xmlns:a16="http://schemas.microsoft.com/office/drawing/2014/main" id="{3AC5083D-AAF0-4823-D037-D6D7E31D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2700" y="2418352"/>
              <a:ext cx="488925" cy="48892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07B3C1A-AC84-2A92-0A0E-02601260263F}"/>
              </a:ext>
            </a:extLst>
          </p:cNvPr>
          <p:cNvSpPr/>
          <p:nvPr/>
        </p:nvSpPr>
        <p:spPr>
          <a:xfrm>
            <a:off x="337577" y="3868947"/>
            <a:ext cx="11522327" cy="139219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73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516E-53D5-4566-7371-6ED1DD1D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Spring-runs do not experience bed scour during floods.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748DC-F7E3-7DE4-CF23-8D508242CF25}"/>
              </a:ext>
            </a:extLst>
          </p:cNvPr>
          <p:cNvSpPr txBox="1"/>
          <p:nvPr/>
        </p:nvSpPr>
        <p:spPr>
          <a:xfrm>
            <a:off x="6096000" y="5486079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Gilchrist Blue Springs</a:t>
            </a:r>
          </a:p>
        </p:txBody>
      </p:sp>
      <p:pic>
        <p:nvPicPr>
          <p:cNvPr id="7" name="Picture 6" descr="A kayak in a swamp&#10;&#10;Description automatically generated">
            <a:extLst>
              <a:ext uri="{FF2B5EF4-FFF2-40B4-BE49-F238E27FC236}">
                <a16:creationId xmlns:a16="http://schemas.microsoft.com/office/drawing/2014/main" id="{FCAF99A7-D48F-C5DF-64AC-52240CB66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>
          <a:xfrm>
            <a:off x="6204738" y="1595723"/>
            <a:ext cx="5803323" cy="3890357"/>
          </a:xfrm>
          <a:prstGeom prst="rect">
            <a:avLst/>
          </a:prstGeom>
        </p:spPr>
      </p:pic>
      <p:pic>
        <p:nvPicPr>
          <p:cNvPr id="8" name="Picture 4" descr="Why Do Rivers Flood? | Ausable River Association">
            <a:extLst>
              <a:ext uri="{FF2B5EF4-FFF2-40B4-BE49-F238E27FC236}">
                <a16:creationId xmlns:a16="http://schemas.microsoft.com/office/drawing/2014/main" id="{059F3640-E7D1-E9F2-92B2-9FA4788B4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2" t="10708" r="13415" b="23775"/>
          <a:stretch/>
        </p:blipFill>
        <p:spPr bwMode="auto">
          <a:xfrm>
            <a:off x="220525" y="1595722"/>
            <a:ext cx="5764075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C8C5B3-FA77-CC21-4C30-4AF738837227}"/>
              </a:ext>
            </a:extLst>
          </p:cNvPr>
          <p:cNvGrpSpPr/>
          <p:nvPr/>
        </p:nvGrpSpPr>
        <p:grpSpPr>
          <a:xfrm>
            <a:off x="216138" y="3985577"/>
            <a:ext cx="5764076" cy="1500502"/>
            <a:chOff x="2271447" y="2956619"/>
            <a:chExt cx="5845305" cy="15005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BAEF55-22F7-06DC-DD80-C9DD76C89078}"/>
                </a:ext>
              </a:extLst>
            </p:cNvPr>
            <p:cNvGrpSpPr/>
            <p:nvPr/>
          </p:nvGrpSpPr>
          <p:grpSpPr>
            <a:xfrm>
              <a:off x="2271447" y="2956619"/>
              <a:ext cx="5845305" cy="1500502"/>
              <a:chOff x="2037585" y="2029864"/>
              <a:chExt cx="5845305" cy="1500502"/>
            </a:xfrm>
          </p:grpSpPr>
          <p:pic>
            <p:nvPicPr>
              <p:cNvPr id="9" name="Graphic 8" descr="Seaweed outline">
                <a:extLst>
                  <a:ext uri="{FF2B5EF4-FFF2-40B4-BE49-F238E27FC236}">
                    <a16:creationId xmlns:a16="http://schemas.microsoft.com/office/drawing/2014/main" id="{20485658-D447-0495-F203-A9F692C24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150023" flipH="1" flipV="1">
                <a:off x="2389128" y="2818902"/>
                <a:ext cx="600682" cy="600682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C43D899-2444-FA61-F0FC-C3066923E64C}"/>
                  </a:ext>
                </a:extLst>
              </p:cNvPr>
              <p:cNvGrpSpPr/>
              <p:nvPr/>
            </p:nvGrpSpPr>
            <p:grpSpPr>
              <a:xfrm>
                <a:off x="2037585" y="2029864"/>
                <a:ext cx="5845305" cy="1500502"/>
                <a:chOff x="2581518" y="2856345"/>
                <a:chExt cx="5845305" cy="1500502"/>
              </a:xfrm>
            </p:grpSpPr>
            <p:pic>
              <p:nvPicPr>
                <p:cNvPr id="11" name="Graphic 10" descr="Seaweed outline">
                  <a:extLst>
                    <a:ext uri="{FF2B5EF4-FFF2-40B4-BE49-F238E27FC236}">
                      <a16:creationId xmlns:a16="http://schemas.microsoft.com/office/drawing/2014/main" id="{A34C3554-B41C-C983-DEF6-E69FF25A5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9781091" flipH="1" flipV="1">
                  <a:off x="5466948" y="2978915"/>
                  <a:ext cx="600682" cy="600682"/>
                </a:xfrm>
                <a:prstGeom prst="rect">
                  <a:avLst/>
                </a:prstGeom>
              </p:spPr>
            </p:pic>
            <p:pic>
              <p:nvPicPr>
                <p:cNvPr id="12" name="Graphic 11" descr="Ladybug outline">
                  <a:extLst>
                    <a:ext uri="{FF2B5EF4-FFF2-40B4-BE49-F238E27FC236}">
                      <a16:creationId xmlns:a16="http://schemas.microsoft.com/office/drawing/2014/main" id="{FEE84340-C603-9416-BD5A-8AE70C6E7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flipH="1" flipV="1">
                  <a:off x="8004188" y="3166105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13" name="Graphic 12" descr="Ladybug outline">
                  <a:extLst>
                    <a:ext uri="{FF2B5EF4-FFF2-40B4-BE49-F238E27FC236}">
                      <a16:creationId xmlns:a16="http://schemas.microsoft.com/office/drawing/2014/main" id="{601A09A1-F499-F711-4783-19020D4B1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5848111" flipH="1" flipV="1">
                  <a:off x="4729752" y="3119845"/>
                  <a:ext cx="161754" cy="161754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DCCB96C-D51A-37CC-22E7-BD6D2AA6F2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81519" y="2856345"/>
                  <a:ext cx="5842344" cy="1498866"/>
                </a:xfrm>
                <a:prstGeom prst="rect">
                  <a:avLst/>
                </a:prstGeom>
                <a:solidFill>
                  <a:srgbClr val="877E5C">
                    <a:alpha val="7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FA8210C-ECDC-98A0-D4E3-C52EE8666833}"/>
                    </a:ext>
                  </a:extLst>
                </p:cNvPr>
                <p:cNvSpPr/>
                <p:nvPr/>
              </p:nvSpPr>
              <p:spPr>
                <a:xfrm>
                  <a:off x="2581518" y="4123765"/>
                  <a:ext cx="5845305" cy="233082"/>
                </a:xfrm>
                <a:prstGeom prst="rect">
                  <a:avLst/>
                </a:prstGeom>
                <a:solidFill>
                  <a:srgbClr val="503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Graphic 15" descr="Windy outline">
                  <a:extLst>
                    <a:ext uri="{FF2B5EF4-FFF2-40B4-BE49-F238E27FC236}">
                      <a16:creationId xmlns:a16="http://schemas.microsoft.com/office/drawing/2014/main" id="{983D8162-A5F1-7DE6-D967-C71B1EB401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8763" y="312601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" name="Graphic 16" descr="Ladybug outline">
                  <a:extLst>
                    <a:ext uri="{FF2B5EF4-FFF2-40B4-BE49-F238E27FC236}">
                      <a16:creationId xmlns:a16="http://schemas.microsoft.com/office/drawing/2014/main" id="{3654BB6F-DEE2-A94C-F80C-89ED67798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0159501" flipH="1" flipV="1">
                  <a:off x="3775370" y="3852750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18" name="Graphic 17" descr="Seaweed outline">
                  <a:extLst>
                    <a:ext uri="{FF2B5EF4-FFF2-40B4-BE49-F238E27FC236}">
                      <a16:creationId xmlns:a16="http://schemas.microsoft.com/office/drawing/2014/main" id="{70A0B19E-789D-FD5D-43FD-30545F4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866122" flipH="1" flipV="1">
                  <a:off x="4315657" y="3253736"/>
                  <a:ext cx="600682" cy="600682"/>
                </a:xfrm>
                <a:prstGeom prst="rect">
                  <a:avLst/>
                </a:prstGeom>
              </p:spPr>
            </p:pic>
            <p:pic>
              <p:nvPicPr>
                <p:cNvPr id="19" name="Graphic 18" descr="Seaweed outline">
                  <a:extLst>
                    <a:ext uri="{FF2B5EF4-FFF2-40B4-BE49-F238E27FC236}">
                      <a16:creationId xmlns:a16="http://schemas.microsoft.com/office/drawing/2014/main" id="{7DA70E4F-2C5A-88AC-FE0A-3545B5769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1999964" flipV="1">
                  <a:off x="2787140" y="3629774"/>
                  <a:ext cx="460163" cy="600682"/>
                </a:xfrm>
                <a:prstGeom prst="rect">
                  <a:avLst/>
                </a:prstGeom>
              </p:spPr>
            </p:pic>
            <p:pic>
              <p:nvPicPr>
                <p:cNvPr id="20" name="Graphic 19" descr="Windy outline">
                  <a:extLst>
                    <a:ext uri="{FF2B5EF4-FFF2-40B4-BE49-F238E27FC236}">
                      <a16:creationId xmlns:a16="http://schemas.microsoft.com/office/drawing/2014/main" id="{4B6B74EC-01CD-8DEE-5270-B59FAFA23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4416" y="322446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Windy outline">
                  <a:extLst>
                    <a:ext uri="{FF2B5EF4-FFF2-40B4-BE49-F238E27FC236}">
                      <a16:creationId xmlns:a16="http://schemas.microsoft.com/office/drawing/2014/main" id="{38DD4218-E854-531E-7F90-D13AE8338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5176" y="314857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Graphic 21" descr="Ladybug outline">
                  <a:extLst>
                    <a:ext uri="{FF2B5EF4-FFF2-40B4-BE49-F238E27FC236}">
                      <a16:creationId xmlns:a16="http://schemas.microsoft.com/office/drawing/2014/main" id="{1F44F9F6-49B5-BBD9-157E-FFD542A46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8904869" flipH="1" flipV="1">
                  <a:off x="6235916" y="3774520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23" name="Graphic 22" descr="Seaweed outline">
                  <a:extLst>
                    <a:ext uri="{FF2B5EF4-FFF2-40B4-BE49-F238E27FC236}">
                      <a16:creationId xmlns:a16="http://schemas.microsoft.com/office/drawing/2014/main" id="{F2C90705-3C33-8B56-9E52-D0359F453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867248" flipH="1" flipV="1">
                  <a:off x="7258002" y="3280119"/>
                  <a:ext cx="600682" cy="600682"/>
                </a:xfrm>
                <a:prstGeom prst="rect">
                  <a:avLst/>
                </a:prstGeom>
              </p:spPr>
            </p:pic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51B8BCC-DBFB-D8E6-C838-3E4165CEA3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8295" y="3239265"/>
                  <a:ext cx="178242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542A350-97F3-614D-1467-5AE4BB9FF4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5998" y="3255165"/>
                  <a:ext cx="18737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4CC2C8C-F246-31C8-F700-CC89D4CDF7E6}"/>
                    </a:ext>
                  </a:extLst>
                </p:cNvPr>
                <p:cNvCxnSpPr/>
                <p:nvPr/>
              </p:nvCxnSpPr>
              <p:spPr>
                <a:xfrm>
                  <a:off x="6725176" y="3255167"/>
                  <a:ext cx="162016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7810AC-7826-95B7-0AA1-6219DD12C52D}"/>
                </a:ext>
              </a:extLst>
            </p:cNvPr>
            <p:cNvSpPr txBox="1"/>
            <p:nvPr/>
          </p:nvSpPr>
          <p:spPr>
            <a:xfrm>
              <a:off x="2500783" y="3045350"/>
              <a:ext cx="1469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Bed Scour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3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F3DE8F0-2342-7273-4C9E-6B2F423440D5}"/>
              </a:ext>
            </a:extLst>
          </p:cNvPr>
          <p:cNvSpPr txBox="1"/>
          <p:nvPr/>
        </p:nvSpPr>
        <p:spPr>
          <a:xfrm>
            <a:off x="13223" y="0"/>
            <a:ext cx="12191999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Florida springs belong to a gradient of flow regimes, and therefore, disturbance regimes.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3EA66C-7754-737D-3E04-C35A243DB775}"/>
              </a:ext>
            </a:extLst>
          </p:cNvPr>
          <p:cNvGrpSpPr/>
          <p:nvPr/>
        </p:nvGrpSpPr>
        <p:grpSpPr>
          <a:xfrm>
            <a:off x="-35683" y="1213339"/>
            <a:ext cx="12294229" cy="3758595"/>
            <a:chOff x="-231522" y="2504895"/>
            <a:chExt cx="12655041" cy="38866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375681-CB37-B6C6-DCA5-4619805300D3}"/>
                </a:ext>
              </a:extLst>
            </p:cNvPr>
            <p:cNvGrpSpPr/>
            <p:nvPr/>
          </p:nvGrpSpPr>
          <p:grpSpPr>
            <a:xfrm>
              <a:off x="-231522" y="2504895"/>
              <a:ext cx="12655041" cy="3886668"/>
              <a:chOff x="-218297" y="2104561"/>
              <a:chExt cx="12655041" cy="388666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A5D11D-063E-DDA2-A999-0B6B146ECB7C}"/>
                  </a:ext>
                </a:extLst>
              </p:cNvPr>
              <p:cNvSpPr/>
              <p:nvPr/>
            </p:nvSpPr>
            <p:spPr>
              <a:xfrm>
                <a:off x="144410" y="5765796"/>
                <a:ext cx="11903182" cy="225433"/>
              </a:xfrm>
              <a:prstGeom prst="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87000">
                    <a:srgbClr val="54372C"/>
                  </a:gs>
                </a:gsLst>
                <a:lin ang="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Disturbance Regime </a:t>
                </a:r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F40D07B0-1E7C-B42B-0D0F-942162003B69}"/>
                  </a:ext>
                </a:extLst>
              </p:cNvPr>
              <p:cNvSpPr/>
              <p:nvPr/>
            </p:nvSpPr>
            <p:spPr>
              <a:xfrm rot="10800000">
                <a:off x="11131349" y="5629615"/>
                <a:ext cx="339672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 Box 42">
                <a:extLst>
                  <a:ext uri="{FF2B5EF4-FFF2-40B4-BE49-F238E27FC236}">
                    <a16:creationId xmlns:a16="http://schemas.microsoft.com/office/drawing/2014/main" id="{6C838DA6-4FF4-74C0-B003-0F62242B15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18297" y="5299055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Ichetucknee River</a:t>
                </a: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341F2245-DA45-FE6E-5071-DE55D6156DA9}"/>
                  </a:ext>
                </a:extLst>
              </p:cNvPr>
              <p:cNvSpPr/>
              <p:nvPr/>
            </p:nvSpPr>
            <p:spPr>
              <a:xfrm rot="10800000">
                <a:off x="5950193" y="5640468"/>
                <a:ext cx="291614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536C78E8-DD86-82E5-781F-00F5AB73A0E0}"/>
                  </a:ext>
                </a:extLst>
              </p:cNvPr>
              <p:cNvSpPr/>
              <p:nvPr/>
            </p:nvSpPr>
            <p:spPr>
              <a:xfrm rot="10800000">
                <a:off x="941292" y="5629615"/>
                <a:ext cx="291614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 Box 42">
                <a:extLst>
                  <a:ext uri="{FF2B5EF4-FFF2-40B4-BE49-F238E27FC236}">
                    <a16:creationId xmlns:a16="http://schemas.microsoft.com/office/drawing/2014/main" id="{9B3F2C4C-45BC-A9B0-3D6E-B31E7D722C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7053" y="5299055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Gilchrist Blue Spring</a:t>
                </a:r>
              </a:p>
            </p:txBody>
          </p:sp>
          <p:sp>
            <p:nvSpPr>
              <p:cNvPr id="10" name="Text Box 42">
                <a:extLst>
                  <a:ext uri="{FF2B5EF4-FFF2-40B4-BE49-F238E27FC236}">
                    <a16:creationId xmlns:a16="http://schemas.microsoft.com/office/drawing/2014/main" id="{FC0EB057-A8CE-F685-7495-D041DCF552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25953" y="5309264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Rum Island Spring</a:t>
                </a:r>
              </a:p>
            </p:txBody>
          </p:sp>
          <p:pic>
            <p:nvPicPr>
              <p:cNvPr id="11" name="Picture 6" descr="GET UP AND GO KAYAKING - GILCHRIST BLUE - 18 Photos - 1447 S W Rum Island  Ter, Fort White, Florida - Rafting/Kayaking - Phone Number - Yelp">
                <a:extLst>
                  <a:ext uri="{FF2B5EF4-FFF2-40B4-BE49-F238E27FC236}">
                    <a16:creationId xmlns:a16="http://schemas.microsoft.com/office/drawing/2014/main" id="{801B13D8-DFEF-499A-4FC5-1ED474BB85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22" b="12356"/>
              <a:stretch/>
            </p:blipFill>
            <p:spPr bwMode="auto">
              <a:xfrm>
                <a:off x="8060357" y="2127603"/>
                <a:ext cx="3987236" cy="3242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EE6B407-B0D2-9FEE-17F2-55910EA5F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09" y="2104562"/>
                <a:ext cx="2976380" cy="325015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2E66A70-EE22-E087-9D4B-6E33590A3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41" y="2104561"/>
                <a:ext cx="3207388" cy="3268042"/>
              </a:xfrm>
              <a:prstGeom prst="rect">
                <a:avLst/>
              </a:prstGeom>
            </p:spPr>
          </p:pic>
          <p:pic>
            <p:nvPicPr>
              <p:cNvPr id="17" name="Picture 4" descr="Springs of Ichetucknee | Florida State Parks">
                <a:extLst>
                  <a:ext uri="{FF2B5EF4-FFF2-40B4-BE49-F238E27FC236}">
                    <a16:creationId xmlns:a16="http://schemas.microsoft.com/office/drawing/2014/main" id="{097B3E74-1E48-E570-9651-B2F78AF0AA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0390" y="3903240"/>
                <a:ext cx="1852172" cy="1548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Gilchrist Blue Springs State Park - High Springs, Florida - Florida Springs">
              <a:extLst>
                <a:ext uri="{FF2B5EF4-FFF2-40B4-BE49-F238E27FC236}">
                  <a16:creationId xmlns:a16="http://schemas.microsoft.com/office/drawing/2014/main" id="{C561F331-6EB7-A4F9-9747-50F5757DE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566" y="2627621"/>
              <a:ext cx="2121685" cy="1414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6F0632-E14D-6919-829E-BD018D40A017}"/>
              </a:ext>
            </a:extLst>
          </p:cNvPr>
          <p:cNvGrpSpPr>
            <a:grpSpLocks/>
          </p:cNvGrpSpPr>
          <p:nvPr/>
        </p:nvGrpSpPr>
        <p:grpSpPr>
          <a:xfrm>
            <a:off x="5348896" y="5698380"/>
            <a:ext cx="5634842" cy="1137718"/>
            <a:chOff x="3949089" y="5421794"/>
            <a:chExt cx="5634842" cy="11377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A1251C3-9799-FCE1-C840-28C53ACF4D80}"/>
                </a:ext>
              </a:extLst>
            </p:cNvPr>
            <p:cNvGrpSpPr>
              <a:grpSpLocks/>
            </p:cNvGrpSpPr>
            <p:nvPr/>
          </p:nvGrpSpPr>
          <p:grpSpPr>
            <a:xfrm>
              <a:off x="3949089" y="5421794"/>
              <a:ext cx="5634842" cy="1137718"/>
              <a:chOff x="1860712" y="4903942"/>
              <a:chExt cx="5634842" cy="113771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DF85A0F-4FB7-4D33-1A36-3D5496E728F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94406" y="5087871"/>
                <a:ext cx="5601148" cy="817949"/>
                <a:chOff x="6146358" y="16098132"/>
                <a:chExt cx="17114285" cy="2711617"/>
              </a:xfrm>
            </p:grpSpPr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9EE8226E-C974-CBDC-C95B-E88D7C8939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867409" y="18140395"/>
                  <a:ext cx="7393234" cy="65427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F22C3109-21C9-44C4-1B3F-6704A2023E1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14573799" y="17488763"/>
                  <a:ext cx="1439833" cy="117770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5" name="Rectangle 1334">
                  <a:extLst>
                    <a:ext uri="{FF2B5EF4-FFF2-40B4-BE49-F238E27FC236}">
                      <a16:creationId xmlns:a16="http://schemas.microsoft.com/office/drawing/2014/main" id="{A81D5EBE-A07F-4241-78F5-D828CADF1C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6581" y="16737495"/>
                  <a:ext cx="1488464" cy="205717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6" name="Rectangle 1335">
                  <a:extLst>
                    <a:ext uri="{FF2B5EF4-FFF2-40B4-BE49-F238E27FC236}">
                      <a16:creationId xmlns:a16="http://schemas.microsoft.com/office/drawing/2014/main" id="{428C8C82-B0EE-48FF-C23C-2AEA1D4B7E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46358" y="16098132"/>
                  <a:ext cx="7080721" cy="2711617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6F569DA-8246-DFED-63E4-065A8F94E4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60712" y="4903942"/>
                <a:ext cx="3220152" cy="765699"/>
              </a:xfrm>
              <a:custGeom>
                <a:avLst/>
                <a:gdLst>
                  <a:gd name="connsiteX0" fmla="*/ 0 w 12540343"/>
                  <a:gd name="connsiteY0" fmla="*/ 141409 h 1742133"/>
                  <a:gd name="connsiteX1" fmla="*/ 4082143 w 12540343"/>
                  <a:gd name="connsiteY1" fmla="*/ 141409 h 1742133"/>
                  <a:gd name="connsiteX2" fmla="*/ 7086600 w 12540343"/>
                  <a:gd name="connsiteY2" fmla="*/ 1610980 h 1742133"/>
                  <a:gd name="connsiteX3" fmla="*/ 12540343 w 12540343"/>
                  <a:gd name="connsiteY3" fmla="*/ 1578323 h 1742133"/>
                  <a:gd name="connsiteX0" fmla="*/ 0 w 12676562"/>
                  <a:gd name="connsiteY0" fmla="*/ 141409 h 1999188"/>
                  <a:gd name="connsiteX1" fmla="*/ 4082143 w 12676562"/>
                  <a:gd name="connsiteY1" fmla="*/ 141409 h 1999188"/>
                  <a:gd name="connsiteX2" fmla="*/ 7086600 w 12676562"/>
                  <a:gd name="connsiteY2" fmla="*/ 1610980 h 1999188"/>
                  <a:gd name="connsiteX3" fmla="*/ 12676562 w 12676562"/>
                  <a:gd name="connsiteY3" fmla="*/ 1960269 h 1999188"/>
                  <a:gd name="connsiteX0" fmla="*/ 0 w 12676562"/>
                  <a:gd name="connsiteY0" fmla="*/ 141409 h 1960269"/>
                  <a:gd name="connsiteX1" fmla="*/ 4082143 w 12676562"/>
                  <a:gd name="connsiteY1" fmla="*/ 141409 h 1960269"/>
                  <a:gd name="connsiteX2" fmla="*/ 7086600 w 12676562"/>
                  <a:gd name="connsiteY2" fmla="*/ 1610980 h 1960269"/>
                  <a:gd name="connsiteX3" fmla="*/ 12676562 w 12676562"/>
                  <a:gd name="connsiteY3" fmla="*/ 1960269 h 1960269"/>
                  <a:gd name="connsiteX0" fmla="*/ 0 w 12676561"/>
                  <a:gd name="connsiteY0" fmla="*/ 141409 h 2082492"/>
                  <a:gd name="connsiteX1" fmla="*/ 4082143 w 12676561"/>
                  <a:gd name="connsiteY1" fmla="*/ 141409 h 2082492"/>
                  <a:gd name="connsiteX2" fmla="*/ 7086600 w 12676561"/>
                  <a:gd name="connsiteY2" fmla="*/ 1610980 h 2082492"/>
                  <a:gd name="connsiteX3" fmla="*/ 12676561 w 12676561"/>
                  <a:gd name="connsiteY3" fmla="*/ 2082492 h 2082492"/>
                  <a:gd name="connsiteX0" fmla="*/ 0 w 12676561"/>
                  <a:gd name="connsiteY0" fmla="*/ 97755 h 2038838"/>
                  <a:gd name="connsiteX1" fmla="*/ 4082143 w 12676561"/>
                  <a:gd name="connsiteY1" fmla="*/ 97755 h 2038838"/>
                  <a:gd name="connsiteX2" fmla="*/ 6676051 w 12676561"/>
                  <a:gd name="connsiteY2" fmla="*/ 925657 h 2038838"/>
                  <a:gd name="connsiteX3" fmla="*/ 12676561 w 12676561"/>
                  <a:gd name="connsiteY3" fmla="*/ 2038838 h 2038838"/>
                  <a:gd name="connsiteX0" fmla="*/ 0 w 11219773"/>
                  <a:gd name="connsiteY0" fmla="*/ 97755 h 1210014"/>
                  <a:gd name="connsiteX1" fmla="*/ 4082143 w 11219773"/>
                  <a:gd name="connsiteY1" fmla="*/ 97755 h 1210014"/>
                  <a:gd name="connsiteX2" fmla="*/ 6676051 w 11219773"/>
                  <a:gd name="connsiteY2" fmla="*/ 925657 h 1210014"/>
                  <a:gd name="connsiteX3" fmla="*/ 11219773 w 11219773"/>
                  <a:gd name="connsiteY3" fmla="*/ 1210014 h 1210014"/>
                  <a:gd name="connsiteX0" fmla="*/ 0 w 11219773"/>
                  <a:gd name="connsiteY0" fmla="*/ 92657 h 1204916"/>
                  <a:gd name="connsiteX1" fmla="*/ 4082143 w 11219773"/>
                  <a:gd name="connsiteY1" fmla="*/ 92657 h 1204916"/>
                  <a:gd name="connsiteX2" fmla="*/ 6676051 w 11219773"/>
                  <a:gd name="connsiteY2" fmla="*/ 840350 h 1204916"/>
                  <a:gd name="connsiteX3" fmla="*/ 11219773 w 11219773"/>
                  <a:gd name="connsiteY3" fmla="*/ 1204916 h 1204916"/>
                  <a:gd name="connsiteX0" fmla="*/ 0 w 6676051"/>
                  <a:gd name="connsiteY0" fmla="*/ 92657 h 840350"/>
                  <a:gd name="connsiteX1" fmla="*/ 4082143 w 6676051"/>
                  <a:gd name="connsiteY1" fmla="*/ 92657 h 840350"/>
                  <a:gd name="connsiteX2" fmla="*/ 6676051 w 6676051"/>
                  <a:gd name="connsiteY2" fmla="*/ 840350 h 840350"/>
                  <a:gd name="connsiteX0" fmla="*/ 0 w 6732978"/>
                  <a:gd name="connsiteY0" fmla="*/ 92657 h 840350"/>
                  <a:gd name="connsiteX1" fmla="*/ 4082143 w 6732978"/>
                  <a:gd name="connsiteY1" fmla="*/ 92657 h 840350"/>
                  <a:gd name="connsiteX2" fmla="*/ 6732978 w 6732978"/>
                  <a:gd name="connsiteY2" fmla="*/ 840350 h 840350"/>
                  <a:gd name="connsiteX0" fmla="*/ 0 w 6732978"/>
                  <a:gd name="connsiteY0" fmla="*/ 65800 h 890111"/>
                  <a:gd name="connsiteX1" fmla="*/ 4082143 w 6732978"/>
                  <a:gd name="connsiteY1" fmla="*/ 142418 h 890111"/>
                  <a:gd name="connsiteX2" fmla="*/ 6732978 w 6732978"/>
                  <a:gd name="connsiteY2" fmla="*/ 890111 h 890111"/>
                  <a:gd name="connsiteX0" fmla="*/ 0 w 6732978"/>
                  <a:gd name="connsiteY0" fmla="*/ 8868 h 833179"/>
                  <a:gd name="connsiteX1" fmla="*/ 4082143 w 6732978"/>
                  <a:gd name="connsiteY1" fmla="*/ 85486 h 833179"/>
                  <a:gd name="connsiteX2" fmla="*/ 6732978 w 6732978"/>
                  <a:gd name="connsiteY2" fmla="*/ 833179 h 833179"/>
                  <a:gd name="connsiteX0" fmla="*/ 319413 w 7052391"/>
                  <a:gd name="connsiteY0" fmla="*/ 4888 h 829199"/>
                  <a:gd name="connsiteX1" fmla="*/ 297614 w 7052391"/>
                  <a:gd name="connsiteY1" fmla="*/ 5914 h 829199"/>
                  <a:gd name="connsiteX2" fmla="*/ 4401556 w 7052391"/>
                  <a:gd name="connsiteY2" fmla="*/ 81506 h 829199"/>
                  <a:gd name="connsiteX3" fmla="*/ 7052391 w 7052391"/>
                  <a:gd name="connsiteY3" fmla="*/ 829199 h 829199"/>
                  <a:gd name="connsiteX0" fmla="*/ 319413 w 7052391"/>
                  <a:gd name="connsiteY0" fmla="*/ 45544 h 869855"/>
                  <a:gd name="connsiteX1" fmla="*/ 297614 w 7052391"/>
                  <a:gd name="connsiteY1" fmla="*/ 1876 h 869855"/>
                  <a:gd name="connsiteX2" fmla="*/ 4401556 w 7052391"/>
                  <a:gd name="connsiteY2" fmla="*/ 122162 h 869855"/>
                  <a:gd name="connsiteX3" fmla="*/ 7052391 w 7052391"/>
                  <a:gd name="connsiteY3" fmla="*/ 869855 h 869855"/>
                  <a:gd name="connsiteX0" fmla="*/ 348124 w 7043150"/>
                  <a:gd name="connsiteY0" fmla="*/ 388745 h 868278"/>
                  <a:gd name="connsiteX1" fmla="*/ 288373 w 7043150"/>
                  <a:gd name="connsiteY1" fmla="*/ 299 h 868278"/>
                  <a:gd name="connsiteX2" fmla="*/ 4392315 w 7043150"/>
                  <a:gd name="connsiteY2" fmla="*/ 120585 h 868278"/>
                  <a:gd name="connsiteX3" fmla="*/ 7043150 w 7043150"/>
                  <a:gd name="connsiteY3" fmla="*/ 868278 h 868278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 w 6875356"/>
                  <a:gd name="connsiteY0" fmla="*/ 484218 h 867979"/>
                  <a:gd name="connsiteX1" fmla="*/ 120579 w 6875356"/>
                  <a:gd name="connsiteY1" fmla="*/ 0 h 867979"/>
                  <a:gd name="connsiteX2" fmla="*/ 4224521 w 6875356"/>
                  <a:gd name="connsiteY2" fmla="*/ 120286 h 867979"/>
                  <a:gd name="connsiteX3" fmla="*/ 6875356 w 6875356"/>
                  <a:gd name="connsiteY3" fmla="*/ 867979 h 867979"/>
                  <a:gd name="connsiteX0" fmla="*/ 138 w 6780556"/>
                  <a:gd name="connsiteY0" fmla="*/ 484218 h 867979"/>
                  <a:gd name="connsiteX1" fmla="*/ 25779 w 6780556"/>
                  <a:gd name="connsiteY1" fmla="*/ 0 h 867979"/>
                  <a:gd name="connsiteX2" fmla="*/ 4129721 w 6780556"/>
                  <a:gd name="connsiteY2" fmla="*/ 120286 h 867979"/>
                  <a:gd name="connsiteX3" fmla="*/ 6780556 w 6780556"/>
                  <a:gd name="connsiteY3" fmla="*/ 867979 h 867979"/>
                  <a:gd name="connsiteX0" fmla="*/ 50263 w 6754777"/>
                  <a:gd name="connsiteY0" fmla="*/ 41398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328952 w 7033466"/>
                  <a:gd name="connsiteY0" fmla="*/ 413986 h 867979"/>
                  <a:gd name="connsiteX1" fmla="*/ 364080 w 7033466"/>
                  <a:gd name="connsiteY1" fmla="*/ 434164 h 867979"/>
                  <a:gd name="connsiteX2" fmla="*/ 278689 w 7033466"/>
                  <a:gd name="connsiteY2" fmla="*/ 0 h 867979"/>
                  <a:gd name="connsiteX3" fmla="*/ 4382631 w 7033466"/>
                  <a:gd name="connsiteY3" fmla="*/ 120286 h 867979"/>
                  <a:gd name="connsiteX4" fmla="*/ 7033466 w 7033466"/>
                  <a:gd name="connsiteY4" fmla="*/ 867979 h 867979"/>
                  <a:gd name="connsiteX0" fmla="*/ 265381 w 6969895"/>
                  <a:gd name="connsiteY0" fmla="*/ 413986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25921 w 6969895"/>
                  <a:gd name="connsiteY0" fmla="*/ 771534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89491 w 7033465"/>
                  <a:gd name="connsiteY0" fmla="*/ 771534 h 867979"/>
                  <a:gd name="connsiteX1" fmla="*/ 364080 w 7033465"/>
                  <a:gd name="connsiteY1" fmla="*/ 434164 h 867979"/>
                  <a:gd name="connsiteX2" fmla="*/ 278688 w 7033465"/>
                  <a:gd name="connsiteY2" fmla="*/ 0 h 867979"/>
                  <a:gd name="connsiteX3" fmla="*/ 4382630 w 7033465"/>
                  <a:gd name="connsiteY3" fmla="*/ 120286 h 867979"/>
                  <a:gd name="connsiteX4" fmla="*/ 7033465 w 7033465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714571 w 7047110"/>
                  <a:gd name="connsiteY0" fmla="*/ 50337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448910 w 7047110"/>
                  <a:gd name="connsiteY0" fmla="*/ 465065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156577 w 6754777"/>
                  <a:gd name="connsiteY0" fmla="*/ 465065 h 867979"/>
                  <a:gd name="connsiteX1" fmla="*/ 85392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348377 w 6946577"/>
                  <a:gd name="connsiteY0" fmla="*/ 465065 h 867979"/>
                  <a:gd name="connsiteX1" fmla="*/ 11530 w 6946577"/>
                  <a:gd name="connsiteY1" fmla="*/ 427779 h 867979"/>
                  <a:gd name="connsiteX2" fmla="*/ 191800 w 6946577"/>
                  <a:gd name="connsiteY2" fmla="*/ 0 h 867979"/>
                  <a:gd name="connsiteX3" fmla="*/ 4295742 w 6946577"/>
                  <a:gd name="connsiteY3" fmla="*/ 120286 h 867979"/>
                  <a:gd name="connsiteX4" fmla="*/ 6946577 w 69465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2182216 w 6754777"/>
                  <a:gd name="connsiteY1" fmla="*/ 485242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2156577 w 6754777"/>
                  <a:gd name="connsiteY0" fmla="*/ 465065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3757208 w 6754777"/>
                  <a:gd name="connsiteY1" fmla="*/ 581013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3731569 w 6754777"/>
                  <a:gd name="connsiteY0" fmla="*/ 599145 h 867979"/>
                  <a:gd name="connsiteX1" fmla="*/ 3719257 w 6754777"/>
                  <a:gd name="connsiteY1" fmla="*/ 485242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63488 w 6754777"/>
                  <a:gd name="connsiteY0" fmla="*/ 892844 h 892844"/>
                  <a:gd name="connsiteX1" fmla="*/ 3719257 w 6754777"/>
                  <a:gd name="connsiteY1" fmla="*/ 485242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63488 w 6754777"/>
                  <a:gd name="connsiteY0" fmla="*/ 892844 h 892844"/>
                  <a:gd name="connsiteX1" fmla="*/ 3719257 w 6754777"/>
                  <a:gd name="connsiteY1" fmla="*/ 536320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25537 w 6754777"/>
                  <a:gd name="connsiteY0" fmla="*/ 867305 h 867979"/>
                  <a:gd name="connsiteX1" fmla="*/ 3719257 w 6754777"/>
                  <a:gd name="connsiteY1" fmla="*/ 536320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25537 w 6754777"/>
                  <a:gd name="connsiteY0" fmla="*/ 867305 h 897689"/>
                  <a:gd name="connsiteX1" fmla="*/ 5303736 w 6754777"/>
                  <a:gd name="connsiteY1" fmla="*/ 874713 h 897689"/>
                  <a:gd name="connsiteX2" fmla="*/ 3719257 w 6754777"/>
                  <a:gd name="connsiteY2" fmla="*/ 536320 h 897689"/>
                  <a:gd name="connsiteX3" fmla="*/ 2239144 w 6754777"/>
                  <a:gd name="connsiteY3" fmla="*/ 472473 h 897689"/>
                  <a:gd name="connsiteX4" fmla="*/ 47439 w 6754777"/>
                  <a:gd name="connsiteY4" fmla="*/ 434164 h 897689"/>
                  <a:gd name="connsiteX5" fmla="*/ 0 w 6754777"/>
                  <a:gd name="connsiteY5" fmla="*/ 0 h 897689"/>
                  <a:gd name="connsiteX6" fmla="*/ 4103942 w 6754777"/>
                  <a:gd name="connsiteY6" fmla="*/ 120286 h 897689"/>
                  <a:gd name="connsiteX7" fmla="*/ 6754777 w 6754777"/>
                  <a:gd name="connsiteY7" fmla="*/ 867979 h 897689"/>
                  <a:gd name="connsiteX0" fmla="*/ 5325537 w 6754777"/>
                  <a:gd name="connsiteY0" fmla="*/ 867305 h 1174234"/>
                  <a:gd name="connsiteX1" fmla="*/ 5389127 w 6754777"/>
                  <a:gd name="connsiteY1" fmla="*/ 1168413 h 1174234"/>
                  <a:gd name="connsiteX2" fmla="*/ 3719257 w 6754777"/>
                  <a:gd name="connsiteY2" fmla="*/ 536320 h 1174234"/>
                  <a:gd name="connsiteX3" fmla="*/ 2239144 w 6754777"/>
                  <a:gd name="connsiteY3" fmla="*/ 472473 h 1174234"/>
                  <a:gd name="connsiteX4" fmla="*/ 47439 w 6754777"/>
                  <a:gd name="connsiteY4" fmla="*/ 434164 h 1174234"/>
                  <a:gd name="connsiteX5" fmla="*/ 0 w 6754777"/>
                  <a:gd name="connsiteY5" fmla="*/ 0 h 1174234"/>
                  <a:gd name="connsiteX6" fmla="*/ 4103942 w 6754777"/>
                  <a:gd name="connsiteY6" fmla="*/ 120286 h 1174234"/>
                  <a:gd name="connsiteX7" fmla="*/ 6754777 w 6754777"/>
                  <a:gd name="connsiteY7" fmla="*/ 867979 h 1174234"/>
                  <a:gd name="connsiteX0" fmla="*/ 6672819 w 6754777"/>
                  <a:gd name="connsiteY0" fmla="*/ 1237622 h 1237690"/>
                  <a:gd name="connsiteX1" fmla="*/ 5389127 w 6754777"/>
                  <a:gd name="connsiteY1" fmla="*/ 1168413 h 1237690"/>
                  <a:gd name="connsiteX2" fmla="*/ 3719257 w 6754777"/>
                  <a:gd name="connsiteY2" fmla="*/ 536320 h 1237690"/>
                  <a:gd name="connsiteX3" fmla="*/ 2239144 w 6754777"/>
                  <a:gd name="connsiteY3" fmla="*/ 472473 h 1237690"/>
                  <a:gd name="connsiteX4" fmla="*/ 47439 w 6754777"/>
                  <a:gd name="connsiteY4" fmla="*/ 434164 h 1237690"/>
                  <a:gd name="connsiteX5" fmla="*/ 0 w 6754777"/>
                  <a:gd name="connsiteY5" fmla="*/ 0 h 1237690"/>
                  <a:gd name="connsiteX6" fmla="*/ 4103942 w 6754777"/>
                  <a:gd name="connsiteY6" fmla="*/ 120286 h 1237690"/>
                  <a:gd name="connsiteX7" fmla="*/ 6754777 w 6754777"/>
                  <a:gd name="connsiteY7" fmla="*/ 867979 h 1237690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6754777 w 6754777"/>
                  <a:gd name="connsiteY7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768644 w 6754777"/>
                  <a:gd name="connsiteY7" fmla="*/ 453318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92729"/>
                  <a:gd name="connsiteY0" fmla="*/ 1237622 h 1237624"/>
                  <a:gd name="connsiteX1" fmla="*/ 5199369 w 6792729"/>
                  <a:gd name="connsiteY1" fmla="*/ 740634 h 1237624"/>
                  <a:gd name="connsiteX2" fmla="*/ 3861576 w 6792729"/>
                  <a:gd name="connsiteY2" fmla="*/ 472472 h 1237624"/>
                  <a:gd name="connsiteX3" fmla="*/ 2163241 w 6792729"/>
                  <a:gd name="connsiteY3" fmla="*/ 434164 h 1237624"/>
                  <a:gd name="connsiteX4" fmla="*/ 47439 w 6792729"/>
                  <a:gd name="connsiteY4" fmla="*/ 434164 h 1237624"/>
                  <a:gd name="connsiteX5" fmla="*/ 0 w 6792729"/>
                  <a:gd name="connsiteY5" fmla="*/ 0 h 1237624"/>
                  <a:gd name="connsiteX6" fmla="*/ 4103942 w 6792729"/>
                  <a:gd name="connsiteY6" fmla="*/ 120286 h 1237624"/>
                  <a:gd name="connsiteX7" fmla="*/ 5768644 w 6792729"/>
                  <a:gd name="connsiteY7" fmla="*/ 453318 h 1237624"/>
                  <a:gd name="connsiteX8" fmla="*/ 6792729 w 6792729"/>
                  <a:gd name="connsiteY8" fmla="*/ 842440 h 1237624"/>
                  <a:gd name="connsiteX9" fmla="*/ 6672819 w 6792729"/>
                  <a:gd name="connsiteY9" fmla="*/ 1237622 h 1237624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434164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550422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0422 w 6773754"/>
                  <a:gd name="connsiteY7" fmla="*/ 53632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9910 w 6773754"/>
                  <a:gd name="connsiteY7" fmla="*/ 41501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7"/>
                  <a:gd name="connsiteX1" fmla="*/ 5019099 w 6773754"/>
                  <a:gd name="connsiteY1" fmla="*/ 568245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395855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75904 w 6773754"/>
                  <a:gd name="connsiteY4" fmla="*/ 300084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81519 w 6877333"/>
                  <a:gd name="connsiteY0" fmla="*/ 1173775 h 1173777"/>
                  <a:gd name="connsiteX1" fmla="*/ 5084727 w 6877333"/>
                  <a:gd name="connsiteY1" fmla="*/ 651247 h 1173777"/>
                  <a:gd name="connsiteX2" fmla="*/ 4012596 w 6877333"/>
                  <a:gd name="connsiteY2" fmla="*/ 446933 h 1173777"/>
                  <a:gd name="connsiteX3" fmla="*/ 2200405 w 6877333"/>
                  <a:gd name="connsiteY3" fmla="*/ 370316 h 1173777"/>
                  <a:gd name="connsiteX4" fmla="*/ 113068 w 6877333"/>
                  <a:gd name="connsiteY4" fmla="*/ 300084 h 1173777"/>
                  <a:gd name="connsiteX5" fmla="*/ 37164 w 6877333"/>
                  <a:gd name="connsiteY5" fmla="*/ 0 h 1173777"/>
                  <a:gd name="connsiteX6" fmla="*/ 3695175 w 6877333"/>
                  <a:gd name="connsiteY6" fmla="*/ 81978 h 1173777"/>
                  <a:gd name="connsiteX7" fmla="*/ 5597074 w 6877333"/>
                  <a:gd name="connsiteY7" fmla="*/ 415010 h 1173777"/>
                  <a:gd name="connsiteX8" fmla="*/ 6877333 w 6877333"/>
                  <a:gd name="connsiteY8" fmla="*/ 855210 h 1173777"/>
                  <a:gd name="connsiteX9" fmla="*/ 6681519 w 6877333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87526 h 1187528"/>
                  <a:gd name="connsiteX1" fmla="*/ 5047563 w 6840169"/>
                  <a:gd name="connsiteY1" fmla="*/ 664998 h 1187528"/>
                  <a:gd name="connsiteX2" fmla="*/ 3975432 w 6840169"/>
                  <a:gd name="connsiteY2" fmla="*/ 460684 h 1187528"/>
                  <a:gd name="connsiteX3" fmla="*/ 2163241 w 6840169"/>
                  <a:gd name="connsiteY3" fmla="*/ 384067 h 1187528"/>
                  <a:gd name="connsiteX4" fmla="*/ 75904 w 6840169"/>
                  <a:gd name="connsiteY4" fmla="*/ 313835 h 1187528"/>
                  <a:gd name="connsiteX5" fmla="*/ 0 w 6840169"/>
                  <a:gd name="connsiteY5" fmla="*/ 13751 h 1187528"/>
                  <a:gd name="connsiteX6" fmla="*/ 3658011 w 6840169"/>
                  <a:gd name="connsiteY6" fmla="*/ 95729 h 1187528"/>
                  <a:gd name="connsiteX7" fmla="*/ 5559910 w 6840169"/>
                  <a:gd name="connsiteY7" fmla="*/ 428761 h 1187528"/>
                  <a:gd name="connsiteX8" fmla="*/ 6840169 w 6840169"/>
                  <a:gd name="connsiteY8" fmla="*/ 868961 h 1187528"/>
                  <a:gd name="connsiteX9" fmla="*/ 6644355 w 6840169"/>
                  <a:gd name="connsiteY9" fmla="*/ 1187526 h 118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40169" h="1187528">
                    <a:moveTo>
                      <a:pt x="6644355" y="1187526"/>
                    </a:moveTo>
                    <a:cubicBezTo>
                      <a:pt x="6640722" y="1188761"/>
                      <a:pt x="5315276" y="720162"/>
                      <a:pt x="5047563" y="664998"/>
                    </a:cubicBezTo>
                    <a:cubicBezTo>
                      <a:pt x="4779850" y="609834"/>
                      <a:pt x="4486197" y="527724"/>
                      <a:pt x="3975432" y="460684"/>
                    </a:cubicBezTo>
                    <a:cubicBezTo>
                      <a:pt x="3464667" y="393644"/>
                      <a:pt x="2781536" y="408542"/>
                      <a:pt x="2163241" y="384067"/>
                    </a:cubicBezTo>
                    <a:lnTo>
                      <a:pt x="75904" y="313835"/>
                    </a:lnTo>
                    <a:cubicBezTo>
                      <a:pt x="29575" y="-99940"/>
                      <a:pt x="32347" y="14987"/>
                      <a:pt x="0" y="13751"/>
                    </a:cubicBezTo>
                    <a:cubicBezTo>
                      <a:pt x="1219337" y="41077"/>
                      <a:pt x="2731359" y="26561"/>
                      <a:pt x="3658011" y="95729"/>
                    </a:cubicBezTo>
                    <a:cubicBezTo>
                      <a:pt x="4584663" y="164897"/>
                      <a:pt x="5127592" y="284992"/>
                      <a:pt x="5559910" y="428761"/>
                    </a:cubicBezTo>
                    <a:cubicBezTo>
                      <a:pt x="5992228" y="578915"/>
                      <a:pt x="6652094" y="822198"/>
                      <a:pt x="6840169" y="868961"/>
                    </a:cubicBezTo>
                    <a:lnTo>
                      <a:pt x="6644355" y="1187526"/>
                    </a:lnTo>
                    <a:close/>
                  </a:path>
                </a:pathLst>
              </a:custGeom>
              <a:gradFill>
                <a:gsLst>
                  <a:gs pos="56000">
                    <a:srgbClr val="58C4D4"/>
                  </a:gs>
                  <a:gs pos="100000">
                    <a:schemeClr val="accent4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1AF5179-CC66-67F0-8B8C-03D877FCB32C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4268216" y="5142464"/>
                <a:ext cx="3220152" cy="765699"/>
              </a:xfrm>
              <a:custGeom>
                <a:avLst/>
                <a:gdLst>
                  <a:gd name="connsiteX0" fmla="*/ 0 w 12540343"/>
                  <a:gd name="connsiteY0" fmla="*/ 141409 h 1742133"/>
                  <a:gd name="connsiteX1" fmla="*/ 4082143 w 12540343"/>
                  <a:gd name="connsiteY1" fmla="*/ 141409 h 1742133"/>
                  <a:gd name="connsiteX2" fmla="*/ 7086600 w 12540343"/>
                  <a:gd name="connsiteY2" fmla="*/ 1610980 h 1742133"/>
                  <a:gd name="connsiteX3" fmla="*/ 12540343 w 12540343"/>
                  <a:gd name="connsiteY3" fmla="*/ 1578323 h 1742133"/>
                  <a:gd name="connsiteX0" fmla="*/ 0 w 12676562"/>
                  <a:gd name="connsiteY0" fmla="*/ 141409 h 1999188"/>
                  <a:gd name="connsiteX1" fmla="*/ 4082143 w 12676562"/>
                  <a:gd name="connsiteY1" fmla="*/ 141409 h 1999188"/>
                  <a:gd name="connsiteX2" fmla="*/ 7086600 w 12676562"/>
                  <a:gd name="connsiteY2" fmla="*/ 1610980 h 1999188"/>
                  <a:gd name="connsiteX3" fmla="*/ 12676562 w 12676562"/>
                  <a:gd name="connsiteY3" fmla="*/ 1960269 h 1999188"/>
                  <a:gd name="connsiteX0" fmla="*/ 0 w 12676562"/>
                  <a:gd name="connsiteY0" fmla="*/ 141409 h 1960269"/>
                  <a:gd name="connsiteX1" fmla="*/ 4082143 w 12676562"/>
                  <a:gd name="connsiteY1" fmla="*/ 141409 h 1960269"/>
                  <a:gd name="connsiteX2" fmla="*/ 7086600 w 12676562"/>
                  <a:gd name="connsiteY2" fmla="*/ 1610980 h 1960269"/>
                  <a:gd name="connsiteX3" fmla="*/ 12676562 w 12676562"/>
                  <a:gd name="connsiteY3" fmla="*/ 1960269 h 1960269"/>
                  <a:gd name="connsiteX0" fmla="*/ 0 w 12676561"/>
                  <a:gd name="connsiteY0" fmla="*/ 141409 h 2082492"/>
                  <a:gd name="connsiteX1" fmla="*/ 4082143 w 12676561"/>
                  <a:gd name="connsiteY1" fmla="*/ 141409 h 2082492"/>
                  <a:gd name="connsiteX2" fmla="*/ 7086600 w 12676561"/>
                  <a:gd name="connsiteY2" fmla="*/ 1610980 h 2082492"/>
                  <a:gd name="connsiteX3" fmla="*/ 12676561 w 12676561"/>
                  <a:gd name="connsiteY3" fmla="*/ 2082492 h 2082492"/>
                  <a:gd name="connsiteX0" fmla="*/ 0 w 12676561"/>
                  <a:gd name="connsiteY0" fmla="*/ 97755 h 2038838"/>
                  <a:gd name="connsiteX1" fmla="*/ 4082143 w 12676561"/>
                  <a:gd name="connsiteY1" fmla="*/ 97755 h 2038838"/>
                  <a:gd name="connsiteX2" fmla="*/ 6676051 w 12676561"/>
                  <a:gd name="connsiteY2" fmla="*/ 925657 h 2038838"/>
                  <a:gd name="connsiteX3" fmla="*/ 12676561 w 12676561"/>
                  <a:gd name="connsiteY3" fmla="*/ 2038838 h 2038838"/>
                  <a:gd name="connsiteX0" fmla="*/ 0 w 11219773"/>
                  <a:gd name="connsiteY0" fmla="*/ 97755 h 1210014"/>
                  <a:gd name="connsiteX1" fmla="*/ 4082143 w 11219773"/>
                  <a:gd name="connsiteY1" fmla="*/ 97755 h 1210014"/>
                  <a:gd name="connsiteX2" fmla="*/ 6676051 w 11219773"/>
                  <a:gd name="connsiteY2" fmla="*/ 925657 h 1210014"/>
                  <a:gd name="connsiteX3" fmla="*/ 11219773 w 11219773"/>
                  <a:gd name="connsiteY3" fmla="*/ 1210014 h 1210014"/>
                  <a:gd name="connsiteX0" fmla="*/ 0 w 11219773"/>
                  <a:gd name="connsiteY0" fmla="*/ 92657 h 1204916"/>
                  <a:gd name="connsiteX1" fmla="*/ 4082143 w 11219773"/>
                  <a:gd name="connsiteY1" fmla="*/ 92657 h 1204916"/>
                  <a:gd name="connsiteX2" fmla="*/ 6676051 w 11219773"/>
                  <a:gd name="connsiteY2" fmla="*/ 840350 h 1204916"/>
                  <a:gd name="connsiteX3" fmla="*/ 11219773 w 11219773"/>
                  <a:gd name="connsiteY3" fmla="*/ 1204916 h 1204916"/>
                  <a:gd name="connsiteX0" fmla="*/ 0 w 6676051"/>
                  <a:gd name="connsiteY0" fmla="*/ 92657 h 840350"/>
                  <a:gd name="connsiteX1" fmla="*/ 4082143 w 6676051"/>
                  <a:gd name="connsiteY1" fmla="*/ 92657 h 840350"/>
                  <a:gd name="connsiteX2" fmla="*/ 6676051 w 6676051"/>
                  <a:gd name="connsiteY2" fmla="*/ 840350 h 840350"/>
                  <a:gd name="connsiteX0" fmla="*/ 0 w 6732978"/>
                  <a:gd name="connsiteY0" fmla="*/ 92657 h 840350"/>
                  <a:gd name="connsiteX1" fmla="*/ 4082143 w 6732978"/>
                  <a:gd name="connsiteY1" fmla="*/ 92657 h 840350"/>
                  <a:gd name="connsiteX2" fmla="*/ 6732978 w 6732978"/>
                  <a:gd name="connsiteY2" fmla="*/ 840350 h 840350"/>
                  <a:gd name="connsiteX0" fmla="*/ 0 w 6732978"/>
                  <a:gd name="connsiteY0" fmla="*/ 65800 h 890111"/>
                  <a:gd name="connsiteX1" fmla="*/ 4082143 w 6732978"/>
                  <a:gd name="connsiteY1" fmla="*/ 142418 h 890111"/>
                  <a:gd name="connsiteX2" fmla="*/ 6732978 w 6732978"/>
                  <a:gd name="connsiteY2" fmla="*/ 890111 h 890111"/>
                  <a:gd name="connsiteX0" fmla="*/ 0 w 6732978"/>
                  <a:gd name="connsiteY0" fmla="*/ 8868 h 833179"/>
                  <a:gd name="connsiteX1" fmla="*/ 4082143 w 6732978"/>
                  <a:gd name="connsiteY1" fmla="*/ 85486 h 833179"/>
                  <a:gd name="connsiteX2" fmla="*/ 6732978 w 6732978"/>
                  <a:gd name="connsiteY2" fmla="*/ 833179 h 833179"/>
                  <a:gd name="connsiteX0" fmla="*/ 319413 w 7052391"/>
                  <a:gd name="connsiteY0" fmla="*/ 4888 h 829199"/>
                  <a:gd name="connsiteX1" fmla="*/ 297614 w 7052391"/>
                  <a:gd name="connsiteY1" fmla="*/ 5914 h 829199"/>
                  <a:gd name="connsiteX2" fmla="*/ 4401556 w 7052391"/>
                  <a:gd name="connsiteY2" fmla="*/ 81506 h 829199"/>
                  <a:gd name="connsiteX3" fmla="*/ 7052391 w 7052391"/>
                  <a:gd name="connsiteY3" fmla="*/ 829199 h 829199"/>
                  <a:gd name="connsiteX0" fmla="*/ 319413 w 7052391"/>
                  <a:gd name="connsiteY0" fmla="*/ 45544 h 869855"/>
                  <a:gd name="connsiteX1" fmla="*/ 297614 w 7052391"/>
                  <a:gd name="connsiteY1" fmla="*/ 1876 h 869855"/>
                  <a:gd name="connsiteX2" fmla="*/ 4401556 w 7052391"/>
                  <a:gd name="connsiteY2" fmla="*/ 122162 h 869855"/>
                  <a:gd name="connsiteX3" fmla="*/ 7052391 w 7052391"/>
                  <a:gd name="connsiteY3" fmla="*/ 869855 h 869855"/>
                  <a:gd name="connsiteX0" fmla="*/ 348124 w 7043150"/>
                  <a:gd name="connsiteY0" fmla="*/ 388745 h 868278"/>
                  <a:gd name="connsiteX1" fmla="*/ 288373 w 7043150"/>
                  <a:gd name="connsiteY1" fmla="*/ 299 h 868278"/>
                  <a:gd name="connsiteX2" fmla="*/ 4392315 w 7043150"/>
                  <a:gd name="connsiteY2" fmla="*/ 120585 h 868278"/>
                  <a:gd name="connsiteX3" fmla="*/ 7043150 w 7043150"/>
                  <a:gd name="connsiteY3" fmla="*/ 868278 h 868278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 w 6875356"/>
                  <a:gd name="connsiteY0" fmla="*/ 484218 h 867979"/>
                  <a:gd name="connsiteX1" fmla="*/ 120579 w 6875356"/>
                  <a:gd name="connsiteY1" fmla="*/ 0 h 867979"/>
                  <a:gd name="connsiteX2" fmla="*/ 4224521 w 6875356"/>
                  <a:gd name="connsiteY2" fmla="*/ 120286 h 867979"/>
                  <a:gd name="connsiteX3" fmla="*/ 6875356 w 6875356"/>
                  <a:gd name="connsiteY3" fmla="*/ 867979 h 867979"/>
                  <a:gd name="connsiteX0" fmla="*/ 138 w 6780556"/>
                  <a:gd name="connsiteY0" fmla="*/ 484218 h 867979"/>
                  <a:gd name="connsiteX1" fmla="*/ 25779 w 6780556"/>
                  <a:gd name="connsiteY1" fmla="*/ 0 h 867979"/>
                  <a:gd name="connsiteX2" fmla="*/ 4129721 w 6780556"/>
                  <a:gd name="connsiteY2" fmla="*/ 120286 h 867979"/>
                  <a:gd name="connsiteX3" fmla="*/ 6780556 w 6780556"/>
                  <a:gd name="connsiteY3" fmla="*/ 867979 h 867979"/>
                  <a:gd name="connsiteX0" fmla="*/ 50263 w 6754777"/>
                  <a:gd name="connsiteY0" fmla="*/ 41398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328952 w 7033466"/>
                  <a:gd name="connsiteY0" fmla="*/ 413986 h 867979"/>
                  <a:gd name="connsiteX1" fmla="*/ 364080 w 7033466"/>
                  <a:gd name="connsiteY1" fmla="*/ 434164 h 867979"/>
                  <a:gd name="connsiteX2" fmla="*/ 278689 w 7033466"/>
                  <a:gd name="connsiteY2" fmla="*/ 0 h 867979"/>
                  <a:gd name="connsiteX3" fmla="*/ 4382631 w 7033466"/>
                  <a:gd name="connsiteY3" fmla="*/ 120286 h 867979"/>
                  <a:gd name="connsiteX4" fmla="*/ 7033466 w 7033466"/>
                  <a:gd name="connsiteY4" fmla="*/ 867979 h 867979"/>
                  <a:gd name="connsiteX0" fmla="*/ 265381 w 6969895"/>
                  <a:gd name="connsiteY0" fmla="*/ 413986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25921 w 6969895"/>
                  <a:gd name="connsiteY0" fmla="*/ 771534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89491 w 7033465"/>
                  <a:gd name="connsiteY0" fmla="*/ 771534 h 867979"/>
                  <a:gd name="connsiteX1" fmla="*/ 364080 w 7033465"/>
                  <a:gd name="connsiteY1" fmla="*/ 434164 h 867979"/>
                  <a:gd name="connsiteX2" fmla="*/ 278688 w 7033465"/>
                  <a:gd name="connsiteY2" fmla="*/ 0 h 867979"/>
                  <a:gd name="connsiteX3" fmla="*/ 4382630 w 7033465"/>
                  <a:gd name="connsiteY3" fmla="*/ 120286 h 867979"/>
                  <a:gd name="connsiteX4" fmla="*/ 7033465 w 7033465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714571 w 7047110"/>
                  <a:gd name="connsiteY0" fmla="*/ 50337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448910 w 7047110"/>
                  <a:gd name="connsiteY0" fmla="*/ 465065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156577 w 6754777"/>
                  <a:gd name="connsiteY0" fmla="*/ 465065 h 867979"/>
                  <a:gd name="connsiteX1" fmla="*/ 85392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348377 w 6946577"/>
                  <a:gd name="connsiteY0" fmla="*/ 465065 h 867979"/>
                  <a:gd name="connsiteX1" fmla="*/ 11530 w 6946577"/>
                  <a:gd name="connsiteY1" fmla="*/ 427779 h 867979"/>
                  <a:gd name="connsiteX2" fmla="*/ 191800 w 6946577"/>
                  <a:gd name="connsiteY2" fmla="*/ 0 h 867979"/>
                  <a:gd name="connsiteX3" fmla="*/ 4295742 w 6946577"/>
                  <a:gd name="connsiteY3" fmla="*/ 120286 h 867979"/>
                  <a:gd name="connsiteX4" fmla="*/ 6946577 w 69465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2182216 w 6754777"/>
                  <a:gd name="connsiteY1" fmla="*/ 485242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2156577 w 6754777"/>
                  <a:gd name="connsiteY0" fmla="*/ 465065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3757208 w 6754777"/>
                  <a:gd name="connsiteY1" fmla="*/ 581013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3731569 w 6754777"/>
                  <a:gd name="connsiteY0" fmla="*/ 599145 h 867979"/>
                  <a:gd name="connsiteX1" fmla="*/ 3719257 w 6754777"/>
                  <a:gd name="connsiteY1" fmla="*/ 485242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63488 w 6754777"/>
                  <a:gd name="connsiteY0" fmla="*/ 892844 h 892844"/>
                  <a:gd name="connsiteX1" fmla="*/ 3719257 w 6754777"/>
                  <a:gd name="connsiteY1" fmla="*/ 485242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63488 w 6754777"/>
                  <a:gd name="connsiteY0" fmla="*/ 892844 h 892844"/>
                  <a:gd name="connsiteX1" fmla="*/ 3719257 w 6754777"/>
                  <a:gd name="connsiteY1" fmla="*/ 536320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25537 w 6754777"/>
                  <a:gd name="connsiteY0" fmla="*/ 867305 h 867979"/>
                  <a:gd name="connsiteX1" fmla="*/ 3719257 w 6754777"/>
                  <a:gd name="connsiteY1" fmla="*/ 536320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25537 w 6754777"/>
                  <a:gd name="connsiteY0" fmla="*/ 867305 h 897689"/>
                  <a:gd name="connsiteX1" fmla="*/ 5303736 w 6754777"/>
                  <a:gd name="connsiteY1" fmla="*/ 874713 h 897689"/>
                  <a:gd name="connsiteX2" fmla="*/ 3719257 w 6754777"/>
                  <a:gd name="connsiteY2" fmla="*/ 536320 h 897689"/>
                  <a:gd name="connsiteX3" fmla="*/ 2239144 w 6754777"/>
                  <a:gd name="connsiteY3" fmla="*/ 472473 h 897689"/>
                  <a:gd name="connsiteX4" fmla="*/ 47439 w 6754777"/>
                  <a:gd name="connsiteY4" fmla="*/ 434164 h 897689"/>
                  <a:gd name="connsiteX5" fmla="*/ 0 w 6754777"/>
                  <a:gd name="connsiteY5" fmla="*/ 0 h 897689"/>
                  <a:gd name="connsiteX6" fmla="*/ 4103942 w 6754777"/>
                  <a:gd name="connsiteY6" fmla="*/ 120286 h 897689"/>
                  <a:gd name="connsiteX7" fmla="*/ 6754777 w 6754777"/>
                  <a:gd name="connsiteY7" fmla="*/ 867979 h 897689"/>
                  <a:gd name="connsiteX0" fmla="*/ 5325537 w 6754777"/>
                  <a:gd name="connsiteY0" fmla="*/ 867305 h 1174234"/>
                  <a:gd name="connsiteX1" fmla="*/ 5389127 w 6754777"/>
                  <a:gd name="connsiteY1" fmla="*/ 1168413 h 1174234"/>
                  <a:gd name="connsiteX2" fmla="*/ 3719257 w 6754777"/>
                  <a:gd name="connsiteY2" fmla="*/ 536320 h 1174234"/>
                  <a:gd name="connsiteX3" fmla="*/ 2239144 w 6754777"/>
                  <a:gd name="connsiteY3" fmla="*/ 472473 h 1174234"/>
                  <a:gd name="connsiteX4" fmla="*/ 47439 w 6754777"/>
                  <a:gd name="connsiteY4" fmla="*/ 434164 h 1174234"/>
                  <a:gd name="connsiteX5" fmla="*/ 0 w 6754777"/>
                  <a:gd name="connsiteY5" fmla="*/ 0 h 1174234"/>
                  <a:gd name="connsiteX6" fmla="*/ 4103942 w 6754777"/>
                  <a:gd name="connsiteY6" fmla="*/ 120286 h 1174234"/>
                  <a:gd name="connsiteX7" fmla="*/ 6754777 w 6754777"/>
                  <a:gd name="connsiteY7" fmla="*/ 867979 h 1174234"/>
                  <a:gd name="connsiteX0" fmla="*/ 6672819 w 6754777"/>
                  <a:gd name="connsiteY0" fmla="*/ 1237622 h 1237690"/>
                  <a:gd name="connsiteX1" fmla="*/ 5389127 w 6754777"/>
                  <a:gd name="connsiteY1" fmla="*/ 1168413 h 1237690"/>
                  <a:gd name="connsiteX2" fmla="*/ 3719257 w 6754777"/>
                  <a:gd name="connsiteY2" fmla="*/ 536320 h 1237690"/>
                  <a:gd name="connsiteX3" fmla="*/ 2239144 w 6754777"/>
                  <a:gd name="connsiteY3" fmla="*/ 472473 h 1237690"/>
                  <a:gd name="connsiteX4" fmla="*/ 47439 w 6754777"/>
                  <a:gd name="connsiteY4" fmla="*/ 434164 h 1237690"/>
                  <a:gd name="connsiteX5" fmla="*/ 0 w 6754777"/>
                  <a:gd name="connsiteY5" fmla="*/ 0 h 1237690"/>
                  <a:gd name="connsiteX6" fmla="*/ 4103942 w 6754777"/>
                  <a:gd name="connsiteY6" fmla="*/ 120286 h 1237690"/>
                  <a:gd name="connsiteX7" fmla="*/ 6754777 w 6754777"/>
                  <a:gd name="connsiteY7" fmla="*/ 867979 h 1237690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6754777 w 6754777"/>
                  <a:gd name="connsiteY7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768644 w 6754777"/>
                  <a:gd name="connsiteY7" fmla="*/ 453318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92729"/>
                  <a:gd name="connsiteY0" fmla="*/ 1237622 h 1237624"/>
                  <a:gd name="connsiteX1" fmla="*/ 5199369 w 6792729"/>
                  <a:gd name="connsiteY1" fmla="*/ 740634 h 1237624"/>
                  <a:gd name="connsiteX2" fmla="*/ 3861576 w 6792729"/>
                  <a:gd name="connsiteY2" fmla="*/ 472472 h 1237624"/>
                  <a:gd name="connsiteX3" fmla="*/ 2163241 w 6792729"/>
                  <a:gd name="connsiteY3" fmla="*/ 434164 h 1237624"/>
                  <a:gd name="connsiteX4" fmla="*/ 47439 w 6792729"/>
                  <a:gd name="connsiteY4" fmla="*/ 434164 h 1237624"/>
                  <a:gd name="connsiteX5" fmla="*/ 0 w 6792729"/>
                  <a:gd name="connsiteY5" fmla="*/ 0 h 1237624"/>
                  <a:gd name="connsiteX6" fmla="*/ 4103942 w 6792729"/>
                  <a:gd name="connsiteY6" fmla="*/ 120286 h 1237624"/>
                  <a:gd name="connsiteX7" fmla="*/ 5768644 w 6792729"/>
                  <a:gd name="connsiteY7" fmla="*/ 453318 h 1237624"/>
                  <a:gd name="connsiteX8" fmla="*/ 6792729 w 6792729"/>
                  <a:gd name="connsiteY8" fmla="*/ 842440 h 1237624"/>
                  <a:gd name="connsiteX9" fmla="*/ 6672819 w 6792729"/>
                  <a:gd name="connsiteY9" fmla="*/ 1237622 h 1237624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434164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550422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0422 w 6773754"/>
                  <a:gd name="connsiteY7" fmla="*/ 53632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9910 w 6773754"/>
                  <a:gd name="connsiteY7" fmla="*/ 41501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7"/>
                  <a:gd name="connsiteX1" fmla="*/ 5019099 w 6773754"/>
                  <a:gd name="connsiteY1" fmla="*/ 568245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395855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75904 w 6773754"/>
                  <a:gd name="connsiteY4" fmla="*/ 300084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81519 w 6877333"/>
                  <a:gd name="connsiteY0" fmla="*/ 1173775 h 1173777"/>
                  <a:gd name="connsiteX1" fmla="*/ 5084727 w 6877333"/>
                  <a:gd name="connsiteY1" fmla="*/ 651247 h 1173777"/>
                  <a:gd name="connsiteX2" fmla="*/ 4012596 w 6877333"/>
                  <a:gd name="connsiteY2" fmla="*/ 446933 h 1173777"/>
                  <a:gd name="connsiteX3" fmla="*/ 2200405 w 6877333"/>
                  <a:gd name="connsiteY3" fmla="*/ 370316 h 1173777"/>
                  <a:gd name="connsiteX4" fmla="*/ 113068 w 6877333"/>
                  <a:gd name="connsiteY4" fmla="*/ 300084 h 1173777"/>
                  <a:gd name="connsiteX5" fmla="*/ 37164 w 6877333"/>
                  <a:gd name="connsiteY5" fmla="*/ 0 h 1173777"/>
                  <a:gd name="connsiteX6" fmla="*/ 3695175 w 6877333"/>
                  <a:gd name="connsiteY6" fmla="*/ 81978 h 1173777"/>
                  <a:gd name="connsiteX7" fmla="*/ 5597074 w 6877333"/>
                  <a:gd name="connsiteY7" fmla="*/ 415010 h 1173777"/>
                  <a:gd name="connsiteX8" fmla="*/ 6877333 w 6877333"/>
                  <a:gd name="connsiteY8" fmla="*/ 855210 h 1173777"/>
                  <a:gd name="connsiteX9" fmla="*/ 6681519 w 6877333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87526 h 1187528"/>
                  <a:gd name="connsiteX1" fmla="*/ 5047563 w 6840169"/>
                  <a:gd name="connsiteY1" fmla="*/ 664998 h 1187528"/>
                  <a:gd name="connsiteX2" fmla="*/ 3975432 w 6840169"/>
                  <a:gd name="connsiteY2" fmla="*/ 460684 h 1187528"/>
                  <a:gd name="connsiteX3" fmla="*/ 2163241 w 6840169"/>
                  <a:gd name="connsiteY3" fmla="*/ 384067 h 1187528"/>
                  <a:gd name="connsiteX4" fmla="*/ 75904 w 6840169"/>
                  <a:gd name="connsiteY4" fmla="*/ 313835 h 1187528"/>
                  <a:gd name="connsiteX5" fmla="*/ 0 w 6840169"/>
                  <a:gd name="connsiteY5" fmla="*/ 13751 h 1187528"/>
                  <a:gd name="connsiteX6" fmla="*/ 3658011 w 6840169"/>
                  <a:gd name="connsiteY6" fmla="*/ 95729 h 1187528"/>
                  <a:gd name="connsiteX7" fmla="*/ 5559910 w 6840169"/>
                  <a:gd name="connsiteY7" fmla="*/ 428761 h 1187528"/>
                  <a:gd name="connsiteX8" fmla="*/ 6840169 w 6840169"/>
                  <a:gd name="connsiteY8" fmla="*/ 868961 h 1187528"/>
                  <a:gd name="connsiteX9" fmla="*/ 6644355 w 6840169"/>
                  <a:gd name="connsiteY9" fmla="*/ 1187526 h 118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40169" h="1187528">
                    <a:moveTo>
                      <a:pt x="6644355" y="1187526"/>
                    </a:moveTo>
                    <a:cubicBezTo>
                      <a:pt x="6640722" y="1188761"/>
                      <a:pt x="5315276" y="720162"/>
                      <a:pt x="5047563" y="664998"/>
                    </a:cubicBezTo>
                    <a:cubicBezTo>
                      <a:pt x="4779850" y="609834"/>
                      <a:pt x="4486197" y="527724"/>
                      <a:pt x="3975432" y="460684"/>
                    </a:cubicBezTo>
                    <a:cubicBezTo>
                      <a:pt x="3464667" y="393644"/>
                      <a:pt x="2781536" y="408542"/>
                      <a:pt x="2163241" y="384067"/>
                    </a:cubicBezTo>
                    <a:lnTo>
                      <a:pt x="75904" y="313835"/>
                    </a:lnTo>
                    <a:cubicBezTo>
                      <a:pt x="29575" y="-99940"/>
                      <a:pt x="32347" y="14987"/>
                      <a:pt x="0" y="13751"/>
                    </a:cubicBezTo>
                    <a:cubicBezTo>
                      <a:pt x="1219337" y="41077"/>
                      <a:pt x="2731359" y="26561"/>
                      <a:pt x="3658011" y="95729"/>
                    </a:cubicBezTo>
                    <a:cubicBezTo>
                      <a:pt x="4584663" y="164897"/>
                      <a:pt x="5127592" y="284992"/>
                      <a:pt x="5559910" y="428761"/>
                    </a:cubicBezTo>
                    <a:cubicBezTo>
                      <a:pt x="5992228" y="578915"/>
                      <a:pt x="6652094" y="822198"/>
                      <a:pt x="6840169" y="868961"/>
                    </a:cubicBezTo>
                    <a:lnTo>
                      <a:pt x="6644355" y="1187526"/>
                    </a:lnTo>
                    <a:close/>
                  </a:path>
                </a:pathLst>
              </a:custGeom>
              <a:gradFill>
                <a:gsLst>
                  <a:gs pos="56000">
                    <a:srgbClr val="58C4D4"/>
                  </a:gs>
                  <a:gs pos="2752">
                    <a:schemeClr val="accent4">
                      <a:lumMod val="50000"/>
                    </a:schemeClr>
                  </a:gs>
                  <a:gs pos="25000">
                    <a:schemeClr val="accent4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aphic 18" descr="Seaweed with solid fill">
                <a:extLst>
                  <a:ext uri="{FF2B5EF4-FFF2-40B4-BE49-F238E27FC236}">
                    <a16:creationId xmlns:a16="http://schemas.microsoft.com/office/drawing/2014/main" id="{ADD72948-37CE-F641-0B7E-5B08767D3BD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12246" y="5118438"/>
                <a:ext cx="116658" cy="121209"/>
                <a:chOff x="12311859" y="16199465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id="{58E16980-650A-D00F-0D7E-FF0AC026AFF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4012" y="16199465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id="{E8E09D80-4695-19B0-35A3-655391E14D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11859" y="16253571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id="{CA3F6DEC-5AD7-CFC1-23E2-90B4656A14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71006" y="16298713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id="{D6CC2A7A-207B-212F-5CCF-7C873A68C93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554" y="16351353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0" name="Freeform: Shape 1329">
                  <a:extLst>
                    <a:ext uri="{FF2B5EF4-FFF2-40B4-BE49-F238E27FC236}">
                      <a16:creationId xmlns:a16="http://schemas.microsoft.com/office/drawing/2014/main" id="{19ACD643-3CE6-503E-8E1D-4C51395166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93498" y="16401416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1" name="Freeform: Shape 1330">
                  <a:extLst>
                    <a:ext uri="{FF2B5EF4-FFF2-40B4-BE49-F238E27FC236}">
                      <a16:creationId xmlns:a16="http://schemas.microsoft.com/office/drawing/2014/main" id="{B5DF25E6-B8B8-4C82-F602-28BD11F13E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44895" y="16440642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2" name="Freeform: Shape 1331">
                  <a:extLst>
                    <a:ext uri="{FF2B5EF4-FFF2-40B4-BE49-F238E27FC236}">
                      <a16:creationId xmlns:a16="http://schemas.microsoft.com/office/drawing/2014/main" id="{FF06CFD3-7820-452E-CE5B-F37B83D1E9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6695" y="16486384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aphic 21" descr="Seaweed with solid fill">
                <a:extLst>
                  <a:ext uri="{FF2B5EF4-FFF2-40B4-BE49-F238E27FC236}">
                    <a16:creationId xmlns:a16="http://schemas.microsoft.com/office/drawing/2014/main" id="{C3B616DF-476F-58AF-766B-1D89678F16D2}"/>
                  </a:ext>
                </a:extLst>
              </p:cNvPr>
              <p:cNvGrpSpPr>
                <a:grpSpLocks/>
              </p:cNvGrpSpPr>
              <p:nvPr/>
            </p:nvGrpSpPr>
            <p:grpSpPr>
              <a:xfrm rot="906701">
                <a:off x="3639217" y="5026158"/>
                <a:ext cx="153466" cy="179249"/>
                <a:chOff x="11477621" y="15893544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20" name="Freeform: Shape 1319">
                  <a:extLst>
                    <a:ext uri="{FF2B5EF4-FFF2-40B4-BE49-F238E27FC236}">
                      <a16:creationId xmlns:a16="http://schemas.microsoft.com/office/drawing/2014/main" id="{5975EE7B-7D2C-B7C8-493C-816D065367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45544" y="15893544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1" name="Freeform: Shape 1320">
                  <a:extLst>
                    <a:ext uri="{FF2B5EF4-FFF2-40B4-BE49-F238E27FC236}">
                      <a16:creationId xmlns:a16="http://schemas.microsoft.com/office/drawing/2014/main" id="{4FB4DB86-97DB-CC15-273F-54DCB36581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7621" y="16153476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2" name="Freeform: Shape 1321">
                  <a:extLst>
                    <a:ext uri="{FF2B5EF4-FFF2-40B4-BE49-F238E27FC236}">
                      <a16:creationId xmlns:a16="http://schemas.microsoft.com/office/drawing/2014/main" id="{44735575-A4F2-F7C5-4E10-C4AE78EE01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781173" y="16116586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id="{A0DAD562-FCCE-71A2-1FE7-F080BF022C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15962" y="15934660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id="{06326796-5D1C-FB7E-E729-90AFD3B2B7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02771" y="16000905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id="{C67D67FA-FCFE-C09B-031A-97D1886A2D2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55139" y="16078169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" name="Graphic 27" descr="Seaweed with solid fill">
                <a:extLst>
                  <a:ext uri="{FF2B5EF4-FFF2-40B4-BE49-F238E27FC236}">
                    <a16:creationId xmlns:a16="http://schemas.microsoft.com/office/drawing/2014/main" id="{C7C43B7C-6712-BF67-88E9-02B28199F48B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4030097" y="5122338"/>
                <a:ext cx="153466" cy="179249"/>
                <a:chOff x="12671954" y="16212396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14" name="Freeform: Shape 1313">
                  <a:extLst>
                    <a:ext uri="{FF2B5EF4-FFF2-40B4-BE49-F238E27FC236}">
                      <a16:creationId xmlns:a16="http://schemas.microsoft.com/office/drawing/2014/main" id="{10DB7A0E-38A7-FA33-7E70-4B66466415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39877" y="16212396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5" name="Freeform: Shape 1314">
                  <a:extLst>
                    <a:ext uri="{FF2B5EF4-FFF2-40B4-BE49-F238E27FC236}">
                      <a16:creationId xmlns:a16="http://schemas.microsoft.com/office/drawing/2014/main" id="{4DF30BBF-10FF-4DD4-90FB-BBAE66D436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71954" y="16472328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6" name="Freeform: Shape 1315">
                  <a:extLst>
                    <a:ext uri="{FF2B5EF4-FFF2-40B4-BE49-F238E27FC236}">
                      <a16:creationId xmlns:a16="http://schemas.microsoft.com/office/drawing/2014/main" id="{8C0C98AB-C1B7-36EC-DB55-946088122F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75506" y="16435438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7" name="Freeform: Shape 1316">
                  <a:extLst>
                    <a:ext uri="{FF2B5EF4-FFF2-40B4-BE49-F238E27FC236}">
                      <a16:creationId xmlns:a16="http://schemas.microsoft.com/office/drawing/2014/main" id="{A8ECADDA-AF2D-5A2E-8DAE-EAA2C55A34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10295" y="16253512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8" name="Freeform: Shape 1317">
                  <a:extLst>
                    <a:ext uri="{FF2B5EF4-FFF2-40B4-BE49-F238E27FC236}">
                      <a16:creationId xmlns:a16="http://schemas.microsoft.com/office/drawing/2014/main" id="{E0E8EF9B-DDCD-40AF-3365-C083B21D6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97104" y="16319757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9" name="Freeform: Shape 1318">
                  <a:extLst>
                    <a:ext uri="{FF2B5EF4-FFF2-40B4-BE49-F238E27FC236}">
                      <a16:creationId xmlns:a16="http://schemas.microsoft.com/office/drawing/2014/main" id="{1644D17D-9C60-A612-A81D-C6480958D9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49472" y="16397021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" name="Graphic 28" descr="Seaweed with solid fill">
                <a:extLst>
                  <a:ext uri="{FF2B5EF4-FFF2-40B4-BE49-F238E27FC236}">
                    <a16:creationId xmlns:a16="http://schemas.microsoft.com/office/drawing/2014/main" id="{32859B9C-AD04-4071-417A-A813B46FE4E7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58050" y="5003002"/>
                <a:ext cx="153466" cy="179249"/>
                <a:chOff x="10924067" y="1581678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08" name="Freeform: Shape 1307">
                  <a:extLst>
                    <a:ext uri="{FF2B5EF4-FFF2-40B4-BE49-F238E27FC236}">
                      <a16:creationId xmlns:a16="http://schemas.microsoft.com/office/drawing/2014/main" id="{07C6A196-AF5B-AF29-634B-862C3B4D08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91990" y="1581678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9" name="Freeform: Shape 1308">
                  <a:extLst>
                    <a:ext uri="{FF2B5EF4-FFF2-40B4-BE49-F238E27FC236}">
                      <a16:creationId xmlns:a16="http://schemas.microsoft.com/office/drawing/2014/main" id="{3ED84ED6-93D6-EFCE-8169-9BD1133319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24067" y="1607671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0" name="Freeform: Shape 1309">
                  <a:extLst>
                    <a:ext uri="{FF2B5EF4-FFF2-40B4-BE49-F238E27FC236}">
                      <a16:creationId xmlns:a16="http://schemas.microsoft.com/office/drawing/2014/main" id="{74C8A483-CDDB-B27B-BC4B-AEA11FC2CA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27619" y="1603982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1" name="Freeform: Shape 1310">
                  <a:extLst>
                    <a:ext uri="{FF2B5EF4-FFF2-40B4-BE49-F238E27FC236}">
                      <a16:creationId xmlns:a16="http://schemas.microsoft.com/office/drawing/2014/main" id="{77D50EBE-774E-3CFC-FBEF-07E63B862C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62408" y="1585789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2" name="Freeform: Shape 1311">
                  <a:extLst>
                    <a:ext uri="{FF2B5EF4-FFF2-40B4-BE49-F238E27FC236}">
                      <a16:creationId xmlns:a16="http://schemas.microsoft.com/office/drawing/2014/main" id="{73248BFF-D563-F947-3AE8-6438481218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9217" y="1592414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3" name="Freeform: Shape 1312">
                  <a:extLst>
                    <a:ext uri="{FF2B5EF4-FFF2-40B4-BE49-F238E27FC236}">
                      <a16:creationId xmlns:a16="http://schemas.microsoft.com/office/drawing/2014/main" id="{A7CF8FDE-EE52-EB77-5F03-D88E3C4590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01585" y="1600140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aphic 31" descr="Seaweed with solid fill">
                <a:extLst>
                  <a:ext uri="{FF2B5EF4-FFF2-40B4-BE49-F238E27FC236}">
                    <a16:creationId xmlns:a16="http://schemas.microsoft.com/office/drawing/2014/main" id="{2242CEC0-EA30-1EEB-DDC3-65C113549EA6}"/>
                  </a:ext>
                </a:extLst>
              </p:cNvPr>
              <p:cNvGrpSpPr>
                <a:grpSpLocks/>
              </p:cNvGrpSpPr>
              <p:nvPr/>
            </p:nvGrpSpPr>
            <p:grpSpPr>
              <a:xfrm rot="441221">
                <a:off x="3750143" y="5004423"/>
                <a:ext cx="109340" cy="216665"/>
                <a:chOff x="11816556" y="15821491"/>
                <a:chExt cx="334088" cy="718275"/>
              </a:xfrm>
              <a:solidFill>
                <a:srgbClr val="92D050"/>
              </a:solidFill>
            </p:grpSpPr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id="{9E79F908-C87D-A210-F88F-68F783B3A5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36196" y="15821491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id="{77458671-4B65-E951-BD54-E9E840AB72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16556" y="16135680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id="{B169731B-A7D0-0694-A530-17029A82B5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2828" y="16091091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id="{4F32FABE-CA3C-0774-2636-B5D589AD14E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43872" y="15871190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id="{202D0A82-5682-70AF-15B2-C656B39FA1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5722" y="15951263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7" name="Freeform: Shape 1306">
                  <a:extLst>
                    <a:ext uri="{FF2B5EF4-FFF2-40B4-BE49-F238E27FC236}">
                      <a16:creationId xmlns:a16="http://schemas.microsoft.com/office/drawing/2014/main" id="{3B7F436B-838C-9909-C1ED-2743EF127CB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71785" y="16044654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aphic 30" descr="Seaweed with solid fill">
                <a:extLst>
                  <a:ext uri="{FF2B5EF4-FFF2-40B4-BE49-F238E27FC236}">
                    <a16:creationId xmlns:a16="http://schemas.microsoft.com/office/drawing/2014/main" id="{3F7FA626-CAA0-E66E-D614-5202E174A06A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07615" y="5028306"/>
                <a:ext cx="101995" cy="154328"/>
                <a:chOff x="10769963" y="15900665"/>
                <a:chExt cx="311646" cy="511618"/>
              </a:xfrm>
              <a:solidFill>
                <a:srgbClr val="92D050"/>
              </a:solidFill>
            </p:grpSpPr>
            <p:sp>
              <p:nvSpPr>
                <p:cNvPr id="1296" name="Freeform: Shape 1295">
                  <a:extLst>
                    <a:ext uri="{FF2B5EF4-FFF2-40B4-BE49-F238E27FC236}">
                      <a16:creationId xmlns:a16="http://schemas.microsoft.com/office/drawing/2014/main" id="{CBCFE3FC-22C6-99FA-9B96-62B279C678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81566" y="15900665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7" name="Freeform: Shape 1296">
                  <a:extLst>
                    <a:ext uri="{FF2B5EF4-FFF2-40B4-BE49-F238E27FC236}">
                      <a16:creationId xmlns:a16="http://schemas.microsoft.com/office/drawing/2014/main" id="{F32E11CC-F39C-1C99-A451-38D987B053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69963" y="16124459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8" name="Freeform: Shape 1297">
                  <a:extLst>
                    <a:ext uri="{FF2B5EF4-FFF2-40B4-BE49-F238E27FC236}">
                      <a16:creationId xmlns:a16="http://schemas.microsoft.com/office/drawing/2014/main" id="{F0CD71F6-E85E-E8C7-5661-EDFBBE4396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71708" y="16092698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9" name="Freeform: Shape 1298">
                  <a:extLst>
                    <a:ext uri="{FF2B5EF4-FFF2-40B4-BE49-F238E27FC236}">
                      <a16:creationId xmlns:a16="http://schemas.microsoft.com/office/drawing/2014/main" id="{87CE9E9A-91EA-C034-F8F4-3742CB4466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95445" y="15936065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id="{B31EBD11-986C-CF5C-5C35-A06C5B9B15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53139" y="15993100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id="{B62A6B05-09DA-A45A-E2D2-0396B9128CE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1482" y="16059622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aphic 32" descr="Seaweed with solid fill">
                <a:extLst>
                  <a:ext uri="{FF2B5EF4-FFF2-40B4-BE49-F238E27FC236}">
                    <a16:creationId xmlns:a16="http://schemas.microsoft.com/office/drawing/2014/main" id="{72B0C4AF-7DA2-A902-7532-0C8378D1E48C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365089">
                <a:off x="3304549" y="5081328"/>
                <a:ext cx="69011" cy="93386"/>
                <a:chOff x="10455043" y="16076443"/>
                <a:chExt cx="210863" cy="309589"/>
              </a:xfrm>
              <a:solidFill>
                <a:srgbClr val="92D050"/>
              </a:solidFill>
            </p:grpSpPr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id="{3F1A7919-0AC0-0263-5D52-7514222A9C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30555" y="16076443"/>
                  <a:ext cx="98341" cy="309589"/>
                </a:xfrm>
                <a:custGeom>
                  <a:avLst/>
                  <a:gdLst>
                    <a:gd name="connsiteX0" fmla="*/ 47277 w 98341"/>
                    <a:gd name="connsiteY0" fmla="*/ 247766 h 309589"/>
                    <a:gd name="connsiteX1" fmla="*/ 56281 w 98341"/>
                    <a:gd name="connsiteY1" fmla="*/ 228250 h 309589"/>
                    <a:gd name="connsiteX2" fmla="*/ 38129 w 98341"/>
                    <a:gd name="connsiteY2" fmla="*/ 196284 h 309589"/>
                    <a:gd name="connsiteX3" fmla="*/ 56963 w 98341"/>
                    <a:gd name="connsiteY3" fmla="*/ 174369 h 309589"/>
                    <a:gd name="connsiteX4" fmla="*/ 47867 w 98341"/>
                    <a:gd name="connsiteY4" fmla="*/ 150015 h 309589"/>
                    <a:gd name="connsiteX5" fmla="*/ 68313 w 98341"/>
                    <a:gd name="connsiteY5" fmla="*/ 136555 h 309589"/>
                    <a:gd name="connsiteX6" fmla="*/ 63626 w 98341"/>
                    <a:gd name="connsiteY6" fmla="*/ 116366 h 309589"/>
                    <a:gd name="connsiteX7" fmla="*/ 86698 w 98341"/>
                    <a:gd name="connsiteY7" fmla="*/ 95104 h 309589"/>
                    <a:gd name="connsiteX8" fmla="*/ 80773 w 98341"/>
                    <a:gd name="connsiteY8" fmla="*/ 73751 h 309589"/>
                    <a:gd name="connsiteX9" fmla="*/ 97874 w 98341"/>
                    <a:gd name="connsiteY9" fmla="*/ 39992 h 309589"/>
                    <a:gd name="connsiteX10" fmla="*/ 86433 w 98341"/>
                    <a:gd name="connsiteY10" fmla="*/ 22885 h 309589"/>
                    <a:gd name="connsiteX11" fmla="*/ 98341 w 98341"/>
                    <a:gd name="connsiteY11" fmla="*/ 485 h 309589"/>
                    <a:gd name="connsiteX12" fmla="*/ 65052 w 98341"/>
                    <a:gd name="connsiteY12" fmla="*/ 9907 h 309589"/>
                    <a:gd name="connsiteX13" fmla="*/ 60088 w 98341"/>
                    <a:gd name="connsiteY13" fmla="*/ 35207 h 309589"/>
                    <a:gd name="connsiteX14" fmla="*/ 39375 w 98341"/>
                    <a:gd name="connsiteY14" fmla="*/ 52613 h 309589"/>
                    <a:gd name="connsiteX15" fmla="*/ 43691 w 98341"/>
                    <a:gd name="connsiteY15" fmla="*/ 88637 h 309589"/>
                    <a:gd name="connsiteX16" fmla="*/ 12824 w 98341"/>
                    <a:gd name="connsiteY16" fmla="*/ 106810 h 309589"/>
                    <a:gd name="connsiteX17" fmla="*/ 20296 w 98341"/>
                    <a:gd name="connsiteY17" fmla="*/ 145038 h 309589"/>
                    <a:gd name="connsiteX18" fmla="*/ 2171 w 98341"/>
                    <a:gd name="connsiteY18" fmla="*/ 170772 h 309589"/>
                    <a:gd name="connsiteX19" fmla="*/ 11807 w 98341"/>
                    <a:gd name="connsiteY19" fmla="*/ 202799 h 309589"/>
                    <a:gd name="connsiteX20" fmla="*/ 1366 w 98341"/>
                    <a:gd name="connsiteY20" fmla="*/ 225511 h 309589"/>
                    <a:gd name="connsiteX21" fmla="*/ 15069 w 98341"/>
                    <a:gd name="connsiteY21" fmla="*/ 246800 h 309589"/>
                    <a:gd name="connsiteX22" fmla="*/ 20921 w 98341"/>
                    <a:gd name="connsiteY22" fmla="*/ 267824 h 309589"/>
                    <a:gd name="connsiteX23" fmla="*/ 29814 w 98341"/>
                    <a:gd name="connsiteY23" fmla="*/ 306156 h 309589"/>
                    <a:gd name="connsiteX24" fmla="*/ 35415 w 98341"/>
                    <a:gd name="connsiteY24" fmla="*/ 309308 h 309589"/>
                    <a:gd name="connsiteX25" fmla="*/ 37481 w 98341"/>
                    <a:gd name="connsiteY25" fmla="*/ 307572 h 309589"/>
                    <a:gd name="connsiteX26" fmla="*/ 48059 w 98341"/>
                    <a:gd name="connsiteY26" fmla="*/ 293935 h 309589"/>
                    <a:gd name="connsiteX27" fmla="*/ 57135 w 98341"/>
                    <a:gd name="connsiteY27" fmla="*/ 272400 h 309589"/>
                    <a:gd name="connsiteX28" fmla="*/ 47277 w 98341"/>
                    <a:gd name="connsiteY28" fmla="*/ 247766 h 30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8341" h="309589">
                      <a:moveTo>
                        <a:pt x="47277" y="247766"/>
                      </a:moveTo>
                      <a:cubicBezTo>
                        <a:pt x="50397" y="241433"/>
                        <a:pt x="55494" y="244546"/>
                        <a:pt x="56281" y="228250"/>
                      </a:cubicBezTo>
                      <a:cubicBezTo>
                        <a:pt x="56894" y="215369"/>
                        <a:pt x="38010" y="209902"/>
                        <a:pt x="38129" y="196284"/>
                      </a:cubicBezTo>
                      <a:cubicBezTo>
                        <a:pt x="38231" y="184665"/>
                        <a:pt x="55084" y="185328"/>
                        <a:pt x="56963" y="174369"/>
                      </a:cubicBezTo>
                      <a:cubicBezTo>
                        <a:pt x="58203" y="167148"/>
                        <a:pt x="45483" y="156509"/>
                        <a:pt x="47867" y="150015"/>
                      </a:cubicBezTo>
                      <a:cubicBezTo>
                        <a:pt x="50251" y="143520"/>
                        <a:pt x="61445" y="142780"/>
                        <a:pt x="68313" y="136555"/>
                      </a:cubicBezTo>
                      <a:cubicBezTo>
                        <a:pt x="75284" y="130256"/>
                        <a:pt x="63649" y="122958"/>
                        <a:pt x="63626" y="116366"/>
                      </a:cubicBezTo>
                      <a:cubicBezTo>
                        <a:pt x="63603" y="109775"/>
                        <a:pt x="84360" y="106723"/>
                        <a:pt x="86698" y="95104"/>
                      </a:cubicBezTo>
                      <a:cubicBezTo>
                        <a:pt x="89036" y="83485"/>
                        <a:pt x="82460" y="83304"/>
                        <a:pt x="80773" y="73751"/>
                      </a:cubicBezTo>
                      <a:cubicBezTo>
                        <a:pt x="79086" y="64198"/>
                        <a:pt x="95367" y="52431"/>
                        <a:pt x="97874" y="39992"/>
                      </a:cubicBezTo>
                      <a:cubicBezTo>
                        <a:pt x="99567" y="31579"/>
                        <a:pt x="88556" y="29692"/>
                        <a:pt x="86433" y="22885"/>
                      </a:cubicBezTo>
                      <a:cubicBezTo>
                        <a:pt x="83985" y="15041"/>
                        <a:pt x="98341" y="485"/>
                        <a:pt x="98341" y="485"/>
                      </a:cubicBezTo>
                      <a:cubicBezTo>
                        <a:pt x="81421" y="-1837"/>
                        <a:pt x="68790" y="4647"/>
                        <a:pt x="65052" y="9907"/>
                      </a:cubicBezTo>
                      <a:cubicBezTo>
                        <a:pt x="59136" y="18255"/>
                        <a:pt x="64878" y="30681"/>
                        <a:pt x="60088" y="35207"/>
                      </a:cubicBezTo>
                      <a:cubicBezTo>
                        <a:pt x="53647" y="41290"/>
                        <a:pt x="43243" y="41849"/>
                        <a:pt x="39375" y="52613"/>
                      </a:cubicBezTo>
                      <a:cubicBezTo>
                        <a:pt x="36102" y="61698"/>
                        <a:pt x="51457" y="78737"/>
                        <a:pt x="43691" y="88637"/>
                      </a:cubicBezTo>
                      <a:cubicBezTo>
                        <a:pt x="36349" y="98011"/>
                        <a:pt x="17471" y="93529"/>
                        <a:pt x="12824" y="106810"/>
                      </a:cubicBezTo>
                      <a:cubicBezTo>
                        <a:pt x="7912" y="120811"/>
                        <a:pt x="26860" y="131303"/>
                        <a:pt x="20296" y="145038"/>
                      </a:cubicBezTo>
                      <a:cubicBezTo>
                        <a:pt x="14520" y="157121"/>
                        <a:pt x="4053" y="157784"/>
                        <a:pt x="2171" y="170772"/>
                      </a:cubicBezTo>
                      <a:cubicBezTo>
                        <a:pt x="623" y="181469"/>
                        <a:pt x="15101" y="192583"/>
                        <a:pt x="11807" y="202799"/>
                      </a:cubicBezTo>
                      <a:cubicBezTo>
                        <a:pt x="8592" y="212772"/>
                        <a:pt x="-4146" y="215837"/>
                        <a:pt x="1366" y="225511"/>
                      </a:cubicBezTo>
                      <a:cubicBezTo>
                        <a:pt x="7985" y="237123"/>
                        <a:pt x="18458" y="235666"/>
                        <a:pt x="15069" y="246800"/>
                      </a:cubicBezTo>
                      <a:cubicBezTo>
                        <a:pt x="12217" y="256158"/>
                        <a:pt x="15986" y="262124"/>
                        <a:pt x="20921" y="267824"/>
                      </a:cubicBezTo>
                      <a:cubicBezTo>
                        <a:pt x="30441" y="278817"/>
                        <a:pt x="26642" y="291004"/>
                        <a:pt x="29814" y="306156"/>
                      </a:cubicBezTo>
                      <a:cubicBezTo>
                        <a:pt x="30609" y="308818"/>
                        <a:pt x="33117" y="310230"/>
                        <a:pt x="35415" y="309308"/>
                      </a:cubicBezTo>
                      <a:cubicBezTo>
                        <a:pt x="36236" y="308979"/>
                        <a:pt x="36955" y="308375"/>
                        <a:pt x="37481" y="307572"/>
                      </a:cubicBezTo>
                      <a:cubicBezTo>
                        <a:pt x="40391" y="302432"/>
                        <a:pt x="43957" y="297834"/>
                        <a:pt x="48059" y="293935"/>
                      </a:cubicBezTo>
                      <a:cubicBezTo>
                        <a:pt x="54739" y="288188"/>
                        <a:pt x="60838" y="282494"/>
                        <a:pt x="57135" y="272400"/>
                      </a:cubicBezTo>
                      <a:cubicBezTo>
                        <a:pt x="52839" y="260677"/>
                        <a:pt x="41373" y="259752"/>
                        <a:pt x="47277" y="24776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id="{8E1A36A7-98D7-47A2-7400-A27B91DBFD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55043" y="16211864"/>
                  <a:ext cx="86954" cy="166641"/>
                </a:xfrm>
                <a:custGeom>
                  <a:avLst/>
                  <a:gdLst>
                    <a:gd name="connsiteX0" fmla="*/ 69705 w 86954"/>
                    <a:gd name="connsiteY0" fmla="*/ 111329 h 166641"/>
                    <a:gd name="connsiteX1" fmla="*/ 70820 w 86954"/>
                    <a:gd name="connsiteY1" fmla="*/ 86052 h 166641"/>
                    <a:gd name="connsiteX2" fmla="*/ 56516 w 86954"/>
                    <a:gd name="connsiteY2" fmla="*/ 72724 h 166641"/>
                    <a:gd name="connsiteX3" fmla="*/ 57187 w 86954"/>
                    <a:gd name="connsiteY3" fmla="*/ 44819 h 166641"/>
                    <a:gd name="connsiteX4" fmla="*/ 39047 w 86954"/>
                    <a:gd name="connsiteY4" fmla="*/ 30590 h 166641"/>
                    <a:gd name="connsiteX5" fmla="*/ 25051 w 86954"/>
                    <a:gd name="connsiteY5" fmla="*/ 7403 h 166641"/>
                    <a:gd name="connsiteX6" fmla="*/ 8310 w 86954"/>
                    <a:gd name="connsiteY6" fmla="*/ 0 h 166641"/>
                    <a:gd name="connsiteX7" fmla="*/ 5932 w 86954"/>
                    <a:gd name="connsiteY7" fmla="*/ 27676 h 166641"/>
                    <a:gd name="connsiteX8" fmla="*/ 20331 w 86954"/>
                    <a:gd name="connsiteY8" fmla="*/ 44941 h 166641"/>
                    <a:gd name="connsiteX9" fmla="*/ 22707 w 86954"/>
                    <a:gd name="connsiteY9" fmla="*/ 76233 h 166641"/>
                    <a:gd name="connsiteX10" fmla="*/ 40662 w 86954"/>
                    <a:gd name="connsiteY10" fmla="*/ 85712 h 166641"/>
                    <a:gd name="connsiteX11" fmla="*/ 40124 w 86954"/>
                    <a:gd name="connsiteY11" fmla="*/ 123176 h 166641"/>
                    <a:gd name="connsiteX12" fmla="*/ 68528 w 86954"/>
                    <a:gd name="connsiteY12" fmla="*/ 163827 h 166641"/>
                    <a:gd name="connsiteX13" fmla="*/ 74546 w 86954"/>
                    <a:gd name="connsiteY13" fmla="*/ 166069 h 166641"/>
                    <a:gd name="connsiteX14" fmla="*/ 76216 w 86954"/>
                    <a:gd name="connsiteY14" fmla="*/ 164348 h 166641"/>
                    <a:gd name="connsiteX15" fmla="*/ 86759 w 86954"/>
                    <a:gd name="connsiteY15" fmla="*/ 139071 h 166641"/>
                    <a:gd name="connsiteX16" fmla="*/ 69705 w 86954"/>
                    <a:gd name="connsiteY16" fmla="*/ 111329 h 166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6954" h="166641">
                      <a:moveTo>
                        <a:pt x="69705" y="111329"/>
                      </a:moveTo>
                      <a:cubicBezTo>
                        <a:pt x="68581" y="101799"/>
                        <a:pt x="72101" y="90642"/>
                        <a:pt x="70820" y="86052"/>
                      </a:cubicBezTo>
                      <a:cubicBezTo>
                        <a:pt x="67271" y="73333"/>
                        <a:pt x="60277" y="80120"/>
                        <a:pt x="56516" y="72724"/>
                      </a:cubicBezTo>
                      <a:cubicBezTo>
                        <a:pt x="51890" y="63639"/>
                        <a:pt x="60071" y="56149"/>
                        <a:pt x="57187" y="44819"/>
                      </a:cubicBezTo>
                      <a:cubicBezTo>
                        <a:pt x="54820" y="35522"/>
                        <a:pt x="50179" y="36643"/>
                        <a:pt x="39047" y="30590"/>
                      </a:cubicBezTo>
                      <a:cubicBezTo>
                        <a:pt x="31530" y="26501"/>
                        <a:pt x="29779" y="15953"/>
                        <a:pt x="25051" y="7403"/>
                      </a:cubicBezTo>
                      <a:cubicBezTo>
                        <a:pt x="21348" y="707"/>
                        <a:pt x="8310" y="0"/>
                        <a:pt x="8310" y="0"/>
                      </a:cubicBezTo>
                      <a:cubicBezTo>
                        <a:pt x="-5967" y="1501"/>
                        <a:pt x="1555" y="21626"/>
                        <a:pt x="5932" y="27676"/>
                      </a:cubicBezTo>
                      <a:cubicBezTo>
                        <a:pt x="10919" y="34577"/>
                        <a:pt x="19088" y="32450"/>
                        <a:pt x="20331" y="44941"/>
                      </a:cubicBezTo>
                      <a:cubicBezTo>
                        <a:pt x="21766" y="59409"/>
                        <a:pt x="18203" y="64181"/>
                        <a:pt x="22707" y="76233"/>
                      </a:cubicBezTo>
                      <a:cubicBezTo>
                        <a:pt x="27674" y="89531"/>
                        <a:pt x="37865" y="75483"/>
                        <a:pt x="40662" y="85712"/>
                      </a:cubicBezTo>
                      <a:cubicBezTo>
                        <a:pt x="43299" y="95366"/>
                        <a:pt x="34946" y="111514"/>
                        <a:pt x="40124" y="123176"/>
                      </a:cubicBezTo>
                      <a:cubicBezTo>
                        <a:pt x="46671" y="137911"/>
                        <a:pt x="60992" y="140491"/>
                        <a:pt x="68528" y="163827"/>
                      </a:cubicBezTo>
                      <a:cubicBezTo>
                        <a:pt x="69656" y="166371"/>
                        <a:pt x="72350" y="167375"/>
                        <a:pt x="74546" y="166069"/>
                      </a:cubicBezTo>
                      <a:cubicBezTo>
                        <a:pt x="75219" y="165668"/>
                        <a:pt x="75794" y="165076"/>
                        <a:pt x="76216" y="164348"/>
                      </a:cubicBezTo>
                      <a:cubicBezTo>
                        <a:pt x="81277" y="156912"/>
                        <a:pt x="84875" y="148286"/>
                        <a:pt x="86759" y="139071"/>
                      </a:cubicBezTo>
                      <a:cubicBezTo>
                        <a:pt x="89030" y="123381"/>
                        <a:pt x="70800" y="120615"/>
                        <a:pt x="69705" y="1113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:a16="http://schemas.microsoft.com/office/drawing/2014/main" id="{B6F861F4-A67D-31E6-38F8-22C2B97DE8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91546" y="16192645"/>
                  <a:ext cx="74360" cy="172357"/>
                </a:xfrm>
                <a:custGeom>
                  <a:avLst/>
                  <a:gdLst>
                    <a:gd name="connsiteX0" fmla="*/ 64939 w 74360"/>
                    <a:gd name="connsiteY0" fmla="*/ 42012 h 172357"/>
                    <a:gd name="connsiteX1" fmla="*/ 73875 w 74360"/>
                    <a:gd name="connsiteY1" fmla="*/ 10184 h 172357"/>
                    <a:gd name="connsiteX2" fmla="*/ 51433 w 74360"/>
                    <a:gd name="connsiteY2" fmla="*/ 9804 h 172357"/>
                    <a:gd name="connsiteX3" fmla="*/ 35640 w 74360"/>
                    <a:gd name="connsiteY3" fmla="*/ 39502 h 172357"/>
                    <a:gd name="connsiteX4" fmla="*/ 34382 w 74360"/>
                    <a:gd name="connsiteY4" fmla="*/ 63561 h 172357"/>
                    <a:gd name="connsiteX5" fmla="*/ 19021 w 74360"/>
                    <a:gd name="connsiteY5" fmla="*/ 72060 h 172357"/>
                    <a:gd name="connsiteX6" fmla="*/ 19373 w 74360"/>
                    <a:gd name="connsiteY6" fmla="*/ 95432 h 172357"/>
                    <a:gd name="connsiteX7" fmla="*/ 3454 w 74360"/>
                    <a:gd name="connsiteY7" fmla="*/ 111156 h 172357"/>
                    <a:gd name="connsiteX8" fmla="*/ 3228 w 74360"/>
                    <a:gd name="connsiteY8" fmla="*/ 138549 h 172357"/>
                    <a:gd name="connsiteX9" fmla="*/ 5592 w 74360"/>
                    <a:gd name="connsiteY9" fmla="*/ 168742 h 172357"/>
                    <a:gd name="connsiteX10" fmla="*/ 8616 w 74360"/>
                    <a:gd name="connsiteY10" fmla="*/ 172357 h 172357"/>
                    <a:gd name="connsiteX11" fmla="*/ 11354 w 74360"/>
                    <a:gd name="connsiteY11" fmla="*/ 170518 h 172357"/>
                    <a:gd name="connsiteX12" fmla="*/ 30046 w 74360"/>
                    <a:gd name="connsiteY12" fmla="*/ 144431 h 172357"/>
                    <a:gd name="connsiteX13" fmla="*/ 34667 w 74360"/>
                    <a:gd name="connsiteY13" fmla="*/ 118676 h 172357"/>
                    <a:gd name="connsiteX14" fmla="*/ 53702 w 74360"/>
                    <a:gd name="connsiteY14" fmla="*/ 104208 h 172357"/>
                    <a:gd name="connsiteX15" fmla="*/ 51512 w 74360"/>
                    <a:gd name="connsiteY15" fmla="*/ 79486 h 172357"/>
                    <a:gd name="connsiteX16" fmla="*/ 70009 w 74360"/>
                    <a:gd name="connsiteY16" fmla="*/ 67373 h 172357"/>
                    <a:gd name="connsiteX17" fmla="*/ 64939 w 74360"/>
                    <a:gd name="connsiteY17" fmla="*/ 42012 h 172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4360" h="172357">
                      <a:moveTo>
                        <a:pt x="64939" y="42012"/>
                      </a:moveTo>
                      <a:cubicBezTo>
                        <a:pt x="72338" y="33812"/>
                        <a:pt x="75694" y="21859"/>
                        <a:pt x="73875" y="10184"/>
                      </a:cubicBezTo>
                      <a:cubicBezTo>
                        <a:pt x="71682" y="-3147"/>
                        <a:pt x="53458" y="-3511"/>
                        <a:pt x="51433" y="9804"/>
                      </a:cubicBezTo>
                      <a:cubicBezTo>
                        <a:pt x="49883" y="20013"/>
                        <a:pt x="52534" y="31548"/>
                        <a:pt x="35640" y="39502"/>
                      </a:cubicBezTo>
                      <a:cubicBezTo>
                        <a:pt x="23924" y="45020"/>
                        <a:pt x="37583" y="57588"/>
                        <a:pt x="34382" y="63561"/>
                      </a:cubicBezTo>
                      <a:cubicBezTo>
                        <a:pt x="31182" y="69533"/>
                        <a:pt x="22565" y="66855"/>
                        <a:pt x="19021" y="72060"/>
                      </a:cubicBezTo>
                      <a:cubicBezTo>
                        <a:pt x="12757" y="81256"/>
                        <a:pt x="22062" y="88383"/>
                        <a:pt x="19373" y="95432"/>
                      </a:cubicBezTo>
                      <a:cubicBezTo>
                        <a:pt x="16059" y="104110"/>
                        <a:pt x="9004" y="102562"/>
                        <a:pt x="3454" y="111156"/>
                      </a:cubicBezTo>
                      <a:cubicBezTo>
                        <a:pt x="-1100" y="118222"/>
                        <a:pt x="-1126" y="120739"/>
                        <a:pt x="3228" y="138549"/>
                      </a:cubicBezTo>
                      <a:cubicBezTo>
                        <a:pt x="5187" y="148444"/>
                        <a:pt x="5982" y="158600"/>
                        <a:pt x="5592" y="168742"/>
                      </a:cubicBezTo>
                      <a:cubicBezTo>
                        <a:pt x="5565" y="170707"/>
                        <a:pt x="6919" y="172326"/>
                        <a:pt x="8616" y="172357"/>
                      </a:cubicBezTo>
                      <a:cubicBezTo>
                        <a:pt x="9752" y="172377"/>
                        <a:pt x="10805" y="171670"/>
                        <a:pt x="11354" y="170518"/>
                      </a:cubicBezTo>
                      <a:cubicBezTo>
                        <a:pt x="16036" y="160615"/>
                        <a:pt x="22739" y="148983"/>
                        <a:pt x="30046" y="144431"/>
                      </a:cubicBezTo>
                      <a:cubicBezTo>
                        <a:pt x="39909" y="138290"/>
                        <a:pt x="34315" y="129444"/>
                        <a:pt x="34667" y="118676"/>
                      </a:cubicBezTo>
                      <a:cubicBezTo>
                        <a:pt x="35085" y="106334"/>
                        <a:pt x="47736" y="111762"/>
                        <a:pt x="53702" y="104208"/>
                      </a:cubicBezTo>
                      <a:cubicBezTo>
                        <a:pt x="60486" y="95644"/>
                        <a:pt x="49101" y="89110"/>
                        <a:pt x="51512" y="79486"/>
                      </a:cubicBezTo>
                      <a:cubicBezTo>
                        <a:pt x="54381" y="68029"/>
                        <a:pt x="66533" y="74695"/>
                        <a:pt x="70009" y="67373"/>
                      </a:cubicBezTo>
                      <a:cubicBezTo>
                        <a:pt x="75931" y="54876"/>
                        <a:pt x="54715" y="53644"/>
                        <a:pt x="64939" y="4201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3" name="Freeform: Shape 1292">
                  <a:extLst>
                    <a:ext uri="{FF2B5EF4-FFF2-40B4-BE49-F238E27FC236}">
                      <a16:creationId xmlns:a16="http://schemas.microsoft.com/office/drawing/2014/main" id="{8A7C94DF-3721-9091-4CEE-4F5155810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72284" y="16097864"/>
                  <a:ext cx="26673" cy="30902"/>
                </a:xfrm>
                <a:custGeom>
                  <a:avLst/>
                  <a:gdLst>
                    <a:gd name="connsiteX0" fmla="*/ 13337 w 26673"/>
                    <a:gd name="connsiteY0" fmla="*/ 30903 h 30902"/>
                    <a:gd name="connsiteX1" fmla="*/ 26673 w 26673"/>
                    <a:gd name="connsiteY1" fmla="*/ 15451 h 30902"/>
                    <a:gd name="connsiteX2" fmla="*/ 13337 w 26673"/>
                    <a:gd name="connsiteY2" fmla="*/ 0 h 30902"/>
                    <a:gd name="connsiteX3" fmla="*/ 0 w 26673"/>
                    <a:gd name="connsiteY3" fmla="*/ 15451 h 30902"/>
                    <a:gd name="connsiteX4" fmla="*/ 13337 w 26673"/>
                    <a:gd name="connsiteY4" fmla="*/ 30903 h 3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73" h="30902">
                      <a:moveTo>
                        <a:pt x="13337" y="30903"/>
                      </a:moveTo>
                      <a:cubicBezTo>
                        <a:pt x="20702" y="30903"/>
                        <a:pt x="26673" y="23985"/>
                        <a:pt x="26673" y="15451"/>
                      </a:cubicBezTo>
                      <a:cubicBezTo>
                        <a:pt x="26673" y="6918"/>
                        <a:pt x="20702" y="0"/>
                        <a:pt x="13337" y="0"/>
                      </a:cubicBezTo>
                      <a:cubicBezTo>
                        <a:pt x="5971" y="0"/>
                        <a:pt x="0" y="6918"/>
                        <a:pt x="0" y="15451"/>
                      </a:cubicBezTo>
                      <a:cubicBezTo>
                        <a:pt x="0" y="23985"/>
                        <a:pt x="5971" y="30903"/>
                        <a:pt x="13337" y="3090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4" name="Freeform: Shape 1293">
                  <a:extLst>
                    <a:ext uri="{FF2B5EF4-FFF2-40B4-BE49-F238E27FC236}">
                      <a16:creationId xmlns:a16="http://schemas.microsoft.com/office/drawing/2014/main" id="{B1AC5A03-DDB2-E7E0-ADE1-CB4067492C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11321" y="16132377"/>
                  <a:ext cx="17786" cy="20606"/>
                </a:xfrm>
                <a:custGeom>
                  <a:avLst/>
                  <a:gdLst>
                    <a:gd name="connsiteX0" fmla="*/ 8890 w 17786"/>
                    <a:gd name="connsiteY0" fmla="*/ 20606 h 20606"/>
                    <a:gd name="connsiteX1" fmla="*/ 17786 w 17786"/>
                    <a:gd name="connsiteY1" fmla="*/ 10306 h 20606"/>
                    <a:gd name="connsiteX2" fmla="*/ 8896 w 17786"/>
                    <a:gd name="connsiteY2" fmla="*/ 0 h 20606"/>
                    <a:gd name="connsiteX3" fmla="*/ 0 w 17786"/>
                    <a:gd name="connsiteY3" fmla="*/ 10300 h 20606"/>
                    <a:gd name="connsiteX4" fmla="*/ 0 w 17786"/>
                    <a:gd name="connsiteY4" fmla="*/ 10303 h 20606"/>
                    <a:gd name="connsiteX5" fmla="*/ 8890 w 17786"/>
                    <a:gd name="connsiteY5" fmla="*/ 20606 h 20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86" h="20606">
                      <a:moveTo>
                        <a:pt x="8890" y="20606"/>
                      </a:moveTo>
                      <a:cubicBezTo>
                        <a:pt x="13802" y="20608"/>
                        <a:pt x="17784" y="15997"/>
                        <a:pt x="17786" y="10306"/>
                      </a:cubicBezTo>
                      <a:cubicBezTo>
                        <a:pt x="17788" y="4616"/>
                        <a:pt x="13807" y="2"/>
                        <a:pt x="8896" y="0"/>
                      </a:cubicBezTo>
                      <a:cubicBezTo>
                        <a:pt x="3984" y="-2"/>
                        <a:pt x="2" y="4609"/>
                        <a:pt x="0" y="10300"/>
                      </a:cubicBezTo>
                      <a:cubicBezTo>
                        <a:pt x="0" y="10301"/>
                        <a:pt x="0" y="10302"/>
                        <a:pt x="0" y="10303"/>
                      </a:cubicBezTo>
                      <a:cubicBezTo>
                        <a:pt x="0" y="15992"/>
                        <a:pt x="3980" y="20604"/>
                        <a:pt x="8890" y="2060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5" name="Freeform: Shape 1294">
                  <a:extLst>
                    <a:ext uri="{FF2B5EF4-FFF2-40B4-BE49-F238E27FC236}">
                      <a16:creationId xmlns:a16="http://schemas.microsoft.com/office/drawing/2014/main" id="{C6E188DB-2126-C7E0-3E7A-0313F7E577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89902" y="16172631"/>
                  <a:ext cx="15619" cy="18096"/>
                </a:xfrm>
                <a:custGeom>
                  <a:avLst/>
                  <a:gdLst>
                    <a:gd name="connsiteX0" fmla="*/ 0 w 15619"/>
                    <a:gd name="connsiteY0" fmla="*/ 9045 h 18096"/>
                    <a:gd name="connsiteX1" fmla="*/ 7807 w 15619"/>
                    <a:gd name="connsiteY1" fmla="*/ 18096 h 18096"/>
                    <a:gd name="connsiteX2" fmla="*/ 15619 w 15619"/>
                    <a:gd name="connsiteY2" fmla="*/ 9051 h 18096"/>
                    <a:gd name="connsiteX3" fmla="*/ 7813 w 15619"/>
                    <a:gd name="connsiteY3" fmla="*/ 0 h 18096"/>
                    <a:gd name="connsiteX4" fmla="*/ 7810 w 15619"/>
                    <a:gd name="connsiteY4" fmla="*/ 0 h 18096"/>
                    <a:gd name="connsiteX5" fmla="*/ 0 w 15619"/>
                    <a:gd name="connsiteY5" fmla="*/ 9045 h 18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619" h="18096">
                      <a:moveTo>
                        <a:pt x="0" y="9045"/>
                      </a:moveTo>
                      <a:cubicBezTo>
                        <a:pt x="-2" y="14042"/>
                        <a:pt x="3494" y="18094"/>
                        <a:pt x="7807" y="18096"/>
                      </a:cubicBezTo>
                      <a:cubicBezTo>
                        <a:pt x="12120" y="18098"/>
                        <a:pt x="15618" y="14048"/>
                        <a:pt x="15619" y="9051"/>
                      </a:cubicBezTo>
                      <a:cubicBezTo>
                        <a:pt x="15621" y="4054"/>
                        <a:pt x="12126" y="2"/>
                        <a:pt x="7813" y="0"/>
                      </a:cubicBezTo>
                      <a:cubicBezTo>
                        <a:pt x="7812" y="0"/>
                        <a:pt x="7811" y="0"/>
                        <a:pt x="7810" y="0"/>
                      </a:cubicBezTo>
                      <a:cubicBezTo>
                        <a:pt x="3498" y="0"/>
                        <a:pt x="2" y="4049"/>
                        <a:pt x="0" y="904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aphic 34" descr="Seaweed with solid fill">
                <a:extLst>
                  <a:ext uri="{FF2B5EF4-FFF2-40B4-BE49-F238E27FC236}">
                    <a16:creationId xmlns:a16="http://schemas.microsoft.com/office/drawing/2014/main" id="{97DAAB4F-A94F-A05D-7BF0-CD99ED17387B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942065" y="5132548"/>
                <a:ext cx="115176" cy="134527"/>
                <a:chOff x="12402971" y="16246242"/>
                <a:chExt cx="351920" cy="445975"/>
              </a:xfrm>
              <a:solidFill>
                <a:srgbClr val="92D050"/>
              </a:solidFill>
            </p:grpSpPr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D9E169FD-6227-F824-F6A7-8AB5681F405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28997" y="16246242"/>
                  <a:ext cx="164126" cy="445975"/>
                </a:xfrm>
                <a:custGeom>
                  <a:avLst/>
                  <a:gdLst>
                    <a:gd name="connsiteX0" fmla="*/ 78904 w 164126"/>
                    <a:gd name="connsiteY0" fmla="*/ 356916 h 445975"/>
                    <a:gd name="connsiteX1" fmla="*/ 93930 w 164126"/>
                    <a:gd name="connsiteY1" fmla="*/ 328802 h 445975"/>
                    <a:gd name="connsiteX2" fmla="*/ 63635 w 164126"/>
                    <a:gd name="connsiteY2" fmla="*/ 282754 h 445975"/>
                    <a:gd name="connsiteX3" fmla="*/ 95069 w 164126"/>
                    <a:gd name="connsiteY3" fmla="*/ 251185 h 445975"/>
                    <a:gd name="connsiteX4" fmla="*/ 79888 w 164126"/>
                    <a:gd name="connsiteY4" fmla="*/ 216101 h 445975"/>
                    <a:gd name="connsiteX5" fmla="*/ 114012 w 164126"/>
                    <a:gd name="connsiteY5" fmla="*/ 196713 h 445975"/>
                    <a:gd name="connsiteX6" fmla="*/ 106188 w 164126"/>
                    <a:gd name="connsiteY6" fmla="*/ 167630 h 445975"/>
                    <a:gd name="connsiteX7" fmla="*/ 144694 w 164126"/>
                    <a:gd name="connsiteY7" fmla="*/ 137001 h 445975"/>
                    <a:gd name="connsiteX8" fmla="*/ 134806 w 164126"/>
                    <a:gd name="connsiteY8" fmla="*/ 106241 h 445975"/>
                    <a:gd name="connsiteX9" fmla="*/ 163346 w 164126"/>
                    <a:gd name="connsiteY9" fmla="*/ 57609 h 445975"/>
                    <a:gd name="connsiteX10" fmla="*/ 144253 w 164126"/>
                    <a:gd name="connsiteY10" fmla="*/ 32966 h 445975"/>
                    <a:gd name="connsiteX11" fmla="*/ 164126 w 164126"/>
                    <a:gd name="connsiteY11" fmla="*/ 699 h 445975"/>
                    <a:gd name="connsiteX12" fmla="*/ 108568 w 164126"/>
                    <a:gd name="connsiteY12" fmla="*/ 14271 h 445975"/>
                    <a:gd name="connsiteX13" fmla="*/ 100284 w 164126"/>
                    <a:gd name="connsiteY13" fmla="*/ 50717 h 445975"/>
                    <a:gd name="connsiteX14" fmla="*/ 65715 w 164126"/>
                    <a:gd name="connsiteY14" fmla="*/ 75791 h 445975"/>
                    <a:gd name="connsiteX15" fmla="*/ 72917 w 164126"/>
                    <a:gd name="connsiteY15" fmla="*/ 127684 h 445975"/>
                    <a:gd name="connsiteX16" fmla="*/ 21402 w 164126"/>
                    <a:gd name="connsiteY16" fmla="*/ 153864 h 445975"/>
                    <a:gd name="connsiteX17" fmla="*/ 33874 w 164126"/>
                    <a:gd name="connsiteY17" fmla="*/ 208932 h 445975"/>
                    <a:gd name="connsiteX18" fmla="*/ 3623 w 164126"/>
                    <a:gd name="connsiteY18" fmla="*/ 246003 h 445975"/>
                    <a:gd name="connsiteX19" fmla="*/ 19705 w 164126"/>
                    <a:gd name="connsiteY19" fmla="*/ 292138 h 445975"/>
                    <a:gd name="connsiteX20" fmla="*/ 2280 w 164126"/>
                    <a:gd name="connsiteY20" fmla="*/ 324857 h 445975"/>
                    <a:gd name="connsiteX21" fmla="*/ 25149 w 164126"/>
                    <a:gd name="connsiteY21" fmla="*/ 355525 h 445975"/>
                    <a:gd name="connsiteX22" fmla="*/ 34916 w 164126"/>
                    <a:gd name="connsiteY22" fmla="*/ 385809 h 445975"/>
                    <a:gd name="connsiteX23" fmla="*/ 49758 w 164126"/>
                    <a:gd name="connsiteY23" fmla="*/ 441028 h 445975"/>
                    <a:gd name="connsiteX24" fmla="*/ 59105 w 164126"/>
                    <a:gd name="connsiteY24" fmla="*/ 445569 h 445975"/>
                    <a:gd name="connsiteX25" fmla="*/ 62554 w 164126"/>
                    <a:gd name="connsiteY25" fmla="*/ 443069 h 445975"/>
                    <a:gd name="connsiteX26" fmla="*/ 80208 w 164126"/>
                    <a:gd name="connsiteY26" fmla="*/ 423423 h 445975"/>
                    <a:gd name="connsiteX27" fmla="*/ 95355 w 164126"/>
                    <a:gd name="connsiteY27" fmla="*/ 392402 h 445975"/>
                    <a:gd name="connsiteX28" fmla="*/ 78904 w 164126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64126" h="445975">
                      <a:moveTo>
                        <a:pt x="78904" y="356916"/>
                      </a:moveTo>
                      <a:cubicBezTo>
                        <a:pt x="84109" y="347793"/>
                        <a:pt x="92616" y="352277"/>
                        <a:pt x="93930" y="328802"/>
                      </a:cubicBezTo>
                      <a:cubicBezTo>
                        <a:pt x="94953" y="310247"/>
                        <a:pt x="63436" y="302371"/>
                        <a:pt x="63635" y="282754"/>
                      </a:cubicBezTo>
                      <a:cubicBezTo>
                        <a:pt x="63805" y="266017"/>
                        <a:pt x="91933" y="266972"/>
                        <a:pt x="95069" y="251185"/>
                      </a:cubicBezTo>
                      <a:cubicBezTo>
                        <a:pt x="97139" y="240783"/>
                        <a:pt x="75908" y="225456"/>
                        <a:pt x="79888" y="216101"/>
                      </a:cubicBezTo>
                      <a:cubicBezTo>
                        <a:pt x="83867" y="206746"/>
                        <a:pt x="102548" y="205680"/>
                        <a:pt x="114012" y="196713"/>
                      </a:cubicBezTo>
                      <a:cubicBezTo>
                        <a:pt x="125645" y="187639"/>
                        <a:pt x="106227" y="177125"/>
                        <a:pt x="106188" y="167630"/>
                      </a:cubicBezTo>
                      <a:cubicBezTo>
                        <a:pt x="106149" y="158134"/>
                        <a:pt x="140792" y="153738"/>
                        <a:pt x="144694" y="137001"/>
                      </a:cubicBezTo>
                      <a:cubicBezTo>
                        <a:pt x="148596" y="120263"/>
                        <a:pt x="137622" y="120002"/>
                        <a:pt x="134806" y="106241"/>
                      </a:cubicBezTo>
                      <a:cubicBezTo>
                        <a:pt x="131990" y="92480"/>
                        <a:pt x="159163" y="75529"/>
                        <a:pt x="163346" y="57609"/>
                      </a:cubicBezTo>
                      <a:cubicBezTo>
                        <a:pt x="166172" y="45491"/>
                        <a:pt x="147796" y="42772"/>
                        <a:pt x="144253" y="32966"/>
                      </a:cubicBezTo>
                      <a:cubicBezTo>
                        <a:pt x="140167" y="21668"/>
                        <a:pt x="164126" y="699"/>
                        <a:pt x="164126" y="699"/>
                      </a:cubicBezTo>
                      <a:cubicBezTo>
                        <a:pt x="135887" y="-2646"/>
                        <a:pt x="114806" y="6695"/>
                        <a:pt x="108568" y="14271"/>
                      </a:cubicBezTo>
                      <a:cubicBezTo>
                        <a:pt x="98695" y="26297"/>
                        <a:pt x="108277" y="44197"/>
                        <a:pt x="100284" y="50717"/>
                      </a:cubicBezTo>
                      <a:cubicBezTo>
                        <a:pt x="89533" y="59480"/>
                        <a:pt x="72171" y="60285"/>
                        <a:pt x="65715" y="75791"/>
                      </a:cubicBezTo>
                      <a:cubicBezTo>
                        <a:pt x="60252" y="88878"/>
                        <a:pt x="85879" y="113424"/>
                        <a:pt x="72917" y="127684"/>
                      </a:cubicBezTo>
                      <a:cubicBezTo>
                        <a:pt x="60664" y="141189"/>
                        <a:pt x="29157" y="134732"/>
                        <a:pt x="21402" y="153864"/>
                      </a:cubicBezTo>
                      <a:cubicBezTo>
                        <a:pt x="13205" y="174033"/>
                        <a:pt x="44828" y="189146"/>
                        <a:pt x="33874" y="208932"/>
                      </a:cubicBezTo>
                      <a:cubicBezTo>
                        <a:pt x="24233" y="226338"/>
                        <a:pt x="6764" y="227293"/>
                        <a:pt x="3623" y="246003"/>
                      </a:cubicBezTo>
                      <a:cubicBezTo>
                        <a:pt x="1039" y="261412"/>
                        <a:pt x="25202" y="277422"/>
                        <a:pt x="19705" y="292138"/>
                      </a:cubicBezTo>
                      <a:cubicBezTo>
                        <a:pt x="14340" y="306505"/>
                        <a:pt x="-6920" y="310921"/>
                        <a:pt x="2280" y="324857"/>
                      </a:cubicBezTo>
                      <a:cubicBezTo>
                        <a:pt x="13327" y="341584"/>
                        <a:pt x="30805" y="339485"/>
                        <a:pt x="25149" y="355525"/>
                      </a:cubicBezTo>
                      <a:cubicBezTo>
                        <a:pt x="20389" y="369004"/>
                        <a:pt x="26680" y="377598"/>
                        <a:pt x="34916" y="385809"/>
                      </a:cubicBezTo>
                      <a:cubicBezTo>
                        <a:pt x="50805" y="401645"/>
                        <a:pt x="44465" y="419201"/>
                        <a:pt x="49758" y="441028"/>
                      </a:cubicBezTo>
                      <a:cubicBezTo>
                        <a:pt x="51085" y="444863"/>
                        <a:pt x="55270" y="446897"/>
                        <a:pt x="59105" y="445569"/>
                      </a:cubicBezTo>
                      <a:cubicBezTo>
                        <a:pt x="60477" y="445094"/>
                        <a:pt x="61676" y="444224"/>
                        <a:pt x="62554" y="443069"/>
                      </a:cubicBezTo>
                      <a:cubicBezTo>
                        <a:pt x="67410" y="435664"/>
                        <a:pt x="73362" y="429040"/>
                        <a:pt x="80208" y="423423"/>
                      </a:cubicBezTo>
                      <a:cubicBezTo>
                        <a:pt x="91356" y="415144"/>
                        <a:pt x="101535" y="406943"/>
                        <a:pt x="95355" y="392402"/>
                      </a:cubicBezTo>
                      <a:cubicBezTo>
                        <a:pt x="88186" y="375514"/>
                        <a:pt x="69049" y="374181"/>
                        <a:pt x="78904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id="{100D0AE5-EEEF-BB18-3DEB-DC85853C19A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2971" y="16441321"/>
                  <a:ext cx="145122" cy="240053"/>
                </a:xfrm>
                <a:custGeom>
                  <a:avLst/>
                  <a:gdLst>
                    <a:gd name="connsiteX0" fmla="*/ 116334 w 145122"/>
                    <a:gd name="connsiteY0" fmla="*/ 160373 h 240053"/>
                    <a:gd name="connsiteX1" fmla="*/ 118195 w 145122"/>
                    <a:gd name="connsiteY1" fmla="*/ 123961 h 240053"/>
                    <a:gd name="connsiteX2" fmla="*/ 94323 w 145122"/>
                    <a:gd name="connsiteY2" fmla="*/ 104761 h 240053"/>
                    <a:gd name="connsiteX3" fmla="*/ 95442 w 145122"/>
                    <a:gd name="connsiteY3" fmla="*/ 64564 h 240053"/>
                    <a:gd name="connsiteX4" fmla="*/ 65167 w 145122"/>
                    <a:gd name="connsiteY4" fmla="*/ 44065 h 240053"/>
                    <a:gd name="connsiteX5" fmla="*/ 41809 w 145122"/>
                    <a:gd name="connsiteY5" fmla="*/ 10664 h 240053"/>
                    <a:gd name="connsiteX6" fmla="*/ 13870 w 145122"/>
                    <a:gd name="connsiteY6" fmla="*/ 0 h 240053"/>
                    <a:gd name="connsiteX7" fmla="*/ 9900 w 145122"/>
                    <a:gd name="connsiteY7" fmla="*/ 39868 h 240053"/>
                    <a:gd name="connsiteX8" fmla="*/ 33932 w 145122"/>
                    <a:gd name="connsiteY8" fmla="*/ 64738 h 240053"/>
                    <a:gd name="connsiteX9" fmla="*/ 37897 w 145122"/>
                    <a:gd name="connsiteY9" fmla="*/ 109817 h 240053"/>
                    <a:gd name="connsiteX10" fmla="*/ 67862 w 145122"/>
                    <a:gd name="connsiteY10" fmla="*/ 123471 h 240053"/>
                    <a:gd name="connsiteX11" fmla="*/ 66965 w 145122"/>
                    <a:gd name="connsiteY11" fmla="*/ 177439 h 240053"/>
                    <a:gd name="connsiteX12" fmla="*/ 114370 w 145122"/>
                    <a:gd name="connsiteY12" fmla="*/ 235998 h 240053"/>
                    <a:gd name="connsiteX13" fmla="*/ 124413 w 145122"/>
                    <a:gd name="connsiteY13" fmla="*/ 239228 h 240053"/>
                    <a:gd name="connsiteX14" fmla="*/ 127201 w 145122"/>
                    <a:gd name="connsiteY14" fmla="*/ 236749 h 240053"/>
                    <a:gd name="connsiteX15" fmla="*/ 144796 w 145122"/>
                    <a:gd name="connsiteY15" fmla="*/ 200337 h 240053"/>
                    <a:gd name="connsiteX16" fmla="*/ 116334 w 14512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5122" h="240053">
                      <a:moveTo>
                        <a:pt x="116334" y="160373"/>
                      </a:moveTo>
                      <a:cubicBezTo>
                        <a:pt x="114458" y="146646"/>
                        <a:pt x="120332" y="130572"/>
                        <a:pt x="118195" y="123961"/>
                      </a:cubicBezTo>
                      <a:cubicBezTo>
                        <a:pt x="112272" y="105639"/>
                        <a:pt x="100600" y="115415"/>
                        <a:pt x="94323" y="104761"/>
                      </a:cubicBezTo>
                      <a:cubicBezTo>
                        <a:pt x="86601" y="91674"/>
                        <a:pt x="100256" y="80884"/>
                        <a:pt x="95442" y="64564"/>
                      </a:cubicBezTo>
                      <a:cubicBezTo>
                        <a:pt x="91492" y="51171"/>
                        <a:pt x="83746" y="52785"/>
                        <a:pt x="65167" y="44065"/>
                      </a:cubicBezTo>
                      <a:cubicBezTo>
                        <a:pt x="52623" y="38176"/>
                        <a:pt x="49700" y="22980"/>
                        <a:pt x="41809" y="10664"/>
                      </a:cubicBezTo>
                      <a:cubicBezTo>
                        <a:pt x="35629" y="1018"/>
                        <a:pt x="13870" y="0"/>
                        <a:pt x="13870" y="0"/>
                      </a:cubicBezTo>
                      <a:cubicBezTo>
                        <a:pt x="-9959" y="2162"/>
                        <a:pt x="2595" y="31153"/>
                        <a:pt x="9900" y="39868"/>
                      </a:cubicBezTo>
                      <a:cubicBezTo>
                        <a:pt x="18222" y="49809"/>
                        <a:pt x="31857" y="46746"/>
                        <a:pt x="33932" y="64738"/>
                      </a:cubicBezTo>
                      <a:cubicBezTo>
                        <a:pt x="36327" y="85581"/>
                        <a:pt x="30379" y="92454"/>
                        <a:pt x="37897" y="109817"/>
                      </a:cubicBezTo>
                      <a:cubicBezTo>
                        <a:pt x="46186" y="128973"/>
                        <a:pt x="63194" y="108736"/>
                        <a:pt x="67862" y="123471"/>
                      </a:cubicBezTo>
                      <a:cubicBezTo>
                        <a:pt x="72263" y="137378"/>
                        <a:pt x="58323" y="160639"/>
                        <a:pt x="66965" y="177439"/>
                      </a:cubicBezTo>
                      <a:cubicBezTo>
                        <a:pt x="77891" y="198665"/>
                        <a:pt x="101792" y="202383"/>
                        <a:pt x="114370" y="235998"/>
                      </a:cubicBezTo>
                      <a:cubicBezTo>
                        <a:pt x="116252" y="239663"/>
                        <a:pt x="120748" y="241110"/>
                        <a:pt x="124413" y="239228"/>
                      </a:cubicBezTo>
                      <a:cubicBezTo>
                        <a:pt x="125537" y="238651"/>
                        <a:pt x="126497" y="237798"/>
                        <a:pt x="127201" y="236749"/>
                      </a:cubicBezTo>
                      <a:cubicBezTo>
                        <a:pt x="135647" y="226037"/>
                        <a:pt x="141652" y="213611"/>
                        <a:pt x="144796" y="200337"/>
                      </a:cubicBezTo>
                      <a:cubicBezTo>
                        <a:pt x="148586" y="177735"/>
                        <a:pt x="118161" y="173751"/>
                        <a:pt x="116334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id="{6EE4FC0A-620D-9418-B709-67A78CB47F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30788" y="16413635"/>
                  <a:ext cx="124104" cy="248286"/>
                </a:xfrm>
                <a:custGeom>
                  <a:avLst/>
                  <a:gdLst>
                    <a:gd name="connsiteX0" fmla="*/ 108379 w 124104"/>
                    <a:gd name="connsiteY0" fmla="*/ 60520 h 248286"/>
                    <a:gd name="connsiteX1" fmla="*/ 123294 w 124104"/>
                    <a:gd name="connsiteY1" fmla="*/ 14671 h 248286"/>
                    <a:gd name="connsiteX2" fmla="*/ 85840 w 124104"/>
                    <a:gd name="connsiteY2" fmla="*/ 14123 h 248286"/>
                    <a:gd name="connsiteX3" fmla="*/ 59481 w 124104"/>
                    <a:gd name="connsiteY3" fmla="*/ 56904 h 248286"/>
                    <a:gd name="connsiteX4" fmla="*/ 57382 w 124104"/>
                    <a:gd name="connsiteY4" fmla="*/ 91561 h 248286"/>
                    <a:gd name="connsiteX5" fmla="*/ 31746 w 124104"/>
                    <a:gd name="connsiteY5" fmla="*/ 103805 h 248286"/>
                    <a:gd name="connsiteX6" fmla="*/ 32332 w 124104"/>
                    <a:gd name="connsiteY6" fmla="*/ 137473 h 248286"/>
                    <a:gd name="connsiteX7" fmla="*/ 5765 w 124104"/>
                    <a:gd name="connsiteY7" fmla="*/ 160124 h 248286"/>
                    <a:gd name="connsiteX8" fmla="*/ 5387 w 124104"/>
                    <a:gd name="connsiteY8" fmla="*/ 199585 h 248286"/>
                    <a:gd name="connsiteX9" fmla="*/ 9332 w 124104"/>
                    <a:gd name="connsiteY9" fmla="*/ 243078 h 248286"/>
                    <a:gd name="connsiteX10" fmla="*/ 14380 w 124104"/>
                    <a:gd name="connsiteY10" fmla="*/ 248286 h 248286"/>
                    <a:gd name="connsiteX11" fmla="*/ 18949 w 124104"/>
                    <a:gd name="connsiteY11" fmla="*/ 245637 h 248286"/>
                    <a:gd name="connsiteX12" fmla="*/ 50145 w 124104"/>
                    <a:gd name="connsiteY12" fmla="*/ 208057 h 248286"/>
                    <a:gd name="connsiteX13" fmla="*/ 57857 w 124104"/>
                    <a:gd name="connsiteY13" fmla="*/ 170957 h 248286"/>
                    <a:gd name="connsiteX14" fmla="*/ 89625 w 124104"/>
                    <a:gd name="connsiteY14" fmla="*/ 150115 h 248286"/>
                    <a:gd name="connsiteX15" fmla="*/ 85971 w 124104"/>
                    <a:gd name="connsiteY15" fmla="*/ 114503 h 248286"/>
                    <a:gd name="connsiteX16" fmla="*/ 116842 w 124104"/>
                    <a:gd name="connsiteY16" fmla="*/ 97053 h 248286"/>
                    <a:gd name="connsiteX17" fmla="*/ 108379 w 124104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4104" h="248286">
                      <a:moveTo>
                        <a:pt x="108379" y="60520"/>
                      </a:moveTo>
                      <a:cubicBezTo>
                        <a:pt x="120728" y="48707"/>
                        <a:pt x="126329" y="31489"/>
                        <a:pt x="123294" y="14671"/>
                      </a:cubicBezTo>
                      <a:cubicBezTo>
                        <a:pt x="119634" y="-4534"/>
                        <a:pt x="89218" y="-5057"/>
                        <a:pt x="85840" y="14123"/>
                      </a:cubicBezTo>
                      <a:cubicBezTo>
                        <a:pt x="83251" y="28829"/>
                        <a:pt x="87677" y="45445"/>
                        <a:pt x="59481" y="56904"/>
                      </a:cubicBezTo>
                      <a:cubicBezTo>
                        <a:pt x="39928" y="64853"/>
                        <a:pt x="62724" y="82957"/>
                        <a:pt x="57382" y="91561"/>
                      </a:cubicBezTo>
                      <a:cubicBezTo>
                        <a:pt x="52041" y="100165"/>
                        <a:pt x="37659" y="96306"/>
                        <a:pt x="31746" y="103805"/>
                      </a:cubicBezTo>
                      <a:cubicBezTo>
                        <a:pt x="21290" y="117052"/>
                        <a:pt x="36821" y="127319"/>
                        <a:pt x="32332" y="137473"/>
                      </a:cubicBezTo>
                      <a:cubicBezTo>
                        <a:pt x="26802" y="149974"/>
                        <a:pt x="15028" y="147744"/>
                        <a:pt x="5765" y="160124"/>
                      </a:cubicBezTo>
                      <a:cubicBezTo>
                        <a:pt x="-1835" y="170303"/>
                        <a:pt x="-1879" y="173929"/>
                        <a:pt x="5387" y="199585"/>
                      </a:cubicBezTo>
                      <a:cubicBezTo>
                        <a:pt x="8657" y="213838"/>
                        <a:pt x="9984" y="228469"/>
                        <a:pt x="9332" y="243078"/>
                      </a:cubicBezTo>
                      <a:cubicBezTo>
                        <a:pt x="9288" y="245910"/>
                        <a:pt x="11548" y="248242"/>
                        <a:pt x="14380" y="248286"/>
                      </a:cubicBezTo>
                      <a:cubicBezTo>
                        <a:pt x="16276" y="248315"/>
                        <a:pt x="18033" y="247297"/>
                        <a:pt x="18949" y="245637"/>
                      </a:cubicBezTo>
                      <a:cubicBezTo>
                        <a:pt x="26763" y="231372"/>
                        <a:pt x="37950" y="214616"/>
                        <a:pt x="50145" y="208057"/>
                      </a:cubicBezTo>
                      <a:cubicBezTo>
                        <a:pt x="66606" y="199211"/>
                        <a:pt x="57271" y="186468"/>
                        <a:pt x="57857" y="170957"/>
                      </a:cubicBezTo>
                      <a:cubicBezTo>
                        <a:pt x="58555" y="153178"/>
                        <a:pt x="79669" y="160997"/>
                        <a:pt x="89625" y="150115"/>
                      </a:cubicBezTo>
                      <a:cubicBezTo>
                        <a:pt x="100948" y="137779"/>
                        <a:pt x="81948" y="128366"/>
                        <a:pt x="85971" y="114503"/>
                      </a:cubicBezTo>
                      <a:cubicBezTo>
                        <a:pt x="90760" y="97998"/>
                        <a:pt x="111040" y="107600"/>
                        <a:pt x="116842" y="97053"/>
                      </a:cubicBezTo>
                      <a:cubicBezTo>
                        <a:pt x="126726" y="79051"/>
                        <a:pt x="91317" y="77277"/>
                        <a:pt x="108379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id="{34DDAE82-BE38-8071-282B-08ACF5EE0C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31746" y="16277099"/>
                  <a:ext cx="44516" cy="44516"/>
                </a:xfrm>
                <a:custGeom>
                  <a:avLst/>
                  <a:gdLst>
                    <a:gd name="connsiteX0" fmla="*/ 22258 w 44516"/>
                    <a:gd name="connsiteY0" fmla="*/ 44516 h 44516"/>
                    <a:gd name="connsiteX1" fmla="*/ 44516 w 44516"/>
                    <a:gd name="connsiteY1" fmla="*/ 22258 h 44516"/>
                    <a:gd name="connsiteX2" fmla="*/ 22258 w 44516"/>
                    <a:gd name="connsiteY2" fmla="*/ 0 h 44516"/>
                    <a:gd name="connsiteX3" fmla="*/ 0 w 44516"/>
                    <a:gd name="connsiteY3" fmla="*/ 22258 h 44516"/>
                    <a:gd name="connsiteX4" fmla="*/ 22258 w 44516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16" h="44516">
                      <a:moveTo>
                        <a:pt x="22258" y="44516"/>
                      </a:moveTo>
                      <a:cubicBezTo>
                        <a:pt x="34551" y="44516"/>
                        <a:pt x="44516" y="34551"/>
                        <a:pt x="44516" y="22258"/>
                      </a:cubicBezTo>
                      <a:cubicBezTo>
                        <a:pt x="44516" y="9965"/>
                        <a:pt x="34551" y="0"/>
                        <a:pt x="22258" y="0"/>
                      </a:cubicBezTo>
                      <a:cubicBezTo>
                        <a:pt x="9965" y="0"/>
                        <a:pt x="0" y="9965"/>
                        <a:pt x="0" y="22258"/>
                      </a:cubicBezTo>
                      <a:cubicBezTo>
                        <a:pt x="0" y="34551"/>
                        <a:pt x="9965" y="44516"/>
                        <a:pt x="22258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id="{643F87F2-CEDD-FBDC-6387-0F0FC2644D4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96897" y="16326817"/>
                  <a:ext cx="29683" cy="29683"/>
                </a:xfrm>
                <a:custGeom>
                  <a:avLst/>
                  <a:gdLst>
                    <a:gd name="connsiteX0" fmla="*/ 14837 w 29683"/>
                    <a:gd name="connsiteY0" fmla="*/ 29684 h 29683"/>
                    <a:gd name="connsiteX1" fmla="*/ 29684 w 29683"/>
                    <a:gd name="connsiteY1" fmla="*/ 14847 h 29683"/>
                    <a:gd name="connsiteX2" fmla="*/ 14847 w 29683"/>
                    <a:gd name="connsiteY2" fmla="*/ 0 h 29683"/>
                    <a:gd name="connsiteX3" fmla="*/ 0 w 29683"/>
                    <a:gd name="connsiteY3" fmla="*/ 14837 h 29683"/>
                    <a:gd name="connsiteX4" fmla="*/ 0 w 29683"/>
                    <a:gd name="connsiteY4" fmla="*/ 14842 h 29683"/>
                    <a:gd name="connsiteX5" fmla="*/ 14837 w 29683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83" h="29683">
                      <a:moveTo>
                        <a:pt x="14837" y="29684"/>
                      </a:moveTo>
                      <a:cubicBezTo>
                        <a:pt x="23034" y="29687"/>
                        <a:pt x="29681" y="23044"/>
                        <a:pt x="29684" y="14847"/>
                      </a:cubicBezTo>
                      <a:cubicBezTo>
                        <a:pt x="29687" y="6650"/>
                        <a:pt x="23044" y="3"/>
                        <a:pt x="14847" y="0"/>
                      </a:cubicBezTo>
                      <a:cubicBezTo>
                        <a:pt x="6650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642" y="29681"/>
                        <a:pt x="14837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id="{DBA9D28A-E39D-A5A1-86AF-A419C0E904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1149" y="16384803"/>
                  <a:ext cx="26067" cy="26067"/>
                </a:xfrm>
                <a:custGeom>
                  <a:avLst/>
                  <a:gdLst>
                    <a:gd name="connsiteX0" fmla="*/ 0 w 26067"/>
                    <a:gd name="connsiteY0" fmla="*/ 13029 h 26067"/>
                    <a:gd name="connsiteX1" fmla="*/ 13029 w 26067"/>
                    <a:gd name="connsiteY1" fmla="*/ 26068 h 26067"/>
                    <a:gd name="connsiteX2" fmla="*/ 26068 w 26067"/>
                    <a:gd name="connsiteY2" fmla="*/ 13039 h 26067"/>
                    <a:gd name="connsiteX3" fmla="*/ 13039 w 26067"/>
                    <a:gd name="connsiteY3" fmla="*/ 0 h 26067"/>
                    <a:gd name="connsiteX4" fmla="*/ 13034 w 26067"/>
                    <a:gd name="connsiteY4" fmla="*/ 0 h 26067"/>
                    <a:gd name="connsiteX5" fmla="*/ 0 w 26067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067" h="26067">
                      <a:moveTo>
                        <a:pt x="0" y="13029"/>
                      </a:moveTo>
                      <a:cubicBezTo>
                        <a:pt x="-3" y="20228"/>
                        <a:pt x="5831" y="26065"/>
                        <a:pt x="13029" y="26068"/>
                      </a:cubicBezTo>
                      <a:cubicBezTo>
                        <a:pt x="20228" y="26071"/>
                        <a:pt x="26065" y="20237"/>
                        <a:pt x="26068" y="13039"/>
                      </a:cubicBezTo>
                      <a:cubicBezTo>
                        <a:pt x="26071" y="5840"/>
                        <a:pt x="20237" y="3"/>
                        <a:pt x="13039" y="0"/>
                      </a:cubicBezTo>
                      <a:cubicBezTo>
                        <a:pt x="13037" y="0"/>
                        <a:pt x="13035" y="0"/>
                        <a:pt x="13034" y="0"/>
                      </a:cubicBezTo>
                      <a:cubicBezTo>
                        <a:pt x="5837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aphic 35" descr="Seaweed with solid fill">
                <a:extLst>
                  <a:ext uri="{FF2B5EF4-FFF2-40B4-BE49-F238E27FC236}">
                    <a16:creationId xmlns:a16="http://schemas.microsoft.com/office/drawing/2014/main" id="{4DC8FB03-315B-9D83-617E-0442D9F9C75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517153" y="5058609"/>
                <a:ext cx="94270" cy="121209"/>
                <a:chOff x="11104656" y="16001126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id="{0807E44B-E42E-2955-98E6-E492970D36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79124" y="16001126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id="{A08BEAC0-1D5E-80C1-8435-44F0B26715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04656" y="16055232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9" name="Freeform: Shape 1278">
                  <a:extLst>
                    <a:ext uri="{FF2B5EF4-FFF2-40B4-BE49-F238E27FC236}">
                      <a16:creationId xmlns:a16="http://schemas.microsoft.com/office/drawing/2014/main" id="{332565DF-FF89-7502-8688-210E828091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52452" y="16100374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0" name="Freeform: Shape 1279">
                  <a:extLst>
                    <a:ext uri="{FF2B5EF4-FFF2-40B4-BE49-F238E27FC236}">
                      <a16:creationId xmlns:a16="http://schemas.microsoft.com/office/drawing/2014/main" id="{89939FA8-4CAA-4E75-D3E6-40B25BF9EE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26228" y="16153014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1" name="Freeform: Shape 1280">
                  <a:extLst>
                    <a:ext uri="{FF2B5EF4-FFF2-40B4-BE49-F238E27FC236}">
                      <a16:creationId xmlns:a16="http://schemas.microsoft.com/office/drawing/2014/main" id="{06FFCB80-59B3-F825-F02E-32E1D5517E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2246" y="16203077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2" name="Freeform: Shape 1281">
                  <a:extLst>
                    <a:ext uri="{FF2B5EF4-FFF2-40B4-BE49-F238E27FC236}">
                      <a16:creationId xmlns:a16="http://schemas.microsoft.com/office/drawing/2014/main" id="{6F0E5910-35C5-12B5-27A8-B619CDC06B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73778" y="16242303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54BFE804-A127-A164-A954-A2D1F09E90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50991" y="16288045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aphic 26" descr="Seaweed with solid fill">
                <a:extLst>
                  <a:ext uri="{FF2B5EF4-FFF2-40B4-BE49-F238E27FC236}">
                    <a16:creationId xmlns:a16="http://schemas.microsoft.com/office/drawing/2014/main" id="{7F794077-14F4-0897-40A7-62F14E8E0BB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821564" y="5071113"/>
                <a:ext cx="153466" cy="179249"/>
                <a:chOff x="12034782" y="1604257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:a16="http://schemas.microsoft.com/office/drawing/2014/main" id="{972B1B71-B2B7-1CCB-0895-ACA65D9A50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202705" y="1604257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:a16="http://schemas.microsoft.com/office/drawing/2014/main" id="{E3C46BAF-8B8F-1912-4F68-C605ECA1C8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4782" y="1630251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:a16="http://schemas.microsoft.com/office/drawing/2014/main" id="{C888BB86-E57D-0B1A-BD21-DD2680D7F5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334" y="1626562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:a16="http://schemas.microsoft.com/office/drawing/2014/main" id="{401D9CED-4CB4-884D-18C2-B6E2CEEC37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73123" y="1608369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:a16="http://schemas.microsoft.com/office/drawing/2014/main" id="{6896F116-1EC3-07D5-A03F-248A62C52E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59932" y="1614994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id="{9971A5F8-FFB0-8BBF-BF7B-F4EAF57E4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12300" y="1622720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7" name="Graphic 29" descr="Seaweed with solid fill">
                <a:extLst>
                  <a:ext uri="{FF2B5EF4-FFF2-40B4-BE49-F238E27FC236}">
                    <a16:creationId xmlns:a16="http://schemas.microsoft.com/office/drawing/2014/main" id="{B97FDC21-AD62-C8BA-EF5A-362055E4BBA3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349915" y="5019612"/>
                <a:ext cx="95367" cy="154328"/>
                <a:chOff x="10593661" y="15871843"/>
                <a:chExt cx="291392" cy="511618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id="{97F26685-2B3A-5338-696C-A8A11651BA1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98012" y="15871843"/>
                  <a:ext cx="135897" cy="511618"/>
                </a:xfrm>
                <a:custGeom>
                  <a:avLst/>
                  <a:gdLst>
                    <a:gd name="connsiteX0" fmla="*/ 65333 w 135897"/>
                    <a:gd name="connsiteY0" fmla="*/ 409451 h 511618"/>
                    <a:gd name="connsiteX1" fmla="*/ 77774 w 135897"/>
                    <a:gd name="connsiteY1" fmla="*/ 377199 h 511618"/>
                    <a:gd name="connsiteX2" fmla="*/ 52690 w 135897"/>
                    <a:gd name="connsiteY2" fmla="*/ 324373 h 511618"/>
                    <a:gd name="connsiteX3" fmla="*/ 78718 w 135897"/>
                    <a:gd name="connsiteY3" fmla="*/ 288157 h 511618"/>
                    <a:gd name="connsiteX4" fmla="*/ 66147 w 135897"/>
                    <a:gd name="connsiteY4" fmla="*/ 247909 h 511618"/>
                    <a:gd name="connsiteX5" fmla="*/ 94402 w 135897"/>
                    <a:gd name="connsiteY5" fmla="*/ 225667 h 511618"/>
                    <a:gd name="connsiteX6" fmla="*/ 87925 w 135897"/>
                    <a:gd name="connsiteY6" fmla="*/ 192303 h 511618"/>
                    <a:gd name="connsiteX7" fmla="*/ 119808 w 135897"/>
                    <a:gd name="connsiteY7" fmla="*/ 157166 h 511618"/>
                    <a:gd name="connsiteX8" fmla="*/ 111620 w 135897"/>
                    <a:gd name="connsiteY8" fmla="*/ 121878 h 511618"/>
                    <a:gd name="connsiteX9" fmla="*/ 135251 w 135897"/>
                    <a:gd name="connsiteY9" fmla="*/ 66089 h 511618"/>
                    <a:gd name="connsiteX10" fmla="*/ 119442 w 135897"/>
                    <a:gd name="connsiteY10" fmla="*/ 37819 h 511618"/>
                    <a:gd name="connsiteX11" fmla="*/ 135898 w 135897"/>
                    <a:gd name="connsiteY11" fmla="*/ 802 h 511618"/>
                    <a:gd name="connsiteX12" fmla="*/ 89895 w 135897"/>
                    <a:gd name="connsiteY12" fmla="*/ 16371 h 511618"/>
                    <a:gd name="connsiteX13" fmla="*/ 83036 w 135897"/>
                    <a:gd name="connsiteY13" fmla="*/ 58182 h 511618"/>
                    <a:gd name="connsiteX14" fmla="*/ 54412 w 135897"/>
                    <a:gd name="connsiteY14" fmla="*/ 86947 h 511618"/>
                    <a:gd name="connsiteX15" fmla="*/ 60376 w 135897"/>
                    <a:gd name="connsiteY15" fmla="*/ 146478 h 511618"/>
                    <a:gd name="connsiteX16" fmla="*/ 17721 w 135897"/>
                    <a:gd name="connsiteY16" fmla="*/ 176511 h 511618"/>
                    <a:gd name="connsiteX17" fmla="*/ 28048 w 135897"/>
                    <a:gd name="connsiteY17" fmla="*/ 239685 h 511618"/>
                    <a:gd name="connsiteX18" fmla="*/ 3000 w 135897"/>
                    <a:gd name="connsiteY18" fmla="*/ 282213 h 511618"/>
                    <a:gd name="connsiteX19" fmla="*/ 16316 w 135897"/>
                    <a:gd name="connsiteY19" fmla="*/ 335139 h 511618"/>
                    <a:gd name="connsiteX20" fmla="*/ 1888 w 135897"/>
                    <a:gd name="connsiteY20" fmla="*/ 372673 h 511618"/>
                    <a:gd name="connsiteX21" fmla="*/ 20823 w 135897"/>
                    <a:gd name="connsiteY21" fmla="*/ 407855 h 511618"/>
                    <a:gd name="connsiteX22" fmla="*/ 28911 w 135897"/>
                    <a:gd name="connsiteY22" fmla="*/ 442597 h 511618"/>
                    <a:gd name="connsiteX23" fmla="*/ 41200 w 135897"/>
                    <a:gd name="connsiteY23" fmla="*/ 505944 h 511618"/>
                    <a:gd name="connsiteX24" fmla="*/ 48939 w 135897"/>
                    <a:gd name="connsiteY24" fmla="*/ 511153 h 511618"/>
                    <a:gd name="connsiteX25" fmla="*/ 51795 w 135897"/>
                    <a:gd name="connsiteY25" fmla="*/ 508285 h 511618"/>
                    <a:gd name="connsiteX26" fmla="*/ 66412 w 135897"/>
                    <a:gd name="connsiteY26" fmla="*/ 485748 h 511618"/>
                    <a:gd name="connsiteX27" fmla="*/ 78954 w 135897"/>
                    <a:gd name="connsiteY27" fmla="*/ 450160 h 511618"/>
                    <a:gd name="connsiteX28" fmla="*/ 65333 w 135897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5897" h="511618">
                      <a:moveTo>
                        <a:pt x="65333" y="409451"/>
                      </a:moveTo>
                      <a:cubicBezTo>
                        <a:pt x="69643" y="398986"/>
                        <a:pt x="76687" y="404129"/>
                        <a:pt x="77774" y="377199"/>
                      </a:cubicBezTo>
                      <a:cubicBezTo>
                        <a:pt x="78621" y="355913"/>
                        <a:pt x="52526" y="346877"/>
                        <a:pt x="52690" y="324373"/>
                      </a:cubicBezTo>
                      <a:cubicBezTo>
                        <a:pt x="52831" y="305173"/>
                        <a:pt x="76121" y="306268"/>
                        <a:pt x="78718" y="288157"/>
                      </a:cubicBezTo>
                      <a:cubicBezTo>
                        <a:pt x="80431" y="276224"/>
                        <a:pt x="62852" y="258641"/>
                        <a:pt x="66147" y="247909"/>
                      </a:cubicBezTo>
                      <a:cubicBezTo>
                        <a:pt x="69443" y="237177"/>
                        <a:pt x="84910" y="235954"/>
                        <a:pt x="94402" y="225667"/>
                      </a:cubicBezTo>
                      <a:cubicBezTo>
                        <a:pt x="104035" y="215258"/>
                        <a:pt x="87957" y="203197"/>
                        <a:pt x="87925" y="192303"/>
                      </a:cubicBezTo>
                      <a:cubicBezTo>
                        <a:pt x="87892" y="181410"/>
                        <a:pt x="116577" y="176367"/>
                        <a:pt x="119808" y="157166"/>
                      </a:cubicBezTo>
                      <a:cubicBezTo>
                        <a:pt x="123038" y="137965"/>
                        <a:pt x="113952" y="137665"/>
                        <a:pt x="111620" y="121878"/>
                      </a:cubicBezTo>
                      <a:cubicBezTo>
                        <a:pt x="109288" y="106092"/>
                        <a:pt x="131788" y="86646"/>
                        <a:pt x="135251" y="66089"/>
                      </a:cubicBezTo>
                      <a:cubicBezTo>
                        <a:pt x="137591" y="52187"/>
                        <a:pt x="122376" y="49068"/>
                        <a:pt x="119442" y="37819"/>
                      </a:cubicBezTo>
                      <a:cubicBezTo>
                        <a:pt x="116059" y="24857"/>
                        <a:pt x="135898" y="802"/>
                        <a:pt x="135898" y="802"/>
                      </a:cubicBezTo>
                      <a:cubicBezTo>
                        <a:pt x="112515" y="-3035"/>
                        <a:pt x="95060" y="7680"/>
                        <a:pt x="89895" y="16371"/>
                      </a:cubicBezTo>
                      <a:cubicBezTo>
                        <a:pt x="81720" y="30167"/>
                        <a:pt x="89654" y="50703"/>
                        <a:pt x="83036" y="58182"/>
                      </a:cubicBezTo>
                      <a:cubicBezTo>
                        <a:pt x="74134" y="68235"/>
                        <a:pt x="59758" y="69158"/>
                        <a:pt x="54412" y="86947"/>
                      </a:cubicBezTo>
                      <a:cubicBezTo>
                        <a:pt x="49889" y="101960"/>
                        <a:pt x="71108" y="130119"/>
                        <a:pt x="60376" y="146478"/>
                      </a:cubicBezTo>
                      <a:cubicBezTo>
                        <a:pt x="50230" y="161970"/>
                        <a:pt x="24143" y="154564"/>
                        <a:pt x="17721" y="176511"/>
                      </a:cubicBezTo>
                      <a:cubicBezTo>
                        <a:pt x="10934" y="199649"/>
                        <a:pt x="37118" y="216987"/>
                        <a:pt x="28048" y="239685"/>
                      </a:cubicBezTo>
                      <a:cubicBezTo>
                        <a:pt x="20065" y="259653"/>
                        <a:pt x="5600" y="260749"/>
                        <a:pt x="3000" y="282213"/>
                      </a:cubicBezTo>
                      <a:cubicBezTo>
                        <a:pt x="860" y="299890"/>
                        <a:pt x="20868" y="318257"/>
                        <a:pt x="16316" y="335139"/>
                      </a:cubicBezTo>
                      <a:cubicBezTo>
                        <a:pt x="11873" y="351620"/>
                        <a:pt x="-5730" y="356686"/>
                        <a:pt x="1888" y="372673"/>
                      </a:cubicBezTo>
                      <a:cubicBezTo>
                        <a:pt x="11035" y="391862"/>
                        <a:pt x="25507" y="389455"/>
                        <a:pt x="20823" y="407855"/>
                      </a:cubicBezTo>
                      <a:cubicBezTo>
                        <a:pt x="16882" y="423319"/>
                        <a:pt x="22092" y="433178"/>
                        <a:pt x="28911" y="442597"/>
                      </a:cubicBezTo>
                      <a:cubicBezTo>
                        <a:pt x="42067" y="460764"/>
                        <a:pt x="36817" y="480904"/>
                        <a:pt x="41200" y="505944"/>
                      </a:cubicBezTo>
                      <a:cubicBezTo>
                        <a:pt x="42299" y="510343"/>
                        <a:pt x="45764" y="512676"/>
                        <a:pt x="48939" y="511153"/>
                      </a:cubicBezTo>
                      <a:cubicBezTo>
                        <a:pt x="50075" y="510609"/>
                        <a:pt x="51068" y="509610"/>
                        <a:pt x="51795" y="508285"/>
                      </a:cubicBezTo>
                      <a:cubicBezTo>
                        <a:pt x="55816" y="499790"/>
                        <a:pt x="60745" y="492191"/>
                        <a:pt x="66412" y="485748"/>
                      </a:cubicBezTo>
                      <a:cubicBezTo>
                        <a:pt x="75643" y="476250"/>
                        <a:pt x="84072" y="466842"/>
                        <a:pt x="78954" y="450160"/>
                      </a:cubicBezTo>
                      <a:cubicBezTo>
                        <a:pt x="73019" y="430787"/>
                        <a:pt x="57173" y="429257"/>
                        <a:pt x="65333" y="40945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id="{BD026011-C618-B4AB-2E29-DEC0381F46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93661" y="16095637"/>
                  <a:ext cx="120162" cy="275386"/>
                </a:xfrm>
                <a:custGeom>
                  <a:avLst/>
                  <a:gdLst>
                    <a:gd name="connsiteX0" fmla="*/ 96325 w 120162"/>
                    <a:gd name="connsiteY0" fmla="*/ 183978 h 275386"/>
                    <a:gd name="connsiteX1" fmla="*/ 97866 w 120162"/>
                    <a:gd name="connsiteY1" fmla="*/ 142207 h 275386"/>
                    <a:gd name="connsiteX2" fmla="*/ 78100 w 120162"/>
                    <a:gd name="connsiteY2" fmla="*/ 120181 h 275386"/>
                    <a:gd name="connsiteX3" fmla="*/ 79027 w 120162"/>
                    <a:gd name="connsiteY3" fmla="*/ 74067 h 275386"/>
                    <a:gd name="connsiteX4" fmla="*/ 53959 w 120162"/>
                    <a:gd name="connsiteY4" fmla="*/ 50551 h 275386"/>
                    <a:gd name="connsiteX5" fmla="*/ 34618 w 120162"/>
                    <a:gd name="connsiteY5" fmla="*/ 12233 h 275386"/>
                    <a:gd name="connsiteX6" fmla="*/ 11484 w 120162"/>
                    <a:gd name="connsiteY6" fmla="*/ 0 h 275386"/>
                    <a:gd name="connsiteX7" fmla="*/ 8197 w 120162"/>
                    <a:gd name="connsiteY7" fmla="*/ 45736 h 275386"/>
                    <a:gd name="connsiteX8" fmla="*/ 28096 w 120162"/>
                    <a:gd name="connsiteY8" fmla="*/ 74267 h 275386"/>
                    <a:gd name="connsiteX9" fmla="*/ 31379 w 120162"/>
                    <a:gd name="connsiteY9" fmla="*/ 125981 h 275386"/>
                    <a:gd name="connsiteX10" fmla="*/ 56190 w 120162"/>
                    <a:gd name="connsiteY10" fmla="*/ 141645 h 275386"/>
                    <a:gd name="connsiteX11" fmla="*/ 55448 w 120162"/>
                    <a:gd name="connsiteY11" fmla="*/ 203557 h 275386"/>
                    <a:gd name="connsiteX12" fmla="*/ 94699 w 120162"/>
                    <a:gd name="connsiteY12" fmla="*/ 270735 h 275386"/>
                    <a:gd name="connsiteX13" fmla="*/ 103015 w 120162"/>
                    <a:gd name="connsiteY13" fmla="*/ 274441 h 275386"/>
                    <a:gd name="connsiteX14" fmla="*/ 105323 w 120162"/>
                    <a:gd name="connsiteY14" fmla="*/ 271597 h 275386"/>
                    <a:gd name="connsiteX15" fmla="*/ 119892 w 120162"/>
                    <a:gd name="connsiteY15" fmla="*/ 229825 h 275386"/>
                    <a:gd name="connsiteX16" fmla="*/ 96325 w 120162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0162" h="275386">
                      <a:moveTo>
                        <a:pt x="96325" y="183978"/>
                      </a:moveTo>
                      <a:cubicBezTo>
                        <a:pt x="94772" y="168231"/>
                        <a:pt x="99636" y="149792"/>
                        <a:pt x="97866" y="142207"/>
                      </a:cubicBezTo>
                      <a:cubicBezTo>
                        <a:pt x="92962" y="121188"/>
                        <a:pt x="83297" y="132404"/>
                        <a:pt x="78100" y="120181"/>
                      </a:cubicBezTo>
                      <a:cubicBezTo>
                        <a:pt x="71706" y="105168"/>
                        <a:pt x="83012" y="92790"/>
                        <a:pt x="79027" y="74067"/>
                      </a:cubicBezTo>
                      <a:cubicBezTo>
                        <a:pt x="75756" y="58703"/>
                        <a:pt x="69342" y="60555"/>
                        <a:pt x="53959" y="50551"/>
                      </a:cubicBezTo>
                      <a:cubicBezTo>
                        <a:pt x="43572" y="43795"/>
                        <a:pt x="41152" y="26363"/>
                        <a:pt x="34618" y="12233"/>
                      </a:cubicBezTo>
                      <a:cubicBezTo>
                        <a:pt x="29501" y="1168"/>
                        <a:pt x="11484" y="0"/>
                        <a:pt x="11484" y="0"/>
                      </a:cubicBezTo>
                      <a:cubicBezTo>
                        <a:pt x="-8246" y="2480"/>
                        <a:pt x="2149" y="35738"/>
                        <a:pt x="8197" y="45736"/>
                      </a:cubicBezTo>
                      <a:cubicBezTo>
                        <a:pt x="15088" y="57141"/>
                        <a:pt x="26378" y="53626"/>
                        <a:pt x="28096" y="74267"/>
                      </a:cubicBezTo>
                      <a:cubicBezTo>
                        <a:pt x="30079" y="98178"/>
                        <a:pt x="25154" y="106063"/>
                        <a:pt x="31379" y="125981"/>
                      </a:cubicBezTo>
                      <a:cubicBezTo>
                        <a:pt x="38242" y="147957"/>
                        <a:pt x="52325" y="124741"/>
                        <a:pt x="56190" y="141645"/>
                      </a:cubicBezTo>
                      <a:cubicBezTo>
                        <a:pt x="59834" y="157599"/>
                        <a:pt x="48292" y="184284"/>
                        <a:pt x="55448" y="203557"/>
                      </a:cubicBezTo>
                      <a:cubicBezTo>
                        <a:pt x="64494" y="227907"/>
                        <a:pt x="84285" y="232172"/>
                        <a:pt x="94699" y="270735"/>
                      </a:cubicBezTo>
                      <a:cubicBezTo>
                        <a:pt x="96257" y="274940"/>
                        <a:pt x="99980" y="276599"/>
                        <a:pt x="103015" y="274441"/>
                      </a:cubicBezTo>
                      <a:cubicBezTo>
                        <a:pt x="103946" y="273779"/>
                        <a:pt x="104740" y="272800"/>
                        <a:pt x="105323" y="271597"/>
                      </a:cubicBezTo>
                      <a:cubicBezTo>
                        <a:pt x="112317" y="259308"/>
                        <a:pt x="117288" y="245053"/>
                        <a:pt x="119892" y="229825"/>
                      </a:cubicBezTo>
                      <a:cubicBezTo>
                        <a:pt x="123031" y="203896"/>
                        <a:pt x="97838" y="199325"/>
                        <a:pt x="96325" y="18397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id="{44EC2848-07EA-7D43-25E7-B42FBA1602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82294" y="16063876"/>
                  <a:ext cx="102759" cy="284832"/>
                </a:xfrm>
                <a:custGeom>
                  <a:avLst/>
                  <a:gdLst>
                    <a:gd name="connsiteX0" fmla="*/ 89739 w 102759"/>
                    <a:gd name="connsiteY0" fmla="*/ 69428 h 284832"/>
                    <a:gd name="connsiteX1" fmla="*/ 102088 w 102759"/>
                    <a:gd name="connsiteY1" fmla="*/ 16830 h 284832"/>
                    <a:gd name="connsiteX2" fmla="*/ 71076 w 102759"/>
                    <a:gd name="connsiteY2" fmla="*/ 16202 h 284832"/>
                    <a:gd name="connsiteX3" fmla="*/ 49251 w 102759"/>
                    <a:gd name="connsiteY3" fmla="*/ 65280 h 284832"/>
                    <a:gd name="connsiteX4" fmla="*/ 47513 w 102759"/>
                    <a:gd name="connsiteY4" fmla="*/ 105038 h 284832"/>
                    <a:gd name="connsiteX5" fmla="*/ 26286 w 102759"/>
                    <a:gd name="connsiteY5" fmla="*/ 119084 h 284832"/>
                    <a:gd name="connsiteX6" fmla="*/ 26771 w 102759"/>
                    <a:gd name="connsiteY6" fmla="*/ 157708 h 284832"/>
                    <a:gd name="connsiteX7" fmla="*/ 4773 w 102759"/>
                    <a:gd name="connsiteY7" fmla="*/ 183693 h 284832"/>
                    <a:gd name="connsiteX8" fmla="*/ 4460 w 102759"/>
                    <a:gd name="connsiteY8" fmla="*/ 228962 h 284832"/>
                    <a:gd name="connsiteX9" fmla="*/ 7727 w 102759"/>
                    <a:gd name="connsiteY9" fmla="*/ 278857 h 284832"/>
                    <a:gd name="connsiteX10" fmla="*/ 11907 w 102759"/>
                    <a:gd name="connsiteY10" fmla="*/ 284831 h 284832"/>
                    <a:gd name="connsiteX11" fmla="*/ 15690 w 102759"/>
                    <a:gd name="connsiteY11" fmla="*/ 281793 h 284832"/>
                    <a:gd name="connsiteX12" fmla="*/ 41521 w 102759"/>
                    <a:gd name="connsiteY12" fmla="*/ 238682 h 284832"/>
                    <a:gd name="connsiteX13" fmla="*/ 47906 w 102759"/>
                    <a:gd name="connsiteY13" fmla="*/ 196121 h 284832"/>
                    <a:gd name="connsiteX14" fmla="*/ 74210 w 102759"/>
                    <a:gd name="connsiteY14" fmla="*/ 172210 h 284832"/>
                    <a:gd name="connsiteX15" fmla="*/ 71184 w 102759"/>
                    <a:gd name="connsiteY15" fmla="*/ 131357 h 284832"/>
                    <a:gd name="connsiteX16" fmla="*/ 96746 w 102759"/>
                    <a:gd name="connsiteY16" fmla="*/ 111338 h 284832"/>
                    <a:gd name="connsiteX17" fmla="*/ 89739 w 102759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759" h="284832">
                      <a:moveTo>
                        <a:pt x="89739" y="69428"/>
                      </a:moveTo>
                      <a:cubicBezTo>
                        <a:pt x="99964" y="55876"/>
                        <a:pt x="104602" y="36123"/>
                        <a:pt x="102088" y="16830"/>
                      </a:cubicBezTo>
                      <a:cubicBezTo>
                        <a:pt x="99058" y="-5201"/>
                        <a:pt x="73873" y="-5801"/>
                        <a:pt x="71076" y="16202"/>
                      </a:cubicBezTo>
                      <a:cubicBezTo>
                        <a:pt x="68933" y="33073"/>
                        <a:pt x="72597" y="52135"/>
                        <a:pt x="49251" y="65280"/>
                      </a:cubicBezTo>
                      <a:cubicBezTo>
                        <a:pt x="33060" y="74399"/>
                        <a:pt x="51936" y="95168"/>
                        <a:pt x="47513" y="105038"/>
                      </a:cubicBezTo>
                      <a:cubicBezTo>
                        <a:pt x="43090" y="114908"/>
                        <a:pt x="31182" y="110482"/>
                        <a:pt x="26286" y="119084"/>
                      </a:cubicBezTo>
                      <a:cubicBezTo>
                        <a:pt x="17629" y="134281"/>
                        <a:pt x="30488" y="146059"/>
                        <a:pt x="26771" y="157708"/>
                      </a:cubicBezTo>
                      <a:cubicBezTo>
                        <a:pt x="22192" y="172049"/>
                        <a:pt x="12443" y="169491"/>
                        <a:pt x="4773" y="183693"/>
                      </a:cubicBezTo>
                      <a:cubicBezTo>
                        <a:pt x="-1520" y="195370"/>
                        <a:pt x="-1556" y="199530"/>
                        <a:pt x="4460" y="228962"/>
                      </a:cubicBezTo>
                      <a:cubicBezTo>
                        <a:pt x="7168" y="245313"/>
                        <a:pt x="8267" y="262097"/>
                        <a:pt x="7727" y="278857"/>
                      </a:cubicBezTo>
                      <a:cubicBezTo>
                        <a:pt x="7691" y="282106"/>
                        <a:pt x="9562" y="284781"/>
                        <a:pt x="11907" y="284831"/>
                      </a:cubicBezTo>
                      <a:cubicBezTo>
                        <a:pt x="13476" y="284865"/>
                        <a:pt x="14931" y="283697"/>
                        <a:pt x="15690" y="281793"/>
                      </a:cubicBezTo>
                      <a:cubicBezTo>
                        <a:pt x="22160" y="265428"/>
                        <a:pt x="31423" y="246205"/>
                        <a:pt x="41521" y="238682"/>
                      </a:cubicBezTo>
                      <a:cubicBezTo>
                        <a:pt x="55151" y="228534"/>
                        <a:pt x="47421" y="213915"/>
                        <a:pt x="47906" y="196121"/>
                      </a:cubicBezTo>
                      <a:cubicBezTo>
                        <a:pt x="48484" y="175725"/>
                        <a:pt x="65967" y="184694"/>
                        <a:pt x="74210" y="172210"/>
                      </a:cubicBezTo>
                      <a:cubicBezTo>
                        <a:pt x="83586" y="158059"/>
                        <a:pt x="67853" y="147260"/>
                        <a:pt x="71184" y="131357"/>
                      </a:cubicBezTo>
                      <a:cubicBezTo>
                        <a:pt x="75150" y="112423"/>
                        <a:pt x="91942" y="123438"/>
                        <a:pt x="96746" y="111338"/>
                      </a:cubicBezTo>
                      <a:cubicBezTo>
                        <a:pt x="104930" y="90686"/>
                        <a:pt x="75611" y="88651"/>
                        <a:pt x="89739" y="6942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id="{1A03488D-800B-1F11-A149-A2489EBCA7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7487" y="15907243"/>
                  <a:ext cx="36859" cy="51068"/>
                </a:xfrm>
                <a:custGeom>
                  <a:avLst/>
                  <a:gdLst>
                    <a:gd name="connsiteX0" fmla="*/ 18430 w 36859"/>
                    <a:gd name="connsiteY0" fmla="*/ 51069 h 51068"/>
                    <a:gd name="connsiteX1" fmla="*/ 36860 w 36859"/>
                    <a:gd name="connsiteY1" fmla="*/ 25534 h 51068"/>
                    <a:gd name="connsiteX2" fmla="*/ 18430 w 36859"/>
                    <a:gd name="connsiteY2" fmla="*/ 0 h 51068"/>
                    <a:gd name="connsiteX3" fmla="*/ 0 w 36859"/>
                    <a:gd name="connsiteY3" fmla="*/ 25534 h 51068"/>
                    <a:gd name="connsiteX4" fmla="*/ 18430 w 36859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859" h="51068">
                      <a:moveTo>
                        <a:pt x="18430" y="51069"/>
                      </a:moveTo>
                      <a:cubicBezTo>
                        <a:pt x="28608" y="51069"/>
                        <a:pt x="36860" y="39637"/>
                        <a:pt x="36860" y="25534"/>
                      </a:cubicBezTo>
                      <a:cubicBezTo>
                        <a:pt x="36860" y="11432"/>
                        <a:pt x="28608" y="0"/>
                        <a:pt x="18430" y="0"/>
                      </a:cubicBezTo>
                      <a:cubicBezTo>
                        <a:pt x="8251" y="0"/>
                        <a:pt x="0" y="11432"/>
                        <a:pt x="0" y="25534"/>
                      </a:cubicBezTo>
                      <a:cubicBezTo>
                        <a:pt x="0" y="39637"/>
                        <a:pt x="8251" y="51069"/>
                        <a:pt x="18430" y="51069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id="{90B95E45-A208-513A-362B-FB37608AFD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71432" y="15964278"/>
                  <a:ext cx="24578" cy="34053"/>
                </a:xfrm>
                <a:custGeom>
                  <a:avLst/>
                  <a:gdLst>
                    <a:gd name="connsiteX0" fmla="*/ 12285 w 24578"/>
                    <a:gd name="connsiteY0" fmla="*/ 34053 h 34053"/>
                    <a:gd name="connsiteX1" fmla="*/ 24578 w 24578"/>
                    <a:gd name="connsiteY1" fmla="*/ 17032 h 34053"/>
                    <a:gd name="connsiteX2" fmla="*/ 12293 w 24578"/>
                    <a:gd name="connsiteY2" fmla="*/ 0 h 34053"/>
                    <a:gd name="connsiteX3" fmla="*/ 0 w 24578"/>
                    <a:gd name="connsiteY3" fmla="*/ 17021 h 34053"/>
                    <a:gd name="connsiteX4" fmla="*/ 0 w 24578"/>
                    <a:gd name="connsiteY4" fmla="*/ 17027 h 34053"/>
                    <a:gd name="connsiteX5" fmla="*/ 12285 w 24578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78" h="34053">
                      <a:moveTo>
                        <a:pt x="12285" y="34053"/>
                      </a:moveTo>
                      <a:cubicBezTo>
                        <a:pt x="19072" y="34056"/>
                        <a:pt x="24576" y="26436"/>
                        <a:pt x="24578" y="17032"/>
                      </a:cubicBezTo>
                      <a:cubicBezTo>
                        <a:pt x="24581" y="7629"/>
                        <a:pt x="19080" y="3"/>
                        <a:pt x="12293" y="0"/>
                      </a:cubicBezTo>
                      <a:cubicBezTo>
                        <a:pt x="5506" y="-3"/>
                        <a:pt x="2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500" y="34050"/>
                        <a:pt x="12285" y="34053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id="{C0B7C153-B23C-5E70-A072-4F6E3A585C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41833" y="16030800"/>
                  <a:ext cx="21584" cy="29904"/>
                </a:xfrm>
                <a:custGeom>
                  <a:avLst/>
                  <a:gdLst>
                    <a:gd name="connsiteX0" fmla="*/ 0 w 21584"/>
                    <a:gd name="connsiteY0" fmla="*/ 14947 h 29904"/>
                    <a:gd name="connsiteX1" fmla="*/ 10788 w 21584"/>
                    <a:gd name="connsiteY1" fmla="*/ 29905 h 29904"/>
                    <a:gd name="connsiteX2" fmla="*/ 21584 w 21584"/>
                    <a:gd name="connsiteY2" fmla="*/ 14958 h 29904"/>
                    <a:gd name="connsiteX3" fmla="*/ 10796 w 21584"/>
                    <a:gd name="connsiteY3" fmla="*/ 0 h 29904"/>
                    <a:gd name="connsiteX4" fmla="*/ 10792 w 21584"/>
                    <a:gd name="connsiteY4" fmla="*/ 0 h 29904"/>
                    <a:gd name="connsiteX5" fmla="*/ 0 w 215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584" h="29904">
                      <a:moveTo>
                        <a:pt x="0" y="14947"/>
                      </a:moveTo>
                      <a:cubicBezTo>
                        <a:pt x="-2" y="23205"/>
                        <a:pt x="4828" y="29902"/>
                        <a:pt x="10788" y="29905"/>
                      </a:cubicBezTo>
                      <a:cubicBezTo>
                        <a:pt x="16749" y="29908"/>
                        <a:pt x="21582" y="23216"/>
                        <a:pt x="21584" y="14958"/>
                      </a:cubicBezTo>
                      <a:cubicBezTo>
                        <a:pt x="21587" y="6700"/>
                        <a:pt x="16757" y="3"/>
                        <a:pt x="10796" y="0"/>
                      </a:cubicBezTo>
                      <a:cubicBezTo>
                        <a:pt x="10795" y="0"/>
                        <a:pt x="10793" y="0"/>
                        <a:pt x="10792" y="0"/>
                      </a:cubicBezTo>
                      <a:cubicBezTo>
                        <a:pt x="4833" y="0"/>
                        <a:pt x="2" y="6691"/>
                        <a:pt x="0" y="149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8" name="Graphic 49" descr="Seaweed with solid fill">
                <a:extLst>
                  <a:ext uri="{FF2B5EF4-FFF2-40B4-BE49-F238E27FC236}">
                    <a16:creationId xmlns:a16="http://schemas.microsoft.com/office/drawing/2014/main" id="{FFA22EA6-57AE-56E7-188E-373E4537F680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565143" y="5372446"/>
                <a:ext cx="116658" cy="121209"/>
                <a:chOff x="14306786" y="17041538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id="{F07F61F1-C9B0-E5AF-89D3-13EA08C9FF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8939" y="17041538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id="{1EC96027-5D37-F104-2147-0B8FFA2B289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06786" y="17095644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id="{FB54C14A-D1A2-6B1A-A5F5-34A6AB56F2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65933" y="17140786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id="{EDF45B95-3051-ABA1-2EED-CA40AC72EF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33481" y="17193426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id="{8CE64564-5F69-76A6-4528-6213D6528F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88425" y="17243489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id="{68E91C67-0A59-CD04-CC21-02F0357C77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39822" y="17282715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id="{AFCB254F-2484-9960-1C80-2AC7BE561F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11622" y="17328457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aphic 50" descr="Seaweed with solid fill">
                <a:extLst>
                  <a:ext uri="{FF2B5EF4-FFF2-40B4-BE49-F238E27FC236}">
                    <a16:creationId xmlns:a16="http://schemas.microsoft.com/office/drawing/2014/main" id="{E7DDE6CA-CC58-2B80-A12B-3EB97F3DACB5}"/>
                  </a:ext>
                </a:extLst>
              </p:cNvPr>
              <p:cNvGrpSpPr>
                <a:grpSpLocks/>
              </p:cNvGrpSpPr>
              <p:nvPr/>
            </p:nvGrpSpPr>
            <p:grpSpPr>
              <a:xfrm rot="1759044">
                <a:off x="4343560" y="5231565"/>
                <a:ext cx="153466" cy="179249"/>
                <a:chOff x="13629739" y="16574500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52" name="Freeform: Shape 1251">
                  <a:extLst>
                    <a:ext uri="{FF2B5EF4-FFF2-40B4-BE49-F238E27FC236}">
                      <a16:creationId xmlns:a16="http://schemas.microsoft.com/office/drawing/2014/main" id="{417A7838-94B1-1ADE-2C5B-E796F05D48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97662" y="16574500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3" name="Freeform: Shape 1252">
                  <a:extLst>
                    <a:ext uri="{FF2B5EF4-FFF2-40B4-BE49-F238E27FC236}">
                      <a16:creationId xmlns:a16="http://schemas.microsoft.com/office/drawing/2014/main" id="{00BD12EB-B0F9-A52A-F040-1974B32AB0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29739" y="16834432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4" name="Freeform: Shape 1253">
                  <a:extLst>
                    <a:ext uri="{FF2B5EF4-FFF2-40B4-BE49-F238E27FC236}">
                      <a16:creationId xmlns:a16="http://schemas.microsoft.com/office/drawing/2014/main" id="{00A38D3C-B264-34BD-1730-F3BCABC95A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33291" y="16797542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id="{0D08A4AA-7F90-5A09-2D85-F7D1F2768C6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8080" y="16615616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id="{A7125B9A-E20F-277E-8904-812095DE7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54889" y="16681861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id="{15C8130C-E476-8B7B-6CF8-A4869A6979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07257" y="16759125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aphic 51" descr="Seaweed with solid fill">
                <a:extLst>
                  <a:ext uri="{FF2B5EF4-FFF2-40B4-BE49-F238E27FC236}">
                    <a16:creationId xmlns:a16="http://schemas.microsoft.com/office/drawing/2014/main" id="{E54877A7-BDDC-C875-67CA-A358B7513078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667798" y="5374238"/>
                <a:ext cx="153466" cy="179249"/>
                <a:chOff x="14620446" y="1704748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46" name="Freeform: Shape 1245">
                  <a:extLst>
                    <a:ext uri="{FF2B5EF4-FFF2-40B4-BE49-F238E27FC236}">
                      <a16:creationId xmlns:a16="http://schemas.microsoft.com/office/drawing/2014/main" id="{07ACBBA7-83EE-25CF-599D-B9E556C945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788369" y="1704748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7" name="Freeform: Shape 1246">
                  <a:extLst>
                    <a:ext uri="{FF2B5EF4-FFF2-40B4-BE49-F238E27FC236}">
                      <a16:creationId xmlns:a16="http://schemas.microsoft.com/office/drawing/2014/main" id="{70ADAF56-65AB-B483-F6DE-59A47C35F7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20446" y="1730741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8" name="Freeform: Shape 1247">
                  <a:extLst>
                    <a:ext uri="{FF2B5EF4-FFF2-40B4-BE49-F238E27FC236}">
                      <a16:creationId xmlns:a16="http://schemas.microsoft.com/office/drawing/2014/main" id="{7EFA54AF-F7EC-75BC-7359-DA0F0A20A5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923998" y="1727052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9" name="Freeform: Shape 1248">
                  <a:extLst>
                    <a:ext uri="{FF2B5EF4-FFF2-40B4-BE49-F238E27FC236}">
                      <a16:creationId xmlns:a16="http://schemas.microsoft.com/office/drawing/2014/main" id="{DE2518EB-4A8C-1F43-84FD-59DFEF965A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58787" y="1708859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0" name="Freeform: Shape 1249">
                  <a:extLst>
                    <a:ext uri="{FF2B5EF4-FFF2-40B4-BE49-F238E27FC236}">
                      <a16:creationId xmlns:a16="http://schemas.microsoft.com/office/drawing/2014/main" id="{568F5529-82EF-5C7F-82FA-7EB8E195887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745596" y="1715484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1" name="Freeform: Shape 1250">
                  <a:extLst>
                    <a:ext uri="{FF2B5EF4-FFF2-40B4-BE49-F238E27FC236}">
                      <a16:creationId xmlns:a16="http://schemas.microsoft.com/office/drawing/2014/main" id="{AE717164-6006-FC2E-B5AD-FB3507B21A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97964" y="1723210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" name="Graphic 52" descr="Seaweed with solid fill">
                <a:extLst>
                  <a:ext uri="{FF2B5EF4-FFF2-40B4-BE49-F238E27FC236}">
                    <a16:creationId xmlns:a16="http://schemas.microsoft.com/office/drawing/2014/main" id="{4696ABDC-ACA8-B2C9-A6C5-FD6F177BC699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54377" y="5153059"/>
                <a:ext cx="153466" cy="179249"/>
                <a:chOff x="13051691" y="16314240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40" name="Freeform: Shape 1239">
                  <a:extLst>
                    <a:ext uri="{FF2B5EF4-FFF2-40B4-BE49-F238E27FC236}">
                      <a16:creationId xmlns:a16="http://schemas.microsoft.com/office/drawing/2014/main" id="{023BF513-CAA1-77A3-7974-07D24E667E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9614" y="16314240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1" name="Freeform: Shape 1240">
                  <a:extLst>
                    <a:ext uri="{FF2B5EF4-FFF2-40B4-BE49-F238E27FC236}">
                      <a16:creationId xmlns:a16="http://schemas.microsoft.com/office/drawing/2014/main" id="{BF129DC8-B8B1-4A52-49F5-5371E8C894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1691" y="16574172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2" name="Freeform: Shape 1241">
                  <a:extLst>
                    <a:ext uri="{FF2B5EF4-FFF2-40B4-BE49-F238E27FC236}">
                      <a16:creationId xmlns:a16="http://schemas.microsoft.com/office/drawing/2014/main" id="{1D611CE3-D854-0216-9DA6-B159E8937D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55243" y="16537282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3" name="Freeform: Shape 1242">
                  <a:extLst>
                    <a:ext uri="{FF2B5EF4-FFF2-40B4-BE49-F238E27FC236}">
                      <a16:creationId xmlns:a16="http://schemas.microsoft.com/office/drawing/2014/main" id="{B222AD0E-1832-B481-89ED-BEFA0E8857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90032" y="16355356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4" name="Freeform: Shape 1243">
                  <a:extLst>
                    <a:ext uri="{FF2B5EF4-FFF2-40B4-BE49-F238E27FC236}">
                      <a16:creationId xmlns:a16="http://schemas.microsoft.com/office/drawing/2014/main" id="{54C89E55-3B0D-456A-16D6-50A758A84E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76841" y="16421601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5" name="Freeform: Shape 1244">
                  <a:extLst>
                    <a:ext uri="{FF2B5EF4-FFF2-40B4-BE49-F238E27FC236}">
                      <a16:creationId xmlns:a16="http://schemas.microsoft.com/office/drawing/2014/main" id="{96CA0DCB-EA1B-574D-95D2-C8A6D1966F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29209" y="16498865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aphic 53" descr="Seaweed with solid fill">
                <a:extLst>
                  <a:ext uri="{FF2B5EF4-FFF2-40B4-BE49-F238E27FC236}">
                    <a16:creationId xmlns:a16="http://schemas.microsoft.com/office/drawing/2014/main" id="{963BB9D8-64D9-9280-200B-C0B097AA8913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93564">
                <a:off x="4441481" y="5227028"/>
                <a:ext cx="109340" cy="216665"/>
                <a:chOff x="13928936" y="16559459"/>
                <a:chExt cx="334088" cy="718275"/>
              </a:xfrm>
              <a:solidFill>
                <a:srgbClr val="92D050"/>
              </a:solidFill>
            </p:grpSpPr>
            <p:sp>
              <p:nvSpPr>
                <p:cNvPr id="1234" name="Freeform: Shape 1233">
                  <a:extLst>
                    <a:ext uri="{FF2B5EF4-FFF2-40B4-BE49-F238E27FC236}">
                      <a16:creationId xmlns:a16="http://schemas.microsoft.com/office/drawing/2014/main" id="{9B0840DA-5022-4F50-444D-E993BEC561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48576" y="16559459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5" name="Freeform: Shape 1234">
                  <a:extLst>
                    <a:ext uri="{FF2B5EF4-FFF2-40B4-BE49-F238E27FC236}">
                      <a16:creationId xmlns:a16="http://schemas.microsoft.com/office/drawing/2014/main" id="{9E61F37D-4087-E4E7-81A7-A68F1047A3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28936" y="16873648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6" name="Freeform: Shape 1235">
                  <a:extLst>
                    <a:ext uri="{FF2B5EF4-FFF2-40B4-BE49-F238E27FC236}">
                      <a16:creationId xmlns:a16="http://schemas.microsoft.com/office/drawing/2014/main" id="{908B664A-B8F0-93B1-FA24-5F2ED00436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45208" y="16829059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7" name="Freeform: Shape 1236">
                  <a:extLst>
                    <a:ext uri="{FF2B5EF4-FFF2-40B4-BE49-F238E27FC236}">
                      <a16:creationId xmlns:a16="http://schemas.microsoft.com/office/drawing/2014/main" id="{257B5E49-80BE-2024-1A6B-7DE9FDB119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56252" y="16609158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8" name="Freeform: Shape 1237">
                  <a:extLst>
                    <a:ext uri="{FF2B5EF4-FFF2-40B4-BE49-F238E27FC236}">
                      <a16:creationId xmlns:a16="http://schemas.microsoft.com/office/drawing/2014/main" id="{FE87D822-339C-9013-DCAA-4B9ABC03C3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18102" y="16689231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9" name="Freeform: Shape 1238">
                  <a:extLst>
                    <a:ext uri="{FF2B5EF4-FFF2-40B4-BE49-F238E27FC236}">
                      <a16:creationId xmlns:a16="http://schemas.microsoft.com/office/drawing/2014/main" id="{03DDCBFC-5D91-82E3-006B-8A9B76B10A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84165" y="16782622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" name="Graphic 54" descr="Seaweed with solid fill">
                <a:extLst>
                  <a:ext uri="{FF2B5EF4-FFF2-40B4-BE49-F238E27FC236}">
                    <a16:creationId xmlns:a16="http://schemas.microsoft.com/office/drawing/2014/main" id="{73D7E901-0557-B340-5787-DFC7C124637C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089122" y="5155270"/>
                <a:ext cx="101995" cy="154328"/>
                <a:chOff x="12852304" y="16321570"/>
                <a:chExt cx="311646" cy="511618"/>
              </a:xfrm>
              <a:solidFill>
                <a:srgbClr val="92D050"/>
              </a:solidFill>
            </p:grpSpPr>
            <p:sp>
              <p:nvSpPr>
                <p:cNvPr id="1228" name="Freeform: Shape 1227">
                  <a:extLst>
                    <a:ext uri="{FF2B5EF4-FFF2-40B4-BE49-F238E27FC236}">
                      <a16:creationId xmlns:a16="http://schemas.microsoft.com/office/drawing/2014/main" id="{20CC8F65-1E18-8AB9-DC4C-15299B21E9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63907" y="16321570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9" name="Freeform: Shape 1228">
                  <a:extLst>
                    <a:ext uri="{FF2B5EF4-FFF2-40B4-BE49-F238E27FC236}">
                      <a16:creationId xmlns:a16="http://schemas.microsoft.com/office/drawing/2014/main" id="{8F4C9ECB-5754-4645-B74B-96C525A5258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52304" y="16545364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id="{7700F5A5-0A52-19A0-F89F-F34020F649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4049" y="16513603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id="{AA18FFD8-586E-053D-B754-12D1B27B14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77786" y="16356970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2" name="Freeform: Shape 1231">
                  <a:extLst>
                    <a:ext uri="{FF2B5EF4-FFF2-40B4-BE49-F238E27FC236}">
                      <a16:creationId xmlns:a16="http://schemas.microsoft.com/office/drawing/2014/main" id="{1FA377FB-7240-1C8E-604F-0BBC161B8F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35480" y="16414005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3" name="Freeform: Shape 1232">
                  <a:extLst>
                    <a:ext uri="{FF2B5EF4-FFF2-40B4-BE49-F238E27FC236}">
                      <a16:creationId xmlns:a16="http://schemas.microsoft.com/office/drawing/2014/main" id="{4549E068-8BDF-2EEF-CA0B-DC1E718DC1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03823" y="16480527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4" name="Graphic 55" descr="Seaweed with solid fill">
                <a:extLst>
                  <a:ext uri="{FF2B5EF4-FFF2-40B4-BE49-F238E27FC236}">
                    <a16:creationId xmlns:a16="http://schemas.microsoft.com/office/drawing/2014/main" id="{ED6D0E02-416E-92EB-8B9B-671C7963A01D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56602">
                <a:off x="4268097" y="5189101"/>
                <a:ext cx="132462" cy="179249"/>
                <a:chOff x="13399161" y="16433725"/>
                <a:chExt cx="404738" cy="594237"/>
              </a:xfrm>
              <a:solidFill>
                <a:srgbClr val="92D050"/>
              </a:solidFill>
            </p:grpSpPr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id="{BA78EE0A-A0A0-82D4-9B11-FD546F994E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44101" y="16433725"/>
                  <a:ext cx="188758" cy="594237"/>
                </a:xfrm>
                <a:custGeom>
                  <a:avLst/>
                  <a:gdLst>
                    <a:gd name="connsiteX0" fmla="*/ 90746 w 188758"/>
                    <a:gd name="connsiteY0" fmla="*/ 475570 h 594237"/>
                    <a:gd name="connsiteX1" fmla="*/ 108027 w 188758"/>
                    <a:gd name="connsiteY1" fmla="*/ 438111 h 594237"/>
                    <a:gd name="connsiteX2" fmla="*/ 73186 w 188758"/>
                    <a:gd name="connsiteY2" fmla="*/ 376754 h 594237"/>
                    <a:gd name="connsiteX3" fmla="*/ 109337 w 188758"/>
                    <a:gd name="connsiteY3" fmla="*/ 334690 h 594237"/>
                    <a:gd name="connsiteX4" fmla="*/ 91877 w 188758"/>
                    <a:gd name="connsiteY4" fmla="*/ 287943 h 594237"/>
                    <a:gd name="connsiteX5" fmla="*/ 131123 w 188758"/>
                    <a:gd name="connsiteY5" fmla="*/ 262109 h 594237"/>
                    <a:gd name="connsiteX6" fmla="*/ 122125 w 188758"/>
                    <a:gd name="connsiteY6" fmla="*/ 223357 h 594237"/>
                    <a:gd name="connsiteX7" fmla="*/ 166410 w 188758"/>
                    <a:gd name="connsiteY7" fmla="*/ 182546 h 594237"/>
                    <a:gd name="connsiteX8" fmla="*/ 155038 w 188758"/>
                    <a:gd name="connsiteY8" fmla="*/ 141560 h 594237"/>
                    <a:gd name="connsiteX9" fmla="*/ 187861 w 188758"/>
                    <a:gd name="connsiteY9" fmla="*/ 76761 h 594237"/>
                    <a:gd name="connsiteX10" fmla="*/ 165903 w 188758"/>
                    <a:gd name="connsiteY10" fmla="*/ 43926 h 594237"/>
                    <a:gd name="connsiteX11" fmla="*/ 188759 w 188758"/>
                    <a:gd name="connsiteY11" fmla="*/ 931 h 594237"/>
                    <a:gd name="connsiteX12" fmla="*/ 124863 w 188758"/>
                    <a:gd name="connsiteY12" fmla="*/ 19015 h 594237"/>
                    <a:gd name="connsiteX13" fmla="*/ 115335 w 188758"/>
                    <a:gd name="connsiteY13" fmla="*/ 67577 h 594237"/>
                    <a:gd name="connsiteX14" fmla="*/ 75577 w 188758"/>
                    <a:gd name="connsiteY14" fmla="*/ 100987 h 594237"/>
                    <a:gd name="connsiteX15" fmla="*/ 83861 w 188758"/>
                    <a:gd name="connsiteY15" fmla="*/ 170132 h 594237"/>
                    <a:gd name="connsiteX16" fmla="*/ 24614 w 188758"/>
                    <a:gd name="connsiteY16" fmla="*/ 205015 h 594237"/>
                    <a:gd name="connsiteX17" fmla="*/ 38958 w 188758"/>
                    <a:gd name="connsiteY17" fmla="*/ 278391 h 594237"/>
                    <a:gd name="connsiteX18" fmla="*/ 4166 w 188758"/>
                    <a:gd name="connsiteY18" fmla="*/ 327786 h 594237"/>
                    <a:gd name="connsiteX19" fmla="*/ 22663 w 188758"/>
                    <a:gd name="connsiteY19" fmla="*/ 389258 h 594237"/>
                    <a:gd name="connsiteX20" fmla="*/ 2622 w 188758"/>
                    <a:gd name="connsiteY20" fmla="*/ 432853 h 594237"/>
                    <a:gd name="connsiteX21" fmla="*/ 28923 w 188758"/>
                    <a:gd name="connsiteY21" fmla="*/ 473717 h 594237"/>
                    <a:gd name="connsiteX22" fmla="*/ 40156 w 188758"/>
                    <a:gd name="connsiteY22" fmla="*/ 514070 h 594237"/>
                    <a:gd name="connsiteX23" fmla="*/ 57226 w 188758"/>
                    <a:gd name="connsiteY23" fmla="*/ 587646 h 594237"/>
                    <a:gd name="connsiteX24" fmla="*/ 67976 w 188758"/>
                    <a:gd name="connsiteY24" fmla="*/ 593696 h 594237"/>
                    <a:gd name="connsiteX25" fmla="*/ 71943 w 188758"/>
                    <a:gd name="connsiteY25" fmla="*/ 590365 h 594237"/>
                    <a:gd name="connsiteX26" fmla="*/ 92245 w 188758"/>
                    <a:gd name="connsiteY26" fmla="*/ 564188 h 594237"/>
                    <a:gd name="connsiteX27" fmla="*/ 109666 w 188758"/>
                    <a:gd name="connsiteY27" fmla="*/ 522853 h 594237"/>
                    <a:gd name="connsiteX28" fmla="*/ 90746 w 18875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8758" h="594237">
                      <a:moveTo>
                        <a:pt x="90746" y="475570"/>
                      </a:moveTo>
                      <a:cubicBezTo>
                        <a:pt x="96733" y="463415"/>
                        <a:pt x="106516" y="469389"/>
                        <a:pt x="108027" y="438111"/>
                      </a:cubicBezTo>
                      <a:cubicBezTo>
                        <a:pt x="109203" y="413387"/>
                        <a:pt x="72957" y="402892"/>
                        <a:pt x="73186" y="376754"/>
                      </a:cubicBezTo>
                      <a:cubicBezTo>
                        <a:pt x="73381" y="354453"/>
                        <a:pt x="105730" y="355725"/>
                        <a:pt x="109337" y="334690"/>
                      </a:cubicBezTo>
                      <a:cubicBezTo>
                        <a:pt x="111718" y="320830"/>
                        <a:pt x="87301" y="300408"/>
                        <a:pt x="91877" y="287943"/>
                      </a:cubicBezTo>
                      <a:cubicBezTo>
                        <a:pt x="96454" y="275478"/>
                        <a:pt x="117939" y="274057"/>
                        <a:pt x="131123" y="262109"/>
                      </a:cubicBezTo>
                      <a:cubicBezTo>
                        <a:pt x="144502" y="250018"/>
                        <a:pt x="122170" y="236010"/>
                        <a:pt x="122125" y="223357"/>
                      </a:cubicBezTo>
                      <a:cubicBezTo>
                        <a:pt x="122081" y="210705"/>
                        <a:pt x="161923" y="204847"/>
                        <a:pt x="166410" y="182546"/>
                      </a:cubicBezTo>
                      <a:cubicBezTo>
                        <a:pt x="170898" y="160244"/>
                        <a:pt x="158277" y="159896"/>
                        <a:pt x="155038" y="141560"/>
                      </a:cubicBezTo>
                      <a:cubicBezTo>
                        <a:pt x="151799" y="123224"/>
                        <a:pt x="183050" y="100638"/>
                        <a:pt x="187861" y="76761"/>
                      </a:cubicBezTo>
                      <a:cubicBezTo>
                        <a:pt x="191111" y="60615"/>
                        <a:pt x="169978" y="56991"/>
                        <a:pt x="165903" y="43926"/>
                      </a:cubicBezTo>
                      <a:cubicBezTo>
                        <a:pt x="161203" y="28871"/>
                        <a:pt x="188759" y="931"/>
                        <a:pt x="188759" y="931"/>
                      </a:cubicBezTo>
                      <a:cubicBezTo>
                        <a:pt x="156281" y="-3525"/>
                        <a:pt x="132037" y="8920"/>
                        <a:pt x="124863" y="19015"/>
                      </a:cubicBezTo>
                      <a:cubicBezTo>
                        <a:pt x="113507" y="35039"/>
                        <a:pt x="124528" y="58890"/>
                        <a:pt x="115335" y="67577"/>
                      </a:cubicBezTo>
                      <a:cubicBezTo>
                        <a:pt x="102971" y="79254"/>
                        <a:pt x="83003" y="80326"/>
                        <a:pt x="75577" y="100987"/>
                      </a:cubicBezTo>
                      <a:cubicBezTo>
                        <a:pt x="69295" y="118425"/>
                        <a:pt x="98768" y="151131"/>
                        <a:pt x="83861" y="170132"/>
                      </a:cubicBezTo>
                      <a:cubicBezTo>
                        <a:pt x="69769" y="188126"/>
                        <a:pt x="33533" y="179523"/>
                        <a:pt x="24614" y="205015"/>
                      </a:cubicBezTo>
                      <a:cubicBezTo>
                        <a:pt x="15187" y="231889"/>
                        <a:pt x="51556" y="252027"/>
                        <a:pt x="38958" y="278391"/>
                      </a:cubicBezTo>
                      <a:cubicBezTo>
                        <a:pt x="27870" y="301583"/>
                        <a:pt x="7779" y="302856"/>
                        <a:pt x="4166" y="327786"/>
                      </a:cubicBezTo>
                      <a:cubicBezTo>
                        <a:pt x="1195" y="348317"/>
                        <a:pt x="28985" y="369650"/>
                        <a:pt x="22663" y="389258"/>
                      </a:cubicBezTo>
                      <a:cubicBezTo>
                        <a:pt x="16492" y="408401"/>
                        <a:pt x="-7958" y="414285"/>
                        <a:pt x="2622" y="432853"/>
                      </a:cubicBezTo>
                      <a:cubicBezTo>
                        <a:pt x="15327" y="455142"/>
                        <a:pt x="35429" y="452345"/>
                        <a:pt x="28923" y="473717"/>
                      </a:cubicBezTo>
                      <a:cubicBezTo>
                        <a:pt x="23449" y="491678"/>
                        <a:pt x="30685" y="503129"/>
                        <a:pt x="40156" y="514070"/>
                      </a:cubicBezTo>
                      <a:cubicBezTo>
                        <a:pt x="58430" y="535170"/>
                        <a:pt x="51138" y="558563"/>
                        <a:pt x="57226" y="587646"/>
                      </a:cubicBezTo>
                      <a:cubicBezTo>
                        <a:pt x="58752" y="592756"/>
                        <a:pt x="63565" y="595465"/>
                        <a:pt x="67976" y="593696"/>
                      </a:cubicBezTo>
                      <a:cubicBezTo>
                        <a:pt x="69553" y="593064"/>
                        <a:pt x="70933" y="591904"/>
                        <a:pt x="71943" y="590365"/>
                      </a:cubicBezTo>
                      <a:cubicBezTo>
                        <a:pt x="77527" y="580498"/>
                        <a:pt x="84373" y="571672"/>
                        <a:pt x="92245" y="564188"/>
                      </a:cubicBezTo>
                      <a:cubicBezTo>
                        <a:pt x="105067" y="553157"/>
                        <a:pt x="116774" y="542229"/>
                        <a:pt x="109666" y="522853"/>
                      </a:cubicBezTo>
                      <a:cubicBezTo>
                        <a:pt x="101421" y="500352"/>
                        <a:pt x="79413" y="498576"/>
                        <a:pt x="90746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id="{B81B15BA-6CD8-DC69-A81F-E32843A55C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99161" y="16693657"/>
                  <a:ext cx="166903" cy="319857"/>
                </a:xfrm>
                <a:custGeom>
                  <a:avLst/>
                  <a:gdLst>
                    <a:gd name="connsiteX0" fmla="*/ 133793 w 166903"/>
                    <a:gd name="connsiteY0" fmla="*/ 213688 h 319857"/>
                    <a:gd name="connsiteX1" fmla="*/ 135934 w 166903"/>
                    <a:gd name="connsiteY1" fmla="*/ 165171 h 319857"/>
                    <a:gd name="connsiteX2" fmla="*/ 108479 w 166903"/>
                    <a:gd name="connsiteY2" fmla="*/ 139589 h 319857"/>
                    <a:gd name="connsiteX3" fmla="*/ 109767 w 166903"/>
                    <a:gd name="connsiteY3" fmla="*/ 86028 h 319857"/>
                    <a:gd name="connsiteX4" fmla="*/ 74948 w 166903"/>
                    <a:gd name="connsiteY4" fmla="*/ 58715 h 319857"/>
                    <a:gd name="connsiteX5" fmla="*/ 48083 w 166903"/>
                    <a:gd name="connsiteY5" fmla="*/ 14209 h 319857"/>
                    <a:gd name="connsiteX6" fmla="*/ 15951 w 166903"/>
                    <a:gd name="connsiteY6" fmla="*/ 0 h 319857"/>
                    <a:gd name="connsiteX7" fmla="*/ 11386 w 166903"/>
                    <a:gd name="connsiteY7" fmla="*/ 53122 h 319857"/>
                    <a:gd name="connsiteX8" fmla="*/ 39025 w 166903"/>
                    <a:gd name="connsiteY8" fmla="*/ 86260 h 319857"/>
                    <a:gd name="connsiteX9" fmla="*/ 43585 w 166903"/>
                    <a:gd name="connsiteY9" fmla="*/ 146325 h 319857"/>
                    <a:gd name="connsiteX10" fmla="*/ 78047 w 166903"/>
                    <a:gd name="connsiteY10" fmla="*/ 164519 h 319857"/>
                    <a:gd name="connsiteX11" fmla="*/ 77016 w 166903"/>
                    <a:gd name="connsiteY11" fmla="*/ 236428 h 319857"/>
                    <a:gd name="connsiteX12" fmla="*/ 131536 w 166903"/>
                    <a:gd name="connsiteY12" fmla="*/ 314454 h 319857"/>
                    <a:gd name="connsiteX13" fmla="*/ 143086 w 166903"/>
                    <a:gd name="connsiteY13" fmla="*/ 318759 h 319857"/>
                    <a:gd name="connsiteX14" fmla="*/ 146292 w 166903"/>
                    <a:gd name="connsiteY14" fmla="*/ 315455 h 319857"/>
                    <a:gd name="connsiteX15" fmla="*/ 166528 w 166903"/>
                    <a:gd name="connsiteY15" fmla="*/ 266938 h 319857"/>
                    <a:gd name="connsiteX16" fmla="*/ 133793 w 166903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6903" h="319857">
                      <a:moveTo>
                        <a:pt x="133793" y="213688"/>
                      </a:moveTo>
                      <a:cubicBezTo>
                        <a:pt x="131636" y="195397"/>
                        <a:pt x="138392" y="173980"/>
                        <a:pt x="135934" y="165171"/>
                      </a:cubicBezTo>
                      <a:cubicBezTo>
                        <a:pt x="129122" y="140758"/>
                        <a:pt x="115698" y="153785"/>
                        <a:pt x="108479" y="139589"/>
                      </a:cubicBezTo>
                      <a:cubicBezTo>
                        <a:pt x="99599" y="122151"/>
                        <a:pt x="115302" y="107774"/>
                        <a:pt x="109767" y="86028"/>
                      </a:cubicBezTo>
                      <a:cubicBezTo>
                        <a:pt x="105223" y="68183"/>
                        <a:pt x="96315" y="70334"/>
                        <a:pt x="74948" y="58715"/>
                      </a:cubicBezTo>
                      <a:cubicBezTo>
                        <a:pt x="60520" y="50868"/>
                        <a:pt x="57159" y="30620"/>
                        <a:pt x="48083" y="14209"/>
                      </a:cubicBezTo>
                      <a:cubicBezTo>
                        <a:pt x="40976" y="1356"/>
                        <a:pt x="15951" y="0"/>
                        <a:pt x="15951" y="0"/>
                      </a:cubicBezTo>
                      <a:cubicBezTo>
                        <a:pt x="-11454" y="2881"/>
                        <a:pt x="2985" y="41509"/>
                        <a:pt x="11386" y="53122"/>
                      </a:cubicBezTo>
                      <a:cubicBezTo>
                        <a:pt x="20957" y="66368"/>
                        <a:pt x="36639" y="62286"/>
                        <a:pt x="39025" y="86260"/>
                      </a:cubicBezTo>
                      <a:cubicBezTo>
                        <a:pt x="41779" y="114032"/>
                        <a:pt x="34939" y="123190"/>
                        <a:pt x="43585" y="146325"/>
                      </a:cubicBezTo>
                      <a:cubicBezTo>
                        <a:pt x="53117" y="171849"/>
                        <a:pt x="72679" y="144885"/>
                        <a:pt x="78047" y="164519"/>
                      </a:cubicBezTo>
                      <a:cubicBezTo>
                        <a:pt x="83109" y="183048"/>
                        <a:pt x="67076" y="214043"/>
                        <a:pt x="77016" y="236428"/>
                      </a:cubicBezTo>
                      <a:cubicBezTo>
                        <a:pt x="89581" y="264710"/>
                        <a:pt x="117069" y="269664"/>
                        <a:pt x="131536" y="314454"/>
                      </a:cubicBezTo>
                      <a:cubicBezTo>
                        <a:pt x="133699" y="319338"/>
                        <a:pt x="138870" y="321265"/>
                        <a:pt x="143086" y="318759"/>
                      </a:cubicBezTo>
                      <a:cubicBezTo>
                        <a:pt x="144378" y="317989"/>
                        <a:pt x="145482" y="316853"/>
                        <a:pt x="146292" y="315455"/>
                      </a:cubicBezTo>
                      <a:cubicBezTo>
                        <a:pt x="156005" y="301182"/>
                        <a:pt x="162911" y="284625"/>
                        <a:pt x="166528" y="266938"/>
                      </a:cubicBezTo>
                      <a:cubicBezTo>
                        <a:pt x="170887" y="236822"/>
                        <a:pt x="135895" y="231513"/>
                        <a:pt x="133793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id="{EE7A3C08-C2B1-0969-A431-82315959BE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1168" y="16656767"/>
                  <a:ext cx="142730" cy="330827"/>
                </a:xfrm>
                <a:custGeom>
                  <a:avLst/>
                  <a:gdLst>
                    <a:gd name="connsiteX0" fmla="*/ 124645 w 142730"/>
                    <a:gd name="connsiteY0" fmla="*/ 80640 h 330827"/>
                    <a:gd name="connsiteX1" fmla="*/ 141798 w 142730"/>
                    <a:gd name="connsiteY1" fmla="*/ 19548 h 330827"/>
                    <a:gd name="connsiteX2" fmla="*/ 98723 w 142730"/>
                    <a:gd name="connsiteY2" fmla="*/ 18818 h 330827"/>
                    <a:gd name="connsiteX3" fmla="*/ 68408 w 142730"/>
                    <a:gd name="connsiteY3" fmla="*/ 75821 h 330827"/>
                    <a:gd name="connsiteX4" fmla="*/ 65994 w 142730"/>
                    <a:gd name="connsiteY4" fmla="*/ 122000 h 330827"/>
                    <a:gd name="connsiteX5" fmla="*/ 36510 w 142730"/>
                    <a:gd name="connsiteY5" fmla="*/ 138314 h 330827"/>
                    <a:gd name="connsiteX6" fmla="*/ 37185 w 142730"/>
                    <a:gd name="connsiteY6" fmla="*/ 183176 h 330827"/>
                    <a:gd name="connsiteX7" fmla="*/ 6630 w 142730"/>
                    <a:gd name="connsiteY7" fmla="*/ 213356 h 330827"/>
                    <a:gd name="connsiteX8" fmla="*/ 6195 w 142730"/>
                    <a:gd name="connsiteY8" fmla="*/ 265935 h 330827"/>
                    <a:gd name="connsiteX9" fmla="*/ 10733 w 142730"/>
                    <a:gd name="connsiteY9" fmla="*/ 323888 h 330827"/>
                    <a:gd name="connsiteX10" fmla="*/ 16539 w 142730"/>
                    <a:gd name="connsiteY10" fmla="*/ 330827 h 330827"/>
                    <a:gd name="connsiteX11" fmla="*/ 21793 w 142730"/>
                    <a:gd name="connsiteY11" fmla="*/ 327298 h 330827"/>
                    <a:gd name="connsiteX12" fmla="*/ 57671 w 142730"/>
                    <a:gd name="connsiteY12" fmla="*/ 277225 h 330827"/>
                    <a:gd name="connsiteX13" fmla="*/ 66541 w 142730"/>
                    <a:gd name="connsiteY13" fmla="*/ 227791 h 330827"/>
                    <a:gd name="connsiteX14" fmla="*/ 103077 w 142730"/>
                    <a:gd name="connsiteY14" fmla="*/ 200019 h 330827"/>
                    <a:gd name="connsiteX15" fmla="*/ 98874 w 142730"/>
                    <a:gd name="connsiteY15" fmla="*/ 152568 h 330827"/>
                    <a:gd name="connsiteX16" fmla="*/ 134378 w 142730"/>
                    <a:gd name="connsiteY16" fmla="*/ 129318 h 330827"/>
                    <a:gd name="connsiteX17" fmla="*/ 124645 w 142730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730" h="330827">
                      <a:moveTo>
                        <a:pt x="124645" y="80640"/>
                      </a:moveTo>
                      <a:cubicBezTo>
                        <a:pt x="138847" y="64899"/>
                        <a:pt x="145290" y="41957"/>
                        <a:pt x="141798" y="19548"/>
                      </a:cubicBezTo>
                      <a:cubicBezTo>
                        <a:pt x="137589" y="-6041"/>
                        <a:pt x="102609" y="-6738"/>
                        <a:pt x="98723" y="18818"/>
                      </a:cubicBezTo>
                      <a:cubicBezTo>
                        <a:pt x="95746" y="38414"/>
                        <a:pt x="100836" y="60553"/>
                        <a:pt x="68408" y="75821"/>
                      </a:cubicBezTo>
                      <a:cubicBezTo>
                        <a:pt x="45920" y="86414"/>
                        <a:pt x="72138" y="110536"/>
                        <a:pt x="65994" y="122000"/>
                      </a:cubicBezTo>
                      <a:cubicBezTo>
                        <a:pt x="59851" y="133464"/>
                        <a:pt x="43311" y="128323"/>
                        <a:pt x="36510" y="138314"/>
                      </a:cubicBezTo>
                      <a:cubicBezTo>
                        <a:pt x="24486" y="155966"/>
                        <a:pt x="42347" y="169645"/>
                        <a:pt x="37185" y="183176"/>
                      </a:cubicBezTo>
                      <a:cubicBezTo>
                        <a:pt x="30824" y="199832"/>
                        <a:pt x="17283" y="196861"/>
                        <a:pt x="6630" y="213356"/>
                      </a:cubicBezTo>
                      <a:cubicBezTo>
                        <a:pt x="-2111" y="226919"/>
                        <a:pt x="-2161" y="231750"/>
                        <a:pt x="6195" y="265935"/>
                      </a:cubicBezTo>
                      <a:cubicBezTo>
                        <a:pt x="9957" y="284927"/>
                        <a:pt x="11483" y="304422"/>
                        <a:pt x="10733" y="323888"/>
                      </a:cubicBezTo>
                      <a:cubicBezTo>
                        <a:pt x="10682" y="327661"/>
                        <a:pt x="13281" y="330768"/>
                        <a:pt x="16539" y="330827"/>
                      </a:cubicBezTo>
                      <a:cubicBezTo>
                        <a:pt x="18718" y="330866"/>
                        <a:pt x="20739" y="329509"/>
                        <a:pt x="21793" y="327298"/>
                      </a:cubicBezTo>
                      <a:cubicBezTo>
                        <a:pt x="30779" y="308291"/>
                        <a:pt x="43646" y="285963"/>
                        <a:pt x="57671" y="277225"/>
                      </a:cubicBezTo>
                      <a:cubicBezTo>
                        <a:pt x="76603" y="265438"/>
                        <a:pt x="65866" y="248459"/>
                        <a:pt x="66541" y="227791"/>
                      </a:cubicBezTo>
                      <a:cubicBezTo>
                        <a:pt x="67343" y="204101"/>
                        <a:pt x="91627" y="214519"/>
                        <a:pt x="103077" y="200019"/>
                      </a:cubicBezTo>
                      <a:cubicBezTo>
                        <a:pt x="116099" y="183582"/>
                        <a:pt x="94247" y="171040"/>
                        <a:pt x="98874" y="152568"/>
                      </a:cubicBezTo>
                      <a:cubicBezTo>
                        <a:pt x="104381" y="130577"/>
                        <a:pt x="127706" y="143371"/>
                        <a:pt x="134378" y="129318"/>
                      </a:cubicBezTo>
                      <a:cubicBezTo>
                        <a:pt x="145745" y="105331"/>
                        <a:pt x="105022" y="102967"/>
                        <a:pt x="124645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id="{7A01EB5E-5D2C-5D21-E1DE-D42AF92041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32254" y="16474841"/>
                  <a:ext cx="51197" cy="59315"/>
                </a:xfrm>
                <a:custGeom>
                  <a:avLst/>
                  <a:gdLst>
                    <a:gd name="connsiteX0" fmla="*/ 25599 w 51197"/>
                    <a:gd name="connsiteY0" fmla="*/ 59315 h 59315"/>
                    <a:gd name="connsiteX1" fmla="*/ 51197 w 51197"/>
                    <a:gd name="connsiteY1" fmla="*/ 29658 h 59315"/>
                    <a:gd name="connsiteX2" fmla="*/ 25599 w 51197"/>
                    <a:gd name="connsiteY2" fmla="*/ 0 h 59315"/>
                    <a:gd name="connsiteX3" fmla="*/ 0 w 51197"/>
                    <a:gd name="connsiteY3" fmla="*/ 29658 h 59315"/>
                    <a:gd name="connsiteX4" fmla="*/ 25599 w 51197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197" h="59315">
                      <a:moveTo>
                        <a:pt x="25599" y="59315"/>
                      </a:moveTo>
                      <a:cubicBezTo>
                        <a:pt x="39736" y="59315"/>
                        <a:pt x="51197" y="46037"/>
                        <a:pt x="51197" y="29658"/>
                      </a:cubicBezTo>
                      <a:cubicBezTo>
                        <a:pt x="51197" y="13278"/>
                        <a:pt x="39736" y="0"/>
                        <a:pt x="25599" y="0"/>
                      </a:cubicBezTo>
                      <a:cubicBezTo>
                        <a:pt x="11461" y="0"/>
                        <a:pt x="0" y="13278"/>
                        <a:pt x="0" y="29658"/>
                      </a:cubicBezTo>
                      <a:cubicBezTo>
                        <a:pt x="0" y="46037"/>
                        <a:pt x="11461" y="59315"/>
                        <a:pt x="25599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6" name="Freeform: Shape 1225">
                  <a:extLst>
                    <a:ext uri="{FF2B5EF4-FFF2-40B4-BE49-F238E27FC236}">
                      <a16:creationId xmlns:a16="http://schemas.microsoft.com/office/drawing/2014/main" id="{57CF6B41-DBB9-D2E5-D7CC-F24698A0D8D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7183" y="16541086"/>
                  <a:ext cx="34139" cy="39552"/>
                </a:xfrm>
                <a:custGeom>
                  <a:avLst/>
                  <a:gdLst>
                    <a:gd name="connsiteX0" fmla="*/ 17064 w 34139"/>
                    <a:gd name="connsiteY0" fmla="*/ 39552 h 39552"/>
                    <a:gd name="connsiteX1" fmla="*/ 34139 w 34139"/>
                    <a:gd name="connsiteY1" fmla="*/ 19783 h 39552"/>
                    <a:gd name="connsiteX2" fmla="*/ 17075 w 34139"/>
                    <a:gd name="connsiteY2" fmla="*/ 0 h 39552"/>
                    <a:gd name="connsiteX3" fmla="*/ 0 w 34139"/>
                    <a:gd name="connsiteY3" fmla="*/ 19770 h 39552"/>
                    <a:gd name="connsiteX4" fmla="*/ 0 w 34139"/>
                    <a:gd name="connsiteY4" fmla="*/ 19776 h 39552"/>
                    <a:gd name="connsiteX5" fmla="*/ 17064 w 34139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139" h="39552">
                      <a:moveTo>
                        <a:pt x="17064" y="39552"/>
                      </a:moveTo>
                      <a:cubicBezTo>
                        <a:pt x="26491" y="39556"/>
                        <a:pt x="34136" y="30705"/>
                        <a:pt x="34139" y="19783"/>
                      </a:cubicBezTo>
                      <a:cubicBezTo>
                        <a:pt x="34142" y="8860"/>
                        <a:pt x="26502" y="4"/>
                        <a:pt x="17075" y="0"/>
                      </a:cubicBezTo>
                      <a:cubicBezTo>
                        <a:pt x="76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639" y="39548"/>
                        <a:pt x="17064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7" name="Freeform: Shape 1226">
                  <a:extLst>
                    <a:ext uri="{FF2B5EF4-FFF2-40B4-BE49-F238E27FC236}">
                      <a16:creationId xmlns:a16="http://schemas.microsoft.com/office/drawing/2014/main" id="{97B25E5D-A343-690C-3208-492162D20A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6070" y="16618350"/>
                  <a:ext cx="29980" cy="34734"/>
                </a:xfrm>
                <a:custGeom>
                  <a:avLst/>
                  <a:gdLst>
                    <a:gd name="connsiteX0" fmla="*/ 0 w 29980"/>
                    <a:gd name="connsiteY0" fmla="*/ 17361 h 34734"/>
                    <a:gd name="connsiteX1" fmla="*/ 14985 w 29980"/>
                    <a:gd name="connsiteY1" fmla="*/ 34734 h 34734"/>
                    <a:gd name="connsiteX2" fmla="*/ 29980 w 29980"/>
                    <a:gd name="connsiteY2" fmla="*/ 17373 h 34734"/>
                    <a:gd name="connsiteX3" fmla="*/ 14996 w 29980"/>
                    <a:gd name="connsiteY3" fmla="*/ 0 h 34734"/>
                    <a:gd name="connsiteX4" fmla="*/ 14990 w 29980"/>
                    <a:gd name="connsiteY4" fmla="*/ 0 h 34734"/>
                    <a:gd name="connsiteX5" fmla="*/ 0 w 29980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980" h="34734">
                      <a:moveTo>
                        <a:pt x="0" y="17361"/>
                      </a:moveTo>
                      <a:cubicBezTo>
                        <a:pt x="-3" y="26952"/>
                        <a:pt x="6706" y="34730"/>
                        <a:pt x="14985" y="34734"/>
                      </a:cubicBezTo>
                      <a:cubicBezTo>
                        <a:pt x="23263" y="34738"/>
                        <a:pt x="29977" y="26965"/>
                        <a:pt x="29980" y="17373"/>
                      </a:cubicBezTo>
                      <a:cubicBezTo>
                        <a:pt x="29984" y="7782"/>
                        <a:pt x="23275" y="4"/>
                        <a:pt x="14996" y="0"/>
                      </a:cubicBezTo>
                      <a:cubicBezTo>
                        <a:pt x="14994" y="0"/>
                        <a:pt x="14992" y="0"/>
                        <a:pt x="14990" y="0"/>
                      </a:cubicBezTo>
                      <a:cubicBezTo>
                        <a:pt x="6714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aphic 57" descr="Seaweed with solid fill">
                <a:extLst>
                  <a:ext uri="{FF2B5EF4-FFF2-40B4-BE49-F238E27FC236}">
                    <a16:creationId xmlns:a16="http://schemas.microsoft.com/office/drawing/2014/main" id="{A7A6AD47-CA3F-7F2A-A8DE-57B70F75BB26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216270" y="5221558"/>
                <a:ext cx="94270" cy="121209"/>
                <a:chOff x="13240806" y="16541323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id="{F25DF52D-3B1A-3A12-06A3-9940997124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15274" y="16541323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id="{D3B45709-CFC0-3347-C1DC-6FA2EB47C7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40806" y="16595429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id="{D4FCA639-C216-2576-21A6-CAF3FBD4BD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88602" y="16640571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id="{83DDF8ED-312B-2131-F633-A68D5CEC20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62378" y="16693211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id="{6B236638-251F-968E-F411-CE24A8C4BC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8396" y="16743274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id="{E0E81F59-F834-ADFD-EEC9-09281B7C6D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9928" y="16782500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id="{1FA16E8F-6DA5-7E95-EC78-81333265E9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87141" y="16828242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aphic 58" descr="Seaweed with solid fill">
                <a:extLst>
                  <a:ext uri="{FF2B5EF4-FFF2-40B4-BE49-F238E27FC236}">
                    <a16:creationId xmlns:a16="http://schemas.microsoft.com/office/drawing/2014/main" id="{3B59FB96-2EC0-B70D-4866-C13C69681F6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507175" y="5299669"/>
                <a:ext cx="153466" cy="179249"/>
                <a:chOff x="14129665" y="16800272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id="{9E0F3DA4-E3B1-1262-D116-0E5C863CE4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97588" y="16800272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id="{812CB454-6CFD-568F-17CB-3A3FDA3D45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29665" y="17060204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id="{FAD02BB7-7BD9-6AE8-24AB-D05A4F426B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3217" y="17023314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id="{A0A09677-3623-0CA2-2F49-1662DD1634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68006" y="16841388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id="{38EB3E24-854D-F69E-10BB-440C0362F1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54815" y="16907633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id="{C8254E56-9CFE-C77F-08DA-F9E4EE07ED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07183" y="16984897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Graphic 60" descr="Seaweed with solid fill">
                <a:extLst>
                  <a:ext uri="{FF2B5EF4-FFF2-40B4-BE49-F238E27FC236}">
                    <a16:creationId xmlns:a16="http://schemas.microsoft.com/office/drawing/2014/main" id="{9D1EBBAC-2DC1-08C4-758F-D1DB28BABBD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12245" y="5118437"/>
                <a:ext cx="116658" cy="121209"/>
                <a:chOff x="12311858" y="16199464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id="{8C1225A0-644E-D41E-534D-72C7FB63F9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4011" y="16199464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id="{D1CD195A-76CA-DEFC-BDAE-6A05CA44813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11858" y="16253570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id="{29E655F8-CD82-EA38-869E-808E046DE8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71005" y="16298712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id="{5F203599-1FF1-ADF5-4B6B-B5AF31C6E7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553" y="16351352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id="{5454C306-2AF2-F43E-8F95-793F5178D5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93497" y="16401415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id="{D9AA95DF-331C-D01B-2BC8-28DAD72BC3D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44894" y="16440641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id="{EA374C9E-674E-D2B8-5255-310F1AEE73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6694" y="16486383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aphic 61" descr="Seaweed with solid fill">
                <a:extLst>
                  <a:ext uri="{FF2B5EF4-FFF2-40B4-BE49-F238E27FC236}">
                    <a16:creationId xmlns:a16="http://schemas.microsoft.com/office/drawing/2014/main" id="{51AF9528-668B-D15E-1970-05FA0E9F8706}"/>
                  </a:ext>
                </a:extLst>
              </p:cNvPr>
              <p:cNvGrpSpPr>
                <a:grpSpLocks/>
              </p:cNvGrpSpPr>
              <p:nvPr/>
            </p:nvGrpSpPr>
            <p:grpSpPr>
              <a:xfrm rot="906701">
                <a:off x="3639217" y="5026157"/>
                <a:ext cx="153466" cy="179249"/>
                <a:chOff x="11477620" y="15893543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903A3043-DA63-6D58-7534-2927317538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45543" y="15893543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7" name="Freeform: Shape 1196">
                  <a:extLst>
                    <a:ext uri="{FF2B5EF4-FFF2-40B4-BE49-F238E27FC236}">
                      <a16:creationId xmlns:a16="http://schemas.microsoft.com/office/drawing/2014/main" id="{3D7B3F6C-4AF4-D5DD-D8AC-DBA8020FF5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7620" y="16153475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8" name="Freeform: Shape 1197">
                  <a:extLst>
                    <a:ext uri="{FF2B5EF4-FFF2-40B4-BE49-F238E27FC236}">
                      <a16:creationId xmlns:a16="http://schemas.microsoft.com/office/drawing/2014/main" id="{5070034B-51CC-7F34-F12F-2479F0AA13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781172" y="16116585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9" name="Freeform: Shape 1198">
                  <a:extLst>
                    <a:ext uri="{FF2B5EF4-FFF2-40B4-BE49-F238E27FC236}">
                      <a16:creationId xmlns:a16="http://schemas.microsoft.com/office/drawing/2014/main" id="{F132BD30-8119-27FF-B3C4-F022DFA47C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15961" y="15934659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0" name="Freeform: Shape 1199">
                  <a:extLst>
                    <a:ext uri="{FF2B5EF4-FFF2-40B4-BE49-F238E27FC236}">
                      <a16:creationId xmlns:a16="http://schemas.microsoft.com/office/drawing/2014/main" id="{5782EFA4-3C40-DF29-71F8-53DAF7B00C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02770" y="16000904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1" name="Freeform: Shape 1200">
                  <a:extLst>
                    <a:ext uri="{FF2B5EF4-FFF2-40B4-BE49-F238E27FC236}">
                      <a16:creationId xmlns:a16="http://schemas.microsoft.com/office/drawing/2014/main" id="{32DB997F-3C13-927B-17A4-36BEB98FEB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55138" y="16078168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" name="Graphic 62" descr="Seaweed with solid fill">
                <a:extLst>
                  <a:ext uri="{FF2B5EF4-FFF2-40B4-BE49-F238E27FC236}">
                    <a16:creationId xmlns:a16="http://schemas.microsoft.com/office/drawing/2014/main" id="{546BA98B-E6B1-6330-C78E-85EE5FC3DEEF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4030097" y="5122338"/>
                <a:ext cx="153466" cy="179249"/>
                <a:chOff x="12671953" y="16212395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90" name="Freeform: Shape 1189">
                  <a:extLst>
                    <a:ext uri="{FF2B5EF4-FFF2-40B4-BE49-F238E27FC236}">
                      <a16:creationId xmlns:a16="http://schemas.microsoft.com/office/drawing/2014/main" id="{F8DA9BCF-8C95-E124-458E-B278F1B410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39876" y="16212395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1" name="Freeform: Shape 1190">
                  <a:extLst>
                    <a:ext uri="{FF2B5EF4-FFF2-40B4-BE49-F238E27FC236}">
                      <a16:creationId xmlns:a16="http://schemas.microsoft.com/office/drawing/2014/main" id="{3B4ECE66-1F89-5388-1974-1BD3894242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71953" y="16472327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2" name="Freeform: Shape 1191">
                  <a:extLst>
                    <a:ext uri="{FF2B5EF4-FFF2-40B4-BE49-F238E27FC236}">
                      <a16:creationId xmlns:a16="http://schemas.microsoft.com/office/drawing/2014/main" id="{7FED3A9C-80A5-3DFD-24B4-416E4573AB0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75505" y="16435437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3" name="Freeform: Shape 1192">
                  <a:extLst>
                    <a:ext uri="{FF2B5EF4-FFF2-40B4-BE49-F238E27FC236}">
                      <a16:creationId xmlns:a16="http://schemas.microsoft.com/office/drawing/2014/main" id="{02C694E6-7E09-28EC-82BC-146C591317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10294" y="16253511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4ACC5D80-6DC5-30D4-ABFF-7603B2737DF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97103" y="16319756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5" name="Freeform: Shape 1194">
                  <a:extLst>
                    <a:ext uri="{FF2B5EF4-FFF2-40B4-BE49-F238E27FC236}">
                      <a16:creationId xmlns:a16="http://schemas.microsoft.com/office/drawing/2014/main" id="{69DB8191-9461-5864-B578-2A77CE800F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49471" y="16397020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65" descr="Seaweed with solid fill">
                <a:extLst>
                  <a:ext uri="{FF2B5EF4-FFF2-40B4-BE49-F238E27FC236}">
                    <a16:creationId xmlns:a16="http://schemas.microsoft.com/office/drawing/2014/main" id="{C3392AD8-335D-C8D0-7DD1-06FC31525A7C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07615" y="5028305"/>
                <a:ext cx="101995" cy="154328"/>
                <a:chOff x="10769962" y="15900664"/>
                <a:chExt cx="311646" cy="511618"/>
              </a:xfrm>
              <a:solidFill>
                <a:srgbClr val="92D050"/>
              </a:solidFill>
            </p:grpSpPr>
            <p:sp>
              <p:nvSpPr>
                <p:cNvPr id="1184" name="Freeform: Shape 1183">
                  <a:extLst>
                    <a:ext uri="{FF2B5EF4-FFF2-40B4-BE49-F238E27FC236}">
                      <a16:creationId xmlns:a16="http://schemas.microsoft.com/office/drawing/2014/main" id="{6AB2A6F8-0E9B-04E2-4795-F043C2C440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81565" y="15900664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5" name="Freeform: Shape 1184">
                  <a:extLst>
                    <a:ext uri="{FF2B5EF4-FFF2-40B4-BE49-F238E27FC236}">
                      <a16:creationId xmlns:a16="http://schemas.microsoft.com/office/drawing/2014/main" id="{6CBCBAC7-1791-84ED-B926-15C81C4DA9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69962" y="16124458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6" name="Freeform: Shape 1185">
                  <a:extLst>
                    <a:ext uri="{FF2B5EF4-FFF2-40B4-BE49-F238E27FC236}">
                      <a16:creationId xmlns:a16="http://schemas.microsoft.com/office/drawing/2014/main" id="{86A8DB46-4086-1067-5A0A-F0A5D162E2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71707" y="16092697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7" name="Freeform: Shape 1186">
                  <a:extLst>
                    <a:ext uri="{FF2B5EF4-FFF2-40B4-BE49-F238E27FC236}">
                      <a16:creationId xmlns:a16="http://schemas.microsoft.com/office/drawing/2014/main" id="{EBCA9AD6-9013-C298-C740-DCBB303010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95444" y="15936064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8" name="Freeform: Shape 1187">
                  <a:extLst>
                    <a:ext uri="{FF2B5EF4-FFF2-40B4-BE49-F238E27FC236}">
                      <a16:creationId xmlns:a16="http://schemas.microsoft.com/office/drawing/2014/main" id="{5018E8EB-B51A-4AF1-9952-75DBDC8976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53138" y="15993099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9" name="Freeform: Shape 1188">
                  <a:extLst>
                    <a:ext uri="{FF2B5EF4-FFF2-40B4-BE49-F238E27FC236}">
                      <a16:creationId xmlns:a16="http://schemas.microsoft.com/office/drawing/2014/main" id="{A412F449-D155-23A5-9B88-C828868563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1481" y="16059621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aphic 66" descr="Seaweed with solid fill">
                <a:extLst>
                  <a:ext uri="{FF2B5EF4-FFF2-40B4-BE49-F238E27FC236}">
                    <a16:creationId xmlns:a16="http://schemas.microsoft.com/office/drawing/2014/main" id="{D3A0B65B-DF54-3456-0E0E-77FAEE39F9A0}"/>
                  </a:ext>
                </a:extLst>
              </p:cNvPr>
              <p:cNvGrpSpPr>
                <a:grpSpLocks/>
              </p:cNvGrpSpPr>
              <p:nvPr/>
            </p:nvGrpSpPr>
            <p:grpSpPr>
              <a:xfrm rot="604259">
                <a:off x="3556503" y="5012772"/>
                <a:ext cx="128993" cy="179249"/>
                <a:chOff x="11224890" y="15849170"/>
                <a:chExt cx="394139" cy="594237"/>
              </a:xfrm>
              <a:solidFill>
                <a:srgbClr val="92D050"/>
              </a:solidFill>
            </p:grpSpPr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2DC61298-97B5-7C30-ADE5-6B268734EA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66035" y="15849170"/>
                  <a:ext cx="183815" cy="594237"/>
                </a:xfrm>
                <a:custGeom>
                  <a:avLst/>
                  <a:gdLst>
                    <a:gd name="connsiteX0" fmla="*/ 88369 w 183815"/>
                    <a:gd name="connsiteY0" fmla="*/ 475570 h 594237"/>
                    <a:gd name="connsiteX1" fmla="*/ 105198 w 183815"/>
                    <a:gd name="connsiteY1" fmla="*/ 438111 h 594237"/>
                    <a:gd name="connsiteX2" fmla="*/ 71269 w 183815"/>
                    <a:gd name="connsiteY2" fmla="*/ 376754 h 594237"/>
                    <a:gd name="connsiteX3" fmla="*/ 106474 w 183815"/>
                    <a:gd name="connsiteY3" fmla="*/ 334690 h 594237"/>
                    <a:gd name="connsiteX4" fmla="*/ 89471 w 183815"/>
                    <a:gd name="connsiteY4" fmla="*/ 287943 h 594237"/>
                    <a:gd name="connsiteX5" fmla="*/ 127689 w 183815"/>
                    <a:gd name="connsiteY5" fmla="*/ 262109 h 594237"/>
                    <a:gd name="connsiteX6" fmla="*/ 118927 w 183815"/>
                    <a:gd name="connsiteY6" fmla="*/ 223357 h 594237"/>
                    <a:gd name="connsiteX7" fmla="*/ 162052 w 183815"/>
                    <a:gd name="connsiteY7" fmla="*/ 182546 h 594237"/>
                    <a:gd name="connsiteX8" fmla="*/ 150978 w 183815"/>
                    <a:gd name="connsiteY8" fmla="*/ 141560 h 594237"/>
                    <a:gd name="connsiteX9" fmla="*/ 182942 w 183815"/>
                    <a:gd name="connsiteY9" fmla="*/ 76761 h 594237"/>
                    <a:gd name="connsiteX10" fmla="*/ 161558 w 183815"/>
                    <a:gd name="connsiteY10" fmla="*/ 43926 h 594237"/>
                    <a:gd name="connsiteX11" fmla="*/ 183816 w 183815"/>
                    <a:gd name="connsiteY11" fmla="*/ 931 h 594237"/>
                    <a:gd name="connsiteX12" fmla="*/ 121593 w 183815"/>
                    <a:gd name="connsiteY12" fmla="*/ 19015 h 594237"/>
                    <a:gd name="connsiteX13" fmla="*/ 112315 w 183815"/>
                    <a:gd name="connsiteY13" fmla="*/ 67577 h 594237"/>
                    <a:gd name="connsiteX14" fmla="*/ 73598 w 183815"/>
                    <a:gd name="connsiteY14" fmla="*/ 100987 h 594237"/>
                    <a:gd name="connsiteX15" fmla="*/ 81665 w 183815"/>
                    <a:gd name="connsiteY15" fmla="*/ 170132 h 594237"/>
                    <a:gd name="connsiteX16" fmla="*/ 23969 w 183815"/>
                    <a:gd name="connsiteY16" fmla="*/ 205015 h 594237"/>
                    <a:gd name="connsiteX17" fmla="*/ 37937 w 183815"/>
                    <a:gd name="connsiteY17" fmla="*/ 278391 h 594237"/>
                    <a:gd name="connsiteX18" fmla="*/ 4057 w 183815"/>
                    <a:gd name="connsiteY18" fmla="*/ 327786 h 594237"/>
                    <a:gd name="connsiteX19" fmla="*/ 22069 w 183815"/>
                    <a:gd name="connsiteY19" fmla="*/ 389258 h 594237"/>
                    <a:gd name="connsiteX20" fmla="*/ 2553 w 183815"/>
                    <a:gd name="connsiteY20" fmla="*/ 432853 h 594237"/>
                    <a:gd name="connsiteX21" fmla="*/ 28166 w 183815"/>
                    <a:gd name="connsiteY21" fmla="*/ 473717 h 594237"/>
                    <a:gd name="connsiteX22" fmla="*/ 39104 w 183815"/>
                    <a:gd name="connsiteY22" fmla="*/ 514070 h 594237"/>
                    <a:gd name="connsiteX23" fmla="*/ 55727 w 183815"/>
                    <a:gd name="connsiteY23" fmla="*/ 587646 h 594237"/>
                    <a:gd name="connsiteX24" fmla="*/ 66196 w 183815"/>
                    <a:gd name="connsiteY24" fmla="*/ 593696 h 594237"/>
                    <a:gd name="connsiteX25" fmla="*/ 70059 w 183815"/>
                    <a:gd name="connsiteY25" fmla="*/ 590365 h 594237"/>
                    <a:gd name="connsiteX26" fmla="*/ 89830 w 183815"/>
                    <a:gd name="connsiteY26" fmla="*/ 564188 h 594237"/>
                    <a:gd name="connsiteX27" fmla="*/ 106794 w 183815"/>
                    <a:gd name="connsiteY27" fmla="*/ 522853 h 594237"/>
                    <a:gd name="connsiteX28" fmla="*/ 88369 w 183815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3815" h="594237">
                      <a:moveTo>
                        <a:pt x="88369" y="475570"/>
                      </a:moveTo>
                      <a:cubicBezTo>
                        <a:pt x="94200" y="463415"/>
                        <a:pt x="103727" y="469389"/>
                        <a:pt x="105198" y="438111"/>
                      </a:cubicBezTo>
                      <a:cubicBezTo>
                        <a:pt x="106344" y="413387"/>
                        <a:pt x="71047" y="402892"/>
                        <a:pt x="71269" y="376754"/>
                      </a:cubicBezTo>
                      <a:cubicBezTo>
                        <a:pt x="71459" y="354453"/>
                        <a:pt x="102962" y="355725"/>
                        <a:pt x="106474" y="334690"/>
                      </a:cubicBezTo>
                      <a:cubicBezTo>
                        <a:pt x="108792" y="320830"/>
                        <a:pt x="85014" y="300408"/>
                        <a:pt x="89471" y="287943"/>
                      </a:cubicBezTo>
                      <a:cubicBezTo>
                        <a:pt x="93928" y="275478"/>
                        <a:pt x="114850" y="274057"/>
                        <a:pt x="127689" y="262109"/>
                      </a:cubicBezTo>
                      <a:cubicBezTo>
                        <a:pt x="140718" y="250018"/>
                        <a:pt x="118971" y="236010"/>
                        <a:pt x="118927" y="223357"/>
                      </a:cubicBezTo>
                      <a:cubicBezTo>
                        <a:pt x="118884" y="210705"/>
                        <a:pt x="157682" y="204847"/>
                        <a:pt x="162052" y="182546"/>
                      </a:cubicBezTo>
                      <a:cubicBezTo>
                        <a:pt x="166422" y="160244"/>
                        <a:pt x="154132" y="159896"/>
                        <a:pt x="150978" y="141560"/>
                      </a:cubicBezTo>
                      <a:cubicBezTo>
                        <a:pt x="147824" y="123224"/>
                        <a:pt x="178257" y="100638"/>
                        <a:pt x="182942" y="76761"/>
                      </a:cubicBezTo>
                      <a:cubicBezTo>
                        <a:pt x="186107" y="60615"/>
                        <a:pt x="165527" y="56991"/>
                        <a:pt x="161558" y="43926"/>
                      </a:cubicBezTo>
                      <a:cubicBezTo>
                        <a:pt x="156982" y="28871"/>
                        <a:pt x="183816" y="931"/>
                        <a:pt x="183816" y="931"/>
                      </a:cubicBezTo>
                      <a:cubicBezTo>
                        <a:pt x="152188" y="-3525"/>
                        <a:pt x="128579" y="8920"/>
                        <a:pt x="121593" y="19015"/>
                      </a:cubicBezTo>
                      <a:cubicBezTo>
                        <a:pt x="110534" y="35039"/>
                        <a:pt x="121267" y="58890"/>
                        <a:pt x="112315" y="67577"/>
                      </a:cubicBezTo>
                      <a:cubicBezTo>
                        <a:pt x="100274" y="79254"/>
                        <a:pt x="80829" y="80326"/>
                        <a:pt x="73598" y="100987"/>
                      </a:cubicBezTo>
                      <a:cubicBezTo>
                        <a:pt x="67480" y="118425"/>
                        <a:pt x="96181" y="151131"/>
                        <a:pt x="81665" y="170132"/>
                      </a:cubicBezTo>
                      <a:cubicBezTo>
                        <a:pt x="67941" y="188126"/>
                        <a:pt x="32655" y="179523"/>
                        <a:pt x="23969" y="205015"/>
                      </a:cubicBezTo>
                      <a:cubicBezTo>
                        <a:pt x="14790" y="231889"/>
                        <a:pt x="50206" y="252027"/>
                        <a:pt x="37937" y="278391"/>
                      </a:cubicBezTo>
                      <a:cubicBezTo>
                        <a:pt x="27140" y="301583"/>
                        <a:pt x="7575" y="302856"/>
                        <a:pt x="4057" y="327786"/>
                      </a:cubicBezTo>
                      <a:cubicBezTo>
                        <a:pt x="1164" y="348317"/>
                        <a:pt x="28225" y="369650"/>
                        <a:pt x="22069" y="389258"/>
                      </a:cubicBezTo>
                      <a:cubicBezTo>
                        <a:pt x="16060" y="408401"/>
                        <a:pt x="-7750" y="414285"/>
                        <a:pt x="2553" y="432853"/>
                      </a:cubicBezTo>
                      <a:cubicBezTo>
                        <a:pt x="14925" y="455142"/>
                        <a:pt x="34501" y="452345"/>
                        <a:pt x="28166" y="473717"/>
                      </a:cubicBezTo>
                      <a:cubicBezTo>
                        <a:pt x="22835" y="491678"/>
                        <a:pt x="29881" y="503129"/>
                        <a:pt x="39104" y="514070"/>
                      </a:cubicBezTo>
                      <a:cubicBezTo>
                        <a:pt x="56900" y="535170"/>
                        <a:pt x="49799" y="558563"/>
                        <a:pt x="55727" y="587646"/>
                      </a:cubicBezTo>
                      <a:cubicBezTo>
                        <a:pt x="57213" y="592756"/>
                        <a:pt x="61900" y="595465"/>
                        <a:pt x="66196" y="593696"/>
                      </a:cubicBezTo>
                      <a:cubicBezTo>
                        <a:pt x="67732" y="593064"/>
                        <a:pt x="69075" y="591904"/>
                        <a:pt x="70059" y="590365"/>
                      </a:cubicBezTo>
                      <a:cubicBezTo>
                        <a:pt x="75497" y="580498"/>
                        <a:pt x="82163" y="571672"/>
                        <a:pt x="89830" y="564188"/>
                      </a:cubicBezTo>
                      <a:cubicBezTo>
                        <a:pt x="102316" y="553157"/>
                        <a:pt x="113716" y="542229"/>
                        <a:pt x="106794" y="522853"/>
                      </a:cubicBezTo>
                      <a:cubicBezTo>
                        <a:pt x="98765" y="500352"/>
                        <a:pt x="77333" y="498576"/>
                        <a:pt x="88369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9" name="Freeform: Shape 1178">
                  <a:extLst>
                    <a:ext uri="{FF2B5EF4-FFF2-40B4-BE49-F238E27FC236}">
                      <a16:creationId xmlns:a16="http://schemas.microsoft.com/office/drawing/2014/main" id="{60CEF636-4EBE-990F-80CB-05F7079F03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24890" y="16109102"/>
                  <a:ext cx="162532" cy="319857"/>
                </a:xfrm>
                <a:custGeom>
                  <a:avLst/>
                  <a:gdLst>
                    <a:gd name="connsiteX0" fmla="*/ 130290 w 162532"/>
                    <a:gd name="connsiteY0" fmla="*/ 213688 h 319857"/>
                    <a:gd name="connsiteX1" fmla="*/ 132374 w 162532"/>
                    <a:gd name="connsiteY1" fmla="*/ 165171 h 319857"/>
                    <a:gd name="connsiteX2" fmla="*/ 105638 w 162532"/>
                    <a:gd name="connsiteY2" fmla="*/ 139589 h 319857"/>
                    <a:gd name="connsiteX3" fmla="*/ 106892 w 162532"/>
                    <a:gd name="connsiteY3" fmla="*/ 86028 h 319857"/>
                    <a:gd name="connsiteX4" fmla="*/ 72985 w 162532"/>
                    <a:gd name="connsiteY4" fmla="*/ 58715 h 319857"/>
                    <a:gd name="connsiteX5" fmla="*/ 46824 w 162532"/>
                    <a:gd name="connsiteY5" fmla="*/ 14209 h 319857"/>
                    <a:gd name="connsiteX6" fmla="*/ 15534 w 162532"/>
                    <a:gd name="connsiteY6" fmla="*/ 0 h 319857"/>
                    <a:gd name="connsiteX7" fmla="*/ 11088 w 162532"/>
                    <a:gd name="connsiteY7" fmla="*/ 53122 h 319857"/>
                    <a:gd name="connsiteX8" fmla="*/ 38003 w 162532"/>
                    <a:gd name="connsiteY8" fmla="*/ 86260 h 319857"/>
                    <a:gd name="connsiteX9" fmla="*/ 42443 w 162532"/>
                    <a:gd name="connsiteY9" fmla="*/ 146325 h 319857"/>
                    <a:gd name="connsiteX10" fmla="*/ 76003 w 162532"/>
                    <a:gd name="connsiteY10" fmla="*/ 164519 h 319857"/>
                    <a:gd name="connsiteX11" fmla="*/ 74999 w 162532"/>
                    <a:gd name="connsiteY11" fmla="*/ 236428 h 319857"/>
                    <a:gd name="connsiteX12" fmla="*/ 128091 w 162532"/>
                    <a:gd name="connsiteY12" fmla="*/ 314454 h 319857"/>
                    <a:gd name="connsiteX13" fmla="*/ 139339 w 162532"/>
                    <a:gd name="connsiteY13" fmla="*/ 318759 h 319857"/>
                    <a:gd name="connsiteX14" fmla="*/ 142461 w 162532"/>
                    <a:gd name="connsiteY14" fmla="*/ 315455 h 319857"/>
                    <a:gd name="connsiteX15" fmla="*/ 162166 w 162532"/>
                    <a:gd name="connsiteY15" fmla="*/ 266938 h 319857"/>
                    <a:gd name="connsiteX16" fmla="*/ 130290 w 162532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2532" h="319857">
                      <a:moveTo>
                        <a:pt x="130290" y="213688"/>
                      </a:moveTo>
                      <a:cubicBezTo>
                        <a:pt x="128189" y="195397"/>
                        <a:pt x="134768" y="173980"/>
                        <a:pt x="132374" y="165171"/>
                      </a:cubicBezTo>
                      <a:cubicBezTo>
                        <a:pt x="125740" y="140758"/>
                        <a:pt x="112668" y="153785"/>
                        <a:pt x="105638" y="139589"/>
                      </a:cubicBezTo>
                      <a:cubicBezTo>
                        <a:pt x="96990" y="122151"/>
                        <a:pt x="112283" y="107774"/>
                        <a:pt x="106892" y="86028"/>
                      </a:cubicBezTo>
                      <a:cubicBezTo>
                        <a:pt x="102468" y="68183"/>
                        <a:pt x="93793" y="70334"/>
                        <a:pt x="72985" y="58715"/>
                      </a:cubicBezTo>
                      <a:cubicBezTo>
                        <a:pt x="58936" y="50868"/>
                        <a:pt x="55662" y="30620"/>
                        <a:pt x="46824" y="14209"/>
                      </a:cubicBezTo>
                      <a:cubicBezTo>
                        <a:pt x="39903" y="1356"/>
                        <a:pt x="15534" y="0"/>
                        <a:pt x="15534" y="0"/>
                      </a:cubicBezTo>
                      <a:cubicBezTo>
                        <a:pt x="-11154" y="2881"/>
                        <a:pt x="2907" y="41509"/>
                        <a:pt x="11088" y="53122"/>
                      </a:cubicBezTo>
                      <a:cubicBezTo>
                        <a:pt x="20409" y="66368"/>
                        <a:pt x="35679" y="62286"/>
                        <a:pt x="38003" y="86260"/>
                      </a:cubicBezTo>
                      <a:cubicBezTo>
                        <a:pt x="40684" y="114032"/>
                        <a:pt x="34024" y="123190"/>
                        <a:pt x="42443" y="146325"/>
                      </a:cubicBezTo>
                      <a:cubicBezTo>
                        <a:pt x="51726" y="171849"/>
                        <a:pt x="70775" y="144885"/>
                        <a:pt x="76003" y="164519"/>
                      </a:cubicBezTo>
                      <a:cubicBezTo>
                        <a:pt x="80932" y="183048"/>
                        <a:pt x="65320" y="214043"/>
                        <a:pt x="74999" y="236428"/>
                      </a:cubicBezTo>
                      <a:cubicBezTo>
                        <a:pt x="87235" y="264710"/>
                        <a:pt x="114004" y="269664"/>
                        <a:pt x="128091" y="314454"/>
                      </a:cubicBezTo>
                      <a:cubicBezTo>
                        <a:pt x="130198" y="319338"/>
                        <a:pt x="135233" y="321265"/>
                        <a:pt x="139339" y="318759"/>
                      </a:cubicBezTo>
                      <a:cubicBezTo>
                        <a:pt x="140597" y="317989"/>
                        <a:pt x="141672" y="316853"/>
                        <a:pt x="142461" y="315455"/>
                      </a:cubicBezTo>
                      <a:cubicBezTo>
                        <a:pt x="151920" y="301182"/>
                        <a:pt x="158645" y="284625"/>
                        <a:pt x="162166" y="266938"/>
                      </a:cubicBezTo>
                      <a:cubicBezTo>
                        <a:pt x="166412" y="236822"/>
                        <a:pt x="132336" y="231513"/>
                        <a:pt x="130290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0" name="Freeform: Shape 1179">
                  <a:extLst>
                    <a:ext uri="{FF2B5EF4-FFF2-40B4-BE49-F238E27FC236}">
                      <a16:creationId xmlns:a16="http://schemas.microsoft.com/office/drawing/2014/main" id="{42EC024F-5241-64CA-6EC0-B024C9500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80036" y="16072212"/>
                  <a:ext cx="138992" cy="330827"/>
                </a:xfrm>
                <a:custGeom>
                  <a:avLst/>
                  <a:gdLst>
                    <a:gd name="connsiteX0" fmla="*/ 121381 w 138992"/>
                    <a:gd name="connsiteY0" fmla="*/ 80640 h 330827"/>
                    <a:gd name="connsiteX1" fmla="*/ 138085 w 138992"/>
                    <a:gd name="connsiteY1" fmla="*/ 19548 h 330827"/>
                    <a:gd name="connsiteX2" fmla="*/ 96138 w 138992"/>
                    <a:gd name="connsiteY2" fmla="*/ 18818 h 330827"/>
                    <a:gd name="connsiteX3" fmla="*/ 66617 w 138992"/>
                    <a:gd name="connsiteY3" fmla="*/ 75821 h 330827"/>
                    <a:gd name="connsiteX4" fmla="*/ 64266 w 138992"/>
                    <a:gd name="connsiteY4" fmla="*/ 122000 h 330827"/>
                    <a:gd name="connsiteX5" fmla="*/ 35554 w 138992"/>
                    <a:gd name="connsiteY5" fmla="*/ 138314 h 330827"/>
                    <a:gd name="connsiteX6" fmla="*/ 36211 w 138992"/>
                    <a:gd name="connsiteY6" fmla="*/ 183176 h 330827"/>
                    <a:gd name="connsiteX7" fmla="*/ 6457 w 138992"/>
                    <a:gd name="connsiteY7" fmla="*/ 213356 h 330827"/>
                    <a:gd name="connsiteX8" fmla="*/ 6033 w 138992"/>
                    <a:gd name="connsiteY8" fmla="*/ 265935 h 330827"/>
                    <a:gd name="connsiteX9" fmla="*/ 10452 w 138992"/>
                    <a:gd name="connsiteY9" fmla="*/ 323888 h 330827"/>
                    <a:gd name="connsiteX10" fmla="*/ 16105 w 138992"/>
                    <a:gd name="connsiteY10" fmla="*/ 330827 h 330827"/>
                    <a:gd name="connsiteX11" fmla="*/ 21222 w 138992"/>
                    <a:gd name="connsiteY11" fmla="*/ 327298 h 330827"/>
                    <a:gd name="connsiteX12" fmla="*/ 56161 w 138992"/>
                    <a:gd name="connsiteY12" fmla="*/ 277225 h 330827"/>
                    <a:gd name="connsiteX13" fmla="*/ 64798 w 138992"/>
                    <a:gd name="connsiteY13" fmla="*/ 227791 h 330827"/>
                    <a:gd name="connsiteX14" fmla="*/ 100377 w 138992"/>
                    <a:gd name="connsiteY14" fmla="*/ 200019 h 330827"/>
                    <a:gd name="connsiteX15" fmla="*/ 96284 w 138992"/>
                    <a:gd name="connsiteY15" fmla="*/ 152568 h 330827"/>
                    <a:gd name="connsiteX16" fmla="*/ 130859 w 138992"/>
                    <a:gd name="connsiteY16" fmla="*/ 129318 h 330827"/>
                    <a:gd name="connsiteX17" fmla="*/ 121381 w 13899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8992" h="330827">
                      <a:moveTo>
                        <a:pt x="121381" y="80640"/>
                      </a:moveTo>
                      <a:cubicBezTo>
                        <a:pt x="135211" y="64899"/>
                        <a:pt x="141485" y="41957"/>
                        <a:pt x="138085" y="19548"/>
                      </a:cubicBezTo>
                      <a:cubicBezTo>
                        <a:pt x="133986" y="-6041"/>
                        <a:pt x="99921" y="-6738"/>
                        <a:pt x="96138" y="18818"/>
                      </a:cubicBezTo>
                      <a:cubicBezTo>
                        <a:pt x="93239" y="38414"/>
                        <a:pt x="98195" y="60553"/>
                        <a:pt x="66617" y="75821"/>
                      </a:cubicBezTo>
                      <a:cubicBezTo>
                        <a:pt x="44718" y="86414"/>
                        <a:pt x="70248" y="110536"/>
                        <a:pt x="64266" y="122000"/>
                      </a:cubicBezTo>
                      <a:cubicBezTo>
                        <a:pt x="58284" y="133464"/>
                        <a:pt x="42177" y="128323"/>
                        <a:pt x="35554" y="138314"/>
                      </a:cubicBezTo>
                      <a:cubicBezTo>
                        <a:pt x="23844" y="155966"/>
                        <a:pt x="41238" y="169645"/>
                        <a:pt x="36211" y="183176"/>
                      </a:cubicBezTo>
                      <a:cubicBezTo>
                        <a:pt x="30017" y="199832"/>
                        <a:pt x="16831" y="196861"/>
                        <a:pt x="6457" y="213356"/>
                      </a:cubicBezTo>
                      <a:cubicBezTo>
                        <a:pt x="-2056" y="226919"/>
                        <a:pt x="-2104" y="231750"/>
                        <a:pt x="6033" y="265935"/>
                      </a:cubicBezTo>
                      <a:cubicBezTo>
                        <a:pt x="9696" y="284927"/>
                        <a:pt x="11182" y="304422"/>
                        <a:pt x="10452" y="323888"/>
                      </a:cubicBezTo>
                      <a:cubicBezTo>
                        <a:pt x="10403" y="327661"/>
                        <a:pt x="12933" y="330768"/>
                        <a:pt x="16105" y="330827"/>
                      </a:cubicBezTo>
                      <a:cubicBezTo>
                        <a:pt x="18228" y="330866"/>
                        <a:pt x="20196" y="329509"/>
                        <a:pt x="21222" y="327298"/>
                      </a:cubicBezTo>
                      <a:cubicBezTo>
                        <a:pt x="29973" y="308291"/>
                        <a:pt x="42503" y="285963"/>
                        <a:pt x="56161" y="277225"/>
                      </a:cubicBezTo>
                      <a:cubicBezTo>
                        <a:pt x="74597" y="265438"/>
                        <a:pt x="64141" y="248459"/>
                        <a:pt x="64798" y="227791"/>
                      </a:cubicBezTo>
                      <a:cubicBezTo>
                        <a:pt x="65580" y="204101"/>
                        <a:pt x="89227" y="214519"/>
                        <a:pt x="100377" y="200019"/>
                      </a:cubicBezTo>
                      <a:cubicBezTo>
                        <a:pt x="113059" y="183582"/>
                        <a:pt x="91778" y="171040"/>
                        <a:pt x="96284" y="152568"/>
                      </a:cubicBezTo>
                      <a:cubicBezTo>
                        <a:pt x="101648" y="130577"/>
                        <a:pt x="124361" y="143371"/>
                        <a:pt x="130859" y="129318"/>
                      </a:cubicBezTo>
                      <a:cubicBezTo>
                        <a:pt x="141928" y="105331"/>
                        <a:pt x="102272" y="102967"/>
                        <a:pt x="121381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1" name="Freeform: Shape 1180">
                  <a:extLst>
                    <a:ext uri="{FF2B5EF4-FFF2-40B4-BE49-F238E27FC236}">
                      <a16:creationId xmlns:a16="http://schemas.microsoft.com/office/drawing/2014/main" id="{AED43258-2E61-962F-C43C-F54D3D9308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7116" y="15890286"/>
                  <a:ext cx="49856" cy="59315"/>
                </a:xfrm>
                <a:custGeom>
                  <a:avLst/>
                  <a:gdLst>
                    <a:gd name="connsiteX0" fmla="*/ 24928 w 49856"/>
                    <a:gd name="connsiteY0" fmla="*/ 59315 h 59315"/>
                    <a:gd name="connsiteX1" fmla="*/ 49857 w 49856"/>
                    <a:gd name="connsiteY1" fmla="*/ 29658 h 59315"/>
                    <a:gd name="connsiteX2" fmla="*/ 24928 w 49856"/>
                    <a:gd name="connsiteY2" fmla="*/ 0 h 59315"/>
                    <a:gd name="connsiteX3" fmla="*/ 0 w 49856"/>
                    <a:gd name="connsiteY3" fmla="*/ 29658 h 59315"/>
                    <a:gd name="connsiteX4" fmla="*/ 24928 w 49856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56" h="59315">
                      <a:moveTo>
                        <a:pt x="24928" y="59315"/>
                      </a:moveTo>
                      <a:cubicBezTo>
                        <a:pt x="38696" y="59315"/>
                        <a:pt x="49857" y="46037"/>
                        <a:pt x="49857" y="29658"/>
                      </a:cubicBezTo>
                      <a:cubicBezTo>
                        <a:pt x="49857" y="13278"/>
                        <a:pt x="38696" y="0"/>
                        <a:pt x="24928" y="0"/>
                      </a:cubicBezTo>
                      <a:cubicBezTo>
                        <a:pt x="11161" y="0"/>
                        <a:pt x="0" y="13278"/>
                        <a:pt x="0" y="29658"/>
                      </a:cubicBezTo>
                      <a:cubicBezTo>
                        <a:pt x="0" y="46037"/>
                        <a:pt x="11161" y="59315"/>
                        <a:pt x="24928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102E342A-F950-0D05-4E9B-0B76A5240E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0083" y="15956531"/>
                  <a:ext cx="33244" cy="39552"/>
                </a:xfrm>
                <a:custGeom>
                  <a:avLst/>
                  <a:gdLst>
                    <a:gd name="connsiteX0" fmla="*/ 16617 w 33244"/>
                    <a:gd name="connsiteY0" fmla="*/ 39552 h 39552"/>
                    <a:gd name="connsiteX1" fmla="*/ 33245 w 33244"/>
                    <a:gd name="connsiteY1" fmla="*/ 19783 h 39552"/>
                    <a:gd name="connsiteX2" fmla="*/ 16628 w 33244"/>
                    <a:gd name="connsiteY2" fmla="*/ 0 h 39552"/>
                    <a:gd name="connsiteX3" fmla="*/ 0 w 33244"/>
                    <a:gd name="connsiteY3" fmla="*/ 19770 h 39552"/>
                    <a:gd name="connsiteX4" fmla="*/ 0 w 33244"/>
                    <a:gd name="connsiteY4" fmla="*/ 19776 h 39552"/>
                    <a:gd name="connsiteX5" fmla="*/ 16617 w 33244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44" h="39552">
                      <a:moveTo>
                        <a:pt x="16617" y="39552"/>
                      </a:moveTo>
                      <a:cubicBezTo>
                        <a:pt x="25797" y="39556"/>
                        <a:pt x="33242" y="30705"/>
                        <a:pt x="33245" y="19783"/>
                      </a:cubicBezTo>
                      <a:cubicBezTo>
                        <a:pt x="33248" y="8860"/>
                        <a:pt x="25808" y="4"/>
                        <a:pt x="16628" y="0"/>
                      </a:cubicBezTo>
                      <a:cubicBezTo>
                        <a:pt x="74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439" y="39548"/>
                        <a:pt x="16617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930AAB86-33EB-4E57-E700-EF81A0A1C2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90047" y="16033795"/>
                  <a:ext cx="29195" cy="34734"/>
                </a:xfrm>
                <a:custGeom>
                  <a:avLst/>
                  <a:gdLst>
                    <a:gd name="connsiteX0" fmla="*/ 0 w 29195"/>
                    <a:gd name="connsiteY0" fmla="*/ 17361 h 34734"/>
                    <a:gd name="connsiteX1" fmla="*/ 14592 w 29195"/>
                    <a:gd name="connsiteY1" fmla="*/ 34734 h 34734"/>
                    <a:gd name="connsiteX2" fmla="*/ 29195 w 29195"/>
                    <a:gd name="connsiteY2" fmla="*/ 17373 h 34734"/>
                    <a:gd name="connsiteX3" fmla="*/ 14603 w 29195"/>
                    <a:gd name="connsiteY3" fmla="*/ 0 h 34734"/>
                    <a:gd name="connsiteX4" fmla="*/ 14598 w 29195"/>
                    <a:gd name="connsiteY4" fmla="*/ 0 h 34734"/>
                    <a:gd name="connsiteX5" fmla="*/ 0 w 29195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195" h="34734">
                      <a:moveTo>
                        <a:pt x="0" y="17361"/>
                      </a:moveTo>
                      <a:cubicBezTo>
                        <a:pt x="-3" y="26952"/>
                        <a:pt x="6530" y="34730"/>
                        <a:pt x="14592" y="34734"/>
                      </a:cubicBezTo>
                      <a:cubicBezTo>
                        <a:pt x="22654" y="34738"/>
                        <a:pt x="29192" y="26965"/>
                        <a:pt x="29195" y="17373"/>
                      </a:cubicBezTo>
                      <a:cubicBezTo>
                        <a:pt x="29198" y="7782"/>
                        <a:pt x="22665" y="4"/>
                        <a:pt x="14603" y="0"/>
                      </a:cubicBezTo>
                      <a:cubicBezTo>
                        <a:pt x="14601" y="0"/>
                        <a:pt x="14599" y="0"/>
                        <a:pt x="14598" y="0"/>
                      </a:cubicBezTo>
                      <a:cubicBezTo>
                        <a:pt x="6538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aphic 68" descr="Seaweed with solid fill">
                <a:extLst>
                  <a:ext uri="{FF2B5EF4-FFF2-40B4-BE49-F238E27FC236}">
                    <a16:creationId xmlns:a16="http://schemas.microsoft.com/office/drawing/2014/main" id="{2866E249-B3C4-9571-8FD2-2B8698FA24E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517153" y="5058609"/>
                <a:ext cx="94270" cy="121209"/>
                <a:chOff x="11104655" y="16001125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id="{21742866-C53E-9F1B-4E27-6E08D3381F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79123" y="16001125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id="{6E307541-97AE-F9B5-4567-96B41E293A2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04655" y="16055231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3" name="Freeform: Shape 1172">
                  <a:extLst>
                    <a:ext uri="{FF2B5EF4-FFF2-40B4-BE49-F238E27FC236}">
                      <a16:creationId xmlns:a16="http://schemas.microsoft.com/office/drawing/2014/main" id="{BF9CB8F1-983B-85B1-E244-DD863D28F0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52451" y="16100373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4" name="Freeform: Shape 1173">
                  <a:extLst>
                    <a:ext uri="{FF2B5EF4-FFF2-40B4-BE49-F238E27FC236}">
                      <a16:creationId xmlns:a16="http://schemas.microsoft.com/office/drawing/2014/main" id="{1C3AF656-DA52-CF46-975B-1166BEE54D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26227" y="16153013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5" name="Freeform: Shape 1174">
                  <a:extLst>
                    <a:ext uri="{FF2B5EF4-FFF2-40B4-BE49-F238E27FC236}">
                      <a16:creationId xmlns:a16="http://schemas.microsoft.com/office/drawing/2014/main" id="{58E722B2-1FD2-B996-B9DB-9FCEF38D77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2245" y="16203076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6" name="Freeform: Shape 1175">
                  <a:extLst>
                    <a:ext uri="{FF2B5EF4-FFF2-40B4-BE49-F238E27FC236}">
                      <a16:creationId xmlns:a16="http://schemas.microsoft.com/office/drawing/2014/main" id="{91216FE3-8A61-03D4-C81E-E986FFCAA78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73777" y="16242302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id="{21794E06-3ACE-E6AC-E451-8FE9BD3994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50990" y="16288044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aphic 69" descr="Seaweed with solid fill">
                <a:extLst>
                  <a:ext uri="{FF2B5EF4-FFF2-40B4-BE49-F238E27FC236}">
                    <a16:creationId xmlns:a16="http://schemas.microsoft.com/office/drawing/2014/main" id="{AECC2702-C223-1D73-180A-122548E7021A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821564" y="5071113"/>
                <a:ext cx="153466" cy="179249"/>
                <a:chOff x="12034781" y="16042578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id="{926E090E-A73C-9882-E2E9-C098D1C387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202704" y="16042578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id="{888B0C80-F08B-F50C-13B9-791D140221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4781" y="16302510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id="{CDF52827-5292-3358-929D-98952E9A4E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333" y="16265620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id="{FAD51DB6-9C5D-84B1-2CD6-D60316F8A1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73122" y="16083694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id="{6F652ED9-7AE5-25DA-62A2-B9632A6202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59931" y="16149939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id="{24F5759D-4B4C-B507-E130-8D2E817B3C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12299" y="16227203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4" name="Graphic 71" descr="Seaweed with solid fill">
                <a:extLst>
                  <a:ext uri="{FF2B5EF4-FFF2-40B4-BE49-F238E27FC236}">
                    <a16:creationId xmlns:a16="http://schemas.microsoft.com/office/drawing/2014/main" id="{78ED3066-3EF7-6525-1B2C-C6DF28B57049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565143" y="5372445"/>
                <a:ext cx="116658" cy="121209"/>
                <a:chOff x="14306785" y="17041537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58" name="Freeform: Shape 1157">
                  <a:extLst>
                    <a:ext uri="{FF2B5EF4-FFF2-40B4-BE49-F238E27FC236}">
                      <a16:creationId xmlns:a16="http://schemas.microsoft.com/office/drawing/2014/main" id="{66585F5C-8BA8-A1D8-BE46-DE087DCD27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8938" y="17041537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9" name="Freeform: Shape 1158">
                  <a:extLst>
                    <a:ext uri="{FF2B5EF4-FFF2-40B4-BE49-F238E27FC236}">
                      <a16:creationId xmlns:a16="http://schemas.microsoft.com/office/drawing/2014/main" id="{7ED60E13-6FAF-408C-2AE4-625DFE44CC3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06785" y="17095643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0" name="Freeform: Shape 1159">
                  <a:extLst>
                    <a:ext uri="{FF2B5EF4-FFF2-40B4-BE49-F238E27FC236}">
                      <a16:creationId xmlns:a16="http://schemas.microsoft.com/office/drawing/2014/main" id="{1C5C1247-18F0-8583-833E-8206B018F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65932" y="17140785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1" name="Freeform: Shape 1160">
                  <a:extLst>
                    <a:ext uri="{FF2B5EF4-FFF2-40B4-BE49-F238E27FC236}">
                      <a16:creationId xmlns:a16="http://schemas.microsoft.com/office/drawing/2014/main" id="{3A907CD9-CB80-DC36-49B5-BDE13A6BB1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33480" y="17193425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2" name="Freeform: Shape 1161">
                  <a:extLst>
                    <a:ext uri="{FF2B5EF4-FFF2-40B4-BE49-F238E27FC236}">
                      <a16:creationId xmlns:a16="http://schemas.microsoft.com/office/drawing/2014/main" id="{4CCBFD8C-CC26-07A2-1DA5-844DB04E3A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88424" y="17243488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id="{D9F7C61E-F9CD-DB25-8ADE-A72A6DA5E2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39821" y="17282714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id="{93D37020-2797-7116-8FAA-77A25A7262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11621" y="17328456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5" name="Graphic 72" descr="Seaweed with solid fill">
                <a:extLst>
                  <a:ext uri="{FF2B5EF4-FFF2-40B4-BE49-F238E27FC236}">
                    <a16:creationId xmlns:a16="http://schemas.microsoft.com/office/drawing/2014/main" id="{B96478E1-5EB4-3CE4-7C3C-11FB0EFA9CE6}"/>
                  </a:ext>
                </a:extLst>
              </p:cNvPr>
              <p:cNvGrpSpPr>
                <a:grpSpLocks/>
              </p:cNvGrpSpPr>
              <p:nvPr/>
            </p:nvGrpSpPr>
            <p:grpSpPr>
              <a:xfrm rot="1759044">
                <a:off x="4343560" y="5231565"/>
                <a:ext cx="153466" cy="179249"/>
                <a:chOff x="13629738" y="1657449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52" name="Freeform: Shape 1151">
                  <a:extLst>
                    <a:ext uri="{FF2B5EF4-FFF2-40B4-BE49-F238E27FC236}">
                      <a16:creationId xmlns:a16="http://schemas.microsoft.com/office/drawing/2014/main" id="{57D57905-1772-4DC5-B009-8B1C8BC7A5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97661" y="1657449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3" name="Freeform: Shape 1152">
                  <a:extLst>
                    <a:ext uri="{FF2B5EF4-FFF2-40B4-BE49-F238E27FC236}">
                      <a16:creationId xmlns:a16="http://schemas.microsoft.com/office/drawing/2014/main" id="{BC838CAE-D5C9-BF36-D180-86F446F260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29738" y="1683443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4" name="Freeform: Shape 1153">
                  <a:extLst>
                    <a:ext uri="{FF2B5EF4-FFF2-40B4-BE49-F238E27FC236}">
                      <a16:creationId xmlns:a16="http://schemas.microsoft.com/office/drawing/2014/main" id="{B115BB90-3B40-A541-4350-FA15E90D2E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33290" y="1679754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5" name="Freeform: Shape 1154">
                  <a:extLst>
                    <a:ext uri="{FF2B5EF4-FFF2-40B4-BE49-F238E27FC236}">
                      <a16:creationId xmlns:a16="http://schemas.microsoft.com/office/drawing/2014/main" id="{6644602E-B247-E1EC-1084-DC4B3F3B361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8079" y="1661561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6" name="Freeform: Shape 1155">
                  <a:extLst>
                    <a:ext uri="{FF2B5EF4-FFF2-40B4-BE49-F238E27FC236}">
                      <a16:creationId xmlns:a16="http://schemas.microsoft.com/office/drawing/2014/main" id="{03507C0D-4B00-9ED7-BEAF-A0DAD6C9A7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54888" y="1668186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7" name="Freeform: Shape 1156">
                  <a:extLst>
                    <a:ext uri="{FF2B5EF4-FFF2-40B4-BE49-F238E27FC236}">
                      <a16:creationId xmlns:a16="http://schemas.microsoft.com/office/drawing/2014/main" id="{51F95C29-1590-4981-9724-6044D61FCB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07256" y="1675912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" name="Graphic 74" descr="Seaweed with solid fill">
                <a:extLst>
                  <a:ext uri="{FF2B5EF4-FFF2-40B4-BE49-F238E27FC236}">
                    <a16:creationId xmlns:a16="http://schemas.microsoft.com/office/drawing/2014/main" id="{75C30862-A4E0-1C03-41D1-7E4006CBD5E5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54377" y="5153059"/>
                <a:ext cx="153466" cy="179249"/>
                <a:chOff x="13051690" y="1631423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5AB9BDD4-AF91-DDC1-BC16-E10D13D678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9613" y="1631423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657F3008-C544-5681-0010-213BD5510C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1690" y="1657417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6663AC9A-296F-6905-3B78-AB2CD363CF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55242" y="1653728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A565CF92-8F8D-7D96-3775-9252C8C552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90031" y="1635535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F9FFEF11-CECD-0158-641D-B7D3C0A083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76840" y="1642160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F15A2476-F579-E5BD-F106-67A6FB0558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29208" y="1649886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" name="Graphic 75" descr="Seaweed with solid fill">
                <a:extLst>
                  <a:ext uri="{FF2B5EF4-FFF2-40B4-BE49-F238E27FC236}">
                    <a16:creationId xmlns:a16="http://schemas.microsoft.com/office/drawing/2014/main" id="{2F36A4E2-B1F2-888D-2C91-19FC7F34CCA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93564">
                <a:off x="4441481" y="5227028"/>
                <a:ext cx="109340" cy="216665"/>
                <a:chOff x="13928935" y="16559458"/>
                <a:chExt cx="334088" cy="718275"/>
              </a:xfrm>
              <a:solidFill>
                <a:srgbClr val="92D050"/>
              </a:solidFill>
            </p:grpSpPr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DFD58BB3-07DE-D546-BCE6-B21CE3BF01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48575" y="16559458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86A22E82-C516-91BE-747C-6E8EBA90BB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28935" y="16873647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49FD7953-71D9-392E-A043-2394A1D454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45207" y="16829058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25CE27FB-9618-5DA1-8201-10F726AA3E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56251" y="16609157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72421C3B-2987-423C-31AE-8D20CAA64A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18101" y="16689230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8C9A13A8-D2C9-99CB-E5B3-0D03C86344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84164" y="16782621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" name="Graphic 76" descr="Seaweed with solid fill">
                <a:extLst>
                  <a:ext uri="{FF2B5EF4-FFF2-40B4-BE49-F238E27FC236}">
                    <a16:creationId xmlns:a16="http://schemas.microsoft.com/office/drawing/2014/main" id="{6CC6682F-5BA0-4DFB-099A-DD49AE3FA5A1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49382" y="5173268"/>
                <a:ext cx="93378" cy="154328"/>
                <a:chOff x="13036429" y="16381237"/>
                <a:chExt cx="285316" cy="511618"/>
              </a:xfrm>
              <a:solidFill>
                <a:srgbClr val="92D050"/>
              </a:solidFill>
            </p:grpSpPr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80B6640E-FECF-0A40-6DF0-EF8299095A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38604" y="16381237"/>
                  <a:ext cx="133063" cy="511618"/>
                </a:xfrm>
                <a:custGeom>
                  <a:avLst/>
                  <a:gdLst>
                    <a:gd name="connsiteX0" fmla="*/ 63970 w 133063"/>
                    <a:gd name="connsiteY0" fmla="*/ 409451 h 511618"/>
                    <a:gd name="connsiteX1" fmla="*/ 76153 w 133063"/>
                    <a:gd name="connsiteY1" fmla="*/ 377199 h 511618"/>
                    <a:gd name="connsiteX2" fmla="*/ 51592 w 133063"/>
                    <a:gd name="connsiteY2" fmla="*/ 324373 h 511618"/>
                    <a:gd name="connsiteX3" fmla="*/ 77076 w 133063"/>
                    <a:gd name="connsiteY3" fmla="*/ 288157 h 511618"/>
                    <a:gd name="connsiteX4" fmla="*/ 64768 w 133063"/>
                    <a:gd name="connsiteY4" fmla="*/ 247909 h 511618"/>
                    <a:gd name="connsiteX5" fmla="*/ 92434 w 133063"/>
                    <a:gd name="connsiteY5" fmla="*/ 225667 h 511618"/>
                    <a:gd name="connsiteX6" fmla="*/ 86091 w 133063"/>
                    <a:gd name="connsiteY6" fmla="*/ 192303 h 511618"/>
                    <a:gd name="connsiteX7" fmla="*/ 117309 w 133063"/>
                    <a:gd name="connsiteY7" fmla="*/ 157166 h 511618"/>
                    <a:gd name="connsiteX8" fmla="*/ 109293 w 133063"/>
                    <a:gd name="connsiteY8" fmla="*/ 121878 h 511618"/>
                    <a:gd name="connsiteX9" fmla="*/ 132431 w 133063"/>
                    <a:gd name="connsiteY9" fmla="*/ 66089 h 511618"/>
                    <a:gd name="connsiteX10" fmla="*/ 116952 w 133063"/>
                    <a:gd name="connsiteY10" fmla="*/ 37819 h 511618"/>
                    <a:gd name="connsiteX11" fmla="*/ 133064 w 133063"/>
                    <a:gd name="connsiteY11" fmla="*/ 802 h 511618"/>
                    <a:gd name="connsiteX12" fmla="*/ 88021 w 133063"/>
                    <a:gd name="connsiteY12" fmla="*/ 16371 h 511618"/>
                    <a:gd name="connsiteX13" fmla="*/ 81305 w 133063"/>
                    <a:gd name="connsiteY13" fmla="*/ 58182 h 511618"/>
                    <a:gd name="connsiteX14" fmla="*/ 53278 w 133063"/>
                    <a:gd name="connsiteY14" fmla="*/ 86947 h 511618"/>
                    <a:gd name="connsiteX15" fmla="*/ 59117 w 133063"/>
                    <a:gd name="connsiteY15" fmla="*/ 146478 h 511618"/>
                    <a:gd name="connsiteX16" fmla="*/ 17351 w 133063"/>
                    <a:gd name="connsiteY16" fmla="*/ 176511 h 511618"/>
                    <a:gd name="connsiteX17" fmla="*/ 27463 w 133063"/>
                    <a:gd name="connsiteY17" fmla="*/ 239685 h 511618"/>
                    <a:gd name="connsiteX18" fmla="*/ 2937 w 133063"/>
                    <a:gd name="connsiteY18" fmla="*/ 282213 h 511618"/>
                    <a:gd name="connsiteX19" fmla="*/ 15976 w 133063"/>
                    <a:gd name="connsiteY19" fmla="*/ 335139 h 511618"/>
                    <a:gd name="connsiteX20" fmla="*/ 1848 w 133063"/>
                    <a:gd name="connsiteY20" fmla="*/ 372673 h 511618"/>
                    <a:gd name="connsiteX21" fmla="*/ 20389 w 133063"/>
                    <a:gd name="connsiteY21" fmla="*/ 407855 h 511618"/>
                    <a:gd name="connsiteX22" fmla="*/ 28308 w 133063"/>
                    <a:gd name="connsiteY22" fmla="*/ 442597 h 511618"/>
                    <a:gd name="connsiteX23" fmla="*/ 40341 w 133063"/>
                    <a:gd name="connsiteY23" fmla="*/ 505944 h 511618"/>
                    <a:gd name="connsiteX24" fmla="*/ 47919 w 133063"/>
                    <a:gd name="connsiteY24" fmla="*/ 511153 h 511618"/>
                    <a:gd name="connsiteX25" fmla="*/ 50715 w 133063"/>
                    <a:gd name="connsiteY25" fmla="*/ 508285 h 511618"/>
                    <a:gd name="connsiteX26" fmla="*/ 65028 w 133063"/>
                    <a:gd name="connsiteY26" fmla="*/ 485748 h 511618"/>
                    <a:gd name="connsiteX27" fmla="*/ 77308 w 133063"/>
                    <a:gd name="connsiteY27" fmla="*/ 450160 h 511618"/>
                    <a:gd name="connsiteX28" fmla="*/ 63970 w 13306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3063" h="511618">
                      <a:moveTo>
                        <a:pt x="63970" y="409451"/>
                      </a:moveTo>
                      <a:cubicBezTo>
                        <a:pt x="68191" y="398986"/>
                        <a:pt x="75088" y="404129"/>
                        <a:pt x="76153" y="377199"/>
                      </a:cubicBezTo>
                      <a:cubicBezTo>
                        <a:pt x="76982" y="355913"/>
                        <a:pt x="51431" y="346877"/>
                        <a:pt x="51592" y="324373"/>
                      </a:cubicBezTo>
                      <a:cubicBezTo>
                        <a:pt x="51729" y="305173"/>
                        <a:pt x="74534" y="306268"/>
                        <a:pt x="77076" y="288157"/>
                      </a:cubicBezTo>
                      <a:cubicBezTo>
                        <a:pt x="78754" y="276224"/>
                        <a:pt x="61542" y="258641"/>
                        <a:pt x="64768" y="247909"/>
                      </a:cubicBezTo>
                      <a:cubicBezTo>
                        <a:pt x="67995" y="237177"/>
                        <a:pt x="83140" y="235954"/>
                        <a:pt x="92434" y="225667"/>
                      </a:cubicBezTo>
                      <a:cubicBezTo>
                        <a:pt x="101865" y="215258"/>
                        <a:pt x="86123" y="203197"/>
                        <a:pt x="86091" y="192303"/>
                      </a:cubicBezTo>
                      <a:cubicBezTo>
                        <a:pt x="86060" y="181410"/>
                        <a:pt x="114146" y="176367"/>
                        <a:pt x="117309" y="157166"/>
                      </a:cubicBezTo>
                      <a:cubicBezTo>
                        <a:pt x="120473" y="137965"/>
                        <a:pt x="111576" y="137665"/>
                        <a:pt x="109293" y="121878"/>
                      </a:cubicBezTo>
                      <a:cubicBezTo>
                        <a:pt x="107009" y="106092"/>
                        <a:pt x="129040" y="86646"/>
                        <a:pt x="132431" y="66089"/>
                      </a:cubicBezTo>
                      <a:cubicBezTo>
                        <a:pt x="134722" y="52187"/>
                        <a:pt x="119824" y="49068"/>
                        <a:pt x="116952" y="37819"/>
                      </a:cubicBezTo>
                      <a:cubicBezTo>
                        <a:pt x="113639" y="24857"/>
                        <a:pt x="133064" y="802"/>
                        <a:pt x="133064" y="802"/>
                      </a:cubicBezTo>
                      <a:cubicBezTo>
                        <a:pt x="110169" y="-3035"/>
                        <a:pt x="93078" y="7680"/>
                        <a:pt x="88021" y="16371"/>
                      </a:cubicBezTo>
                      <a:cubicBezTo>
                        <a:pt x="80016" y="30167"/>
                        <a:pt x="87785" y="50703"/>
                        <a:pt x="81305" y="58182"/>
                      </a:cubicBezTo>
                      <a:cubicBezTo>
                        <a:pt x="72588" y="68235"/>
                        <a:pt x="58512" y="69158"/>
                        <a:pt x="53278" y="86947"/>
                      </a:cubicBezTo>
                      <a:cubicBezTo>
                        <a:pt x="48849" y="101960"/>
                        <a:pt x="69625" y="130119"/>
                        <a:pt x="59117" y="146478"/>
                      </a:cubicBezTo>
                      <a:cubicBezTo>
                        <a:pt x="49183" y="161970"/>
                        <a:pt x="23639" y="154564"/>
                        <a:pt x="17351" y="176511"/>
                      </a:cubicBezTo>
                      <a:cubicBezTo>
                        <a:pt x="10706" y="199649"/>
                        <a:pt x="36344" y="216987"/>
                        <a:pt x="27463" y="239685"/>
                      </a:cubicBezTo>
                      <a:cubicBezTo>
                        <a:pt x="19646" y="259653"/>
                        <a:pt x="5484" y="260749"/>
                        <a:pt x="2937" y="282213"/>
                      </a:cubicBezTo>
                      <a:cubicBezTo>
                        <a:pt x="842" y="299890"/>
                        <a:pt x="20432" y="318257"/>
                        <a:pt x="15976" y="335139"/>
                      </a:cubicBezTo>
                      <a:cubicBezTo>
                        <a:pt x="11626" y="351620"/>
                        <a:pt x="-5610" y="356686"/>
                        <a:pt x="1848" y="372673"/>
                      </a:cubicBezTo>
                      <a:cubicBezTo>
                        <a:pt x="10804" y="391862"/>
                        <a:pt x="24975" y="389455"/>
                        <a:pt x="20389" y="407855"/>
                      </a:cubicBezTo>
                      <a:cubicBezTo>
                        <a:pt x="16530" y="423319"/>
                        <a:pt x="21631" y="433178"/>
                        <a:pt x="28308" y="442597"/>
                      </a:cubicBezTo>
                      <a:cubicBezTo>
                        <a:pt x="41190" y="460764"/>
                        <a:pt x="36049" y="480904"/>
                        <a:pt x="40341" y="505944"/>
                      </a:cubicBezTo>
                      <a:cubicBezTo>
                        <a:pt x="41417" y="510343"/>
                        <a:pt x="44810" y="512676"/>
                        <a:pt x="47919" y="511153"/>
                      </a:cubicBezTo>
                      <a:cubicBezTo>
                        <a:pt x="49031" y="510609"/>
                        <a:pt x="50004" y="509610"/>
                        <a:pt x="50715" y="508285"/>
                      </a:cubicBezTo>
                      <a:cubicBezTo>
                        <a:pt x="54652" y="499790"/>
                        <a:pt x="59478" y="492191"/>
                        <a:pt x="65028" y="485748"/>
                      </a:cubicBezTo>
                      <a:cubicBezTo>
                        <a:pt x="74066" y="476250"/>
                        <a:pt x="82319" y="466842"/>
                        <a:pt x="77308" y="450160"/>
                      </a:cubicBezTo>
                      <a:cubicBezTo>
                        <a:pt x="71496" y="430787"/>
                        <a:pt x="55981" y="429257"/>
                        <a:pt x="63970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A74B80D7-88F3-78FC-BF68-C94B465BFB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36429" y="16605031"/>
                  <a:ext cx="117656" cy="275386"/>
                </a:xfrm>
                <a:custGeom>
                  <a:avLst/>
                  <a:gdLst>
                    <a:gd name="connsiteX0" fmla="*/ 94316 w 117656"/>
                    <a:gd name="connsiteY0" fmla="*/ 183978 h 275386"/>
                    <a:gd name="connsiteX1" fmla="*/ 95825 w 117656"/>
                    <a:gd name="connsiteY1" fmla="*/ 142207 h 275386"/>
                    <a:gd name="connsiteX2" fmla="*/ 76471 w 117656"/>
                    <a:gd name="connsiteY2" fmla="*/ 120181 h 275386"/>
                    <a:gd name="connsiteX3" fmla="*/ 77379 w 117656"/>
                    <a:gd name="connsiteY3" fmla="*/ 74067 h 275386"/>
                    <a:gd name="connsiteX4" fmla="*/ 52834 w 117656"/>
                    <a:gd name="connsiteY4" fmla="*/ 50551 h 275386"/>
                    <a:gd name="connsiteX5" fmla="*/ 33896 w 117656"/>
                    <a:gd name="connsiteY5" fmla="*/ 12233 h 275386"/>
                    <a:gd name="connsiteX6" fmla="*/ 11245 w 117656"/>
                    <a:gd name="connsiteY6" fmla="*/ 0 h 275386"/>
                    <a:gd name="connsiteX7" fmla="*/ 8026 w 117656"/>
                    <a:gd name="connsiteY7" fmla="*/ 45736 h 275386"/>
                    <a:gd name="connsiteX8" fmla="*/ 27510 w 117656"/>
                    <a:gd name="connsiteY8" fmla="*/ 74267 h 275386"/>
                    <a:gd name="connsiteX9" fmla="*/ 30725 w 117656"/>
                    <a:gd name="connsiteY9" fmla="*/ 125981 h 275386"/>
                    <a:gd name="connsiteX10" fmla="*/ 55019 w 117656"/>
                    <a:gd name="connsiteY10" fmla="*/ 141645 h 275386"/>
                    <a:gd name="connsiteX11" fmla="*/ 54292 w 117656"/>
                    <a:gd name="connsiteY11" fmla="*/ 203557 h 275386"/>
                    <a:gd name="connsiteX12" fmla="*/ 92725 w 117656"/>
                    <a:gd name="connsiteY12" fmla="*/ 270735 h 275386"/>
                    <a:gd name="connsiteX13" fmla="*/ 100867 w 117656"/>
                    <a:gd name="connsiteY13" fmla="*/ 274441 h 275386"/>
                    <a:gd name="connsiteX14" fmla="*/ 103127 w 117656"/>
                    <a:gd name="connsiteY14" fmla="*/ 271597 h 275386"/>
                    <a:gd name="connsiteX15" fmla="*/ 117392 w 117656"/>
                    <a:gd name="connsiteY15" fmla="*/ 229825 h 275386"/>
                    <a:gd name="connsiteX16" fmla="*/ 94316 w 117656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7656" h="275386">
                      <a:moveTo>
                        <a:pt x="94316" y="183978"/>
                      </a:moveTo>
                      <a:cubicBezTo>
                        <a:pt x="92796" y="168231"/>
                        <a:pt x="97558" y="149792"/>
                        <a:pt x="95825" y="142207"/>
                      </a:cubicBezTo>
                      <a:cubicBezTo>
                        <a:pt x="91023" y="121188"/>
                        <a:pt x="81560" y="132404"/>
                        <a:pt x="76471" y="120181"/>
                      </a:cubicBezTo>
                      <a:cubicBezTo>
                        <a:pt x="70211" y="105168"/>
                        <a:pt x="81281" y="92790"/>
                        <a:pt x="77379" y="74067"/>
                      </a:cubicBezTo>
                      <a:cubicBezTo>
                        <a:pt x="74176" y="58703"/>
                        <a:pt x="67896" y="60555"/>
                        <a:pt x="52834" y="50551"/>
                      </a:cubicBezTo>
                      <a:cubicBezTo>
                        <a:pt x="42663" y="43795"/>
                        <a:pt x="40294" y="26363"/>
                        <a:pt x="33896" y="12233"/>
                      </a:cubicBezTo>
                      <a:cubicBezTo>
                        <a:pt x="28886" y="1168"/>
                        <a:pt x="11245" y="0"/>
                        <a:pt x="11245" y="0"/>
                      </a:cubicBezTo>
                      <a:cubicBezTo>
                        <a:pt x="-8074" y="2480"/>
                        <a:pt x="2104" y="35738"/>
                        <a:pt x="8026" y="45736"/>
                      </a:cubicBezTo>
                      <a:cubicBezTo>
                        <a:pt x="14774" y="57141"/>
                        <a:pt x="25828" y="53626"/>
                        <a:pt x="27510" y="74267"/>
                      </a:cubicBezTo>
                      <a:cubicBezTo>
                        <a:pt x="29451" y="98178"/>
                        <a:pt x="24630" y="106063"/>
                        <a:pt x="30725" y="125981"/>
                      </a:cubicBezTo>
                      <a:cubicBezTo>
                        <a:pt x="37445" y="147957"/>
                        <a:pt x="51234" y="124741"/>
                        <a:pt x="55019" y="141645"/>
                      </a:cubicBezTo>
                      <a:cubicBezTo>
                        <a:pt x="58587" y="157599"/>
                        <a:pt x="47285" y="184284"/>
                        <a:pt x="54292" y="203557"/>
                      </a:cubicBezTo>
                      <a:cubicBezTo>
                        <a:pt x="63149" y="227907"/>
                        <a:pt x="82527" y="232172"/>
                        <a:pt x="92725" y="270735"/>
                      </a:cubicBezTo>
                      <a:cubicBezTo>
                        <a:pt x="94250" y="274940"/>
                        <a:pt x="97895" y="276599"/>
                        <a:pt x="100867" y="274441"/>
                      </a:cubicBezTo>
                      <a:cubicBezTo>
                        <a:pt x="101778" y="273779"/>
                        <a:pt x="102556" y="272800"/>
                        <a:pt x="103127" y="271597"/>
                      </a:cubicBezTo>
                      <a:cubicBezTo>
                        <a:pt x="109975" y="259308"/>
                        <a:pt x="114843" y="245053"/>
                        <a:pt x="117392" y="229825"/>
                      </a:cubicBezTo>
                      <a:cubicBezTo>
                        <a:pt x="120465" y="203896"/>
                        <a:pt x="95798" y="199325"/>
                        <a:pt x="94316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F1BE735C-EB23-8A92-D6D5-7FEE6BA6B8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21129" y="16573270"/>
                  <a:ext cx="100616" cy="284832"/>
                </a:xfrm>
                <a:custGeom>
                  <a:avLst/>
                  <a:gdLst>
                    <a:gd name="connsiteX0" fmla="*/ 87867 w 100616"/>
                    <a:gd name="connsiteY0" fmla="*/ 69428 h 284832"/>
                    <a:gd name="connsiteX1" fmla="*/ 99959 w 100616"/>
                    <a:gd name="connsiteY1" fmla="*/ 16830 h 284832"/>
                    <a:gd name="connsiteX2" fmla="*/ 69594 w 100616"/>
                    <a:gd name="connsiteY2" fmla="*/ 16202 h 284832"/>
                    <a:gd name="connsiteX3" fmla="*/ 48224 w 100616"/>
                    <a:gd name="connsiteY3" fmla="*/ 65280 h 284832"/>
                    <a:gd name="connsiteX4" fmla="*/ 46522 w 100616"/>
                    <a:gd name="connsiteY4" fmla="*/ 105038 h 284832"/>
                    <a:gd name="connsiteX5" fmla="*/ 25738 w 100616"/>
                    <a:gd name="connsiteY5" fmla="*/ 119084 h 284832"/>
                    <a:gd name="connsiteX6" fmla="*/ 26213 w 100616"/>
                    <a:gd name="connsiteY6" fmla="*/ 157708 h 284832"/>
                    <a:gd name="connsiteX7" fmla="*/ 4674 w 100616"/>
                    <a:gd name="connsiteY7" fmla="*/ 183693 h 284832"/>
                    <a:gd name="connsiteX8" fmla="*/ 4367 w 100616"/>
                    <a:gd name="connsiteY8" fmla="*/ 228962 h 284832"/>
                    <a:gd name="connsiteX9" fmla="*/ 7566 w 100616"/>
                    <a:gd name="connsiteY9" fmla="*/ 278857 h 284832"/>
                    <a:gd name="connsiteX10" fmla="*/ 11659 w 100616"/>
                    <a:gd name="connsiteY10" fmla="*/ 284831 h 284832"/>
                    <a:gd name="connsiteX11" fmla="*/ 15363 w 100616"/>
                    <a:gd name="connsiteY11" fmla="*/ 281793 h 284832"/>
                    <a:gd name="connsiteX12" fmla="*/ 40655 w 100616"/>
                    <a:gd name="connsiteY12" fmla="*/ 238682 h 284832"/>
                    <a:gd name="connsiteX13" fmla="*/ 46907 w 100616"/>
                    <a:gd name="connsiteY13" fmla="*/ 196121 h 284832"/>
                    <a:gd name="connsiteX14" fmla="*/ 72663 w 100616"/>
                    <a:gd name="connsiteY14" fmla="*/ 172210 h 284832"/>
                    <a:gd name="connsiteX15" fmla="*/ 69700 w 100616"/>
                    <a:gd name="connsiteY15" fmla="*/ 131357 h 284832"/>
                    <a:gd name="connsiteX16" fmla="*/ 94729 w 100616"/>
                    <a:gd name="connsiteY16" fmla="*/ 111338 h 284832"/>
                    <a:gd name="connsiteX17" fmla="*/ 87867 w 100616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0616" h="284832">
                      <a:moveTo>
                        <a:pt x="87867" y="69428"/>
                      </a:moveTo>
                      <a:cubicBezTo>
                        <a:pt x="97879" y="55876"/>
                        <a:pt x="102421" y="36123"/>
                        <a:pt x="99959" y="16830"/>
                      </a:cubicBezTo>
                      <a:cubicBezTo>
                        <a:pt x="96992" y="-5201"/>
                        <a:pt x="72333" y="-5801"/>
                        <a:pt x="69594" y="16202"/>
                      </a:cubicBezTo>
                      <a:cubicBezTo>
                        <a:pt x="67495" y="33073"/>
                        <a:pt x="71083" y="52135"/>
                        <a:pt x="48224" y="65280"/>
                      </a:cubicBezTo>
                      <a:cubicBezTo>
                        <a:pt x="32371" y="74399"/>
                        <a:pt x="50853" y="95168"/>
                        <a:pt x="46522" y="105038"/>
                      </a:cubicBezTo>
                      <a:cubicBezTo>
                        <a:pt x="42192" y="114908"/>
                        <a:pt x="30532" y="110482"/>
                        <a:pt x="25738" y="119084"/>
                      </a:cubicBezTo>
                      <a:cubicBezTo>
                        <a:pt x="17261" y="134281"/>
                        <a:pt x="29852" y="146059"/>
                        <a:pt x="26213" y="157708"/>
                      </a:cubicBezTo>
                      <a:cubicBezTo>
                        <a:pt x="21729" y="172049"/>
                        <a:pt x="12184" y="169491"/>
                        <a:pt x="4674" y="183693"/>
                      </a:cubicBezTo>
                      <a:cubicBezTo>
                        <a:pt x="-1488" y="195370"/>
                        <a:pt x="-1523" y="199530"/>
                        <a:pt x="4367" y="228962"/>
                      </a:cubicBezTo>
                      <a:cubicBezTo>
                        <a:pt x="7019" y="245313"/>
                        <a:pt x="8095" y="262097"/>
                        <a:pt x="7566" y="278857"/>
                      </a:cubicBezTo>
                      <a:cubicBezTo>
                        <a:pt x="7530" y="282106"/>
                        <a:pt x="9363" y="284781"/>
                        <a:pt x="11659" y="284831"/>
                      </a:cubicBezTo>
                      <a:cubicBezTo>
                        <a:pt x="13195" y="284865"/>
                        <a:pt x="14620" y="283697"/>
                        <a:pt x="15363" y="281793"/>
                      </a:cubicBezTo>
                      <a:cubicBezTo>
                        <a:pt x="21698" y="265428"/>
                        <a:pt x="30768" y="246205"/>
                        <a:pt x="40655" y="238682"/>
                      </a:cubicBezTo>
                      <a:cubicBezTo>
                        <a:pt x="54001" y="228534"/>
                        <a:pt x="46432" y="213915"/>
                        <a:pt x="46907" y="196121"/>
                      </a:cubicBezTo>
                      <a:cubicBezTo>
                        <a:pt x="47473" y="175725"/>
                        <a:pt x="64591" y="184694"/>
                        <a:pt x="72663" y="172210"/>
                      </a:cubicBezTo>
                      <a:cubicBezTo>
                        <a:pt x="81843" y="158059"/>
                        <a:pt x="66438" y="147260"/>
                        <a:pt x="69700" y="131357"/>
                      </a:cubicBezTo>
                      <a:cubicBezTo>
                        <a:pt x="73583" y="112423"/>
                        <a:pt x="90025" y="123438"/>
                        <a:pt x="94729" y="111338"/>
                      </a:cubicBezTo>
                      <a:cubicBezTo>
                        <a:pt x="102742" y="90686"/>
                        <a:pt x="74035" y="88651"/>
                        <a:pt x="87867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CF87B26F-DC5C-84E2-1986-0A854AA396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9758" y="16416637"/>
                  <a:ext cx="36091" cy="51068"/>
                </a:xfrm>
                <a:custGeom>
                  <a:avLst/>
                  <a:gdLst>
                    <a:gd name="connsiteX0" fmla="*/ 18046 w 36091"/>
                    <a:gd name="connsiteY0" fmla="*/ 51069 h 51068"/>
                    <a:gd name="connsiteX1" fmla="*/ 36091 w 36091"/>
                    <a:gd name="connsiteY1" fmla="*/ 25534 h 51068"/>
                    <a:gd name="connsiteX2" fmla="*/ 18046 w 36091"/>
                    <a:gd name="connsiteY2" fmla="*/ 0 h 51068"/>
                    <a:gd name="connsiteX3" fmla="*/ 0 w 36091"/>
                    <a:gd name="connsiteY3" fmla="*/ 25534 h 51068"/>
                    <a:gd name="connsiteX4" fmla="*/ 18046 w 3609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91" h="51068">
                      <a:moveTo>
                        <a:pt x="18046" y="51069"/>
                      </a:moveTo>
                      <a:cubicBezTo>
                        <a:pt x="28012" y="51069"/>
                        <a:pt x="36091" y="39637"/>
                        <a:pt x="36091" y="25534"/>
                      </a:cubicBezTo>
                      <a:cubicBezTo>
                        <a:pt x="36091" y="11432"/>
                        <a:pt x="28012" y="0"/>
                        <a:pt x="18046" y="0"/>
                      </a:cubicBezTo>
                      <a:cubicBezTo>
                        <a:pt x="8079" y="0"/>
                        <a:pt x="0" y="11432"/>
                        <a:pt x="0" y="25534"/>
                      </a:cubicBezTo>
                      <a:cubicBezTo>
                        <a:pt x="0" y="39637"/>
                        <a:pt x="8079" y="51069"/>
                        <a:pt x="18046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2607159C-34CE-5544-C8DA-F03A695FEE0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12578" y="16473672"/>
                  <a:ext cx="24065" cy="34053"/>
                </a:xfrm>
                <a:custGeom>
                  <a:avLst/>
                  <a:gdLst>
                    <a:gd name="connsiteX0" fmla="*/ 12029 w 24065"/>
                    <a:gd name="connsiteY0" fmla="*/ 34053 h 34053"/>
                    <a:gd name="connsiteX1" fmla="*/ 24066 w 24065"/>
                    <a:gd name="connsiteY1" fmla="*/ 17032 h 34053"/>
                    <a:gd name="connsiteX2" fmla="*/ 12037 w 24065"/>
                    <a:gd name="connsiteY2" fmla="*/ 0 h 34053"/>
                    <a:gd name="connsiteX3" fmla="*/ 0 w 24065"/>
                    <a:gd name="connsiteY3" fmla="*/ 17021 h 34053"/>
                    <a:gd name="connsiteX4" fmla="*/ 0 w 24065"/>
                    <a:gd name="connsiteY4" fmla="*/ 17027 h 34053"/>
                    <a:gd name="connsiteX5" fmla="*/ 12029 w 24065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65" h="34053">
                      <a:moveTo>
                        <a:pt x="12029" y="34053"/>
                      </a:moveTo>
                      <a:cubicBezTo>
                        <a:pt x="18675" y="34056"/>
                        <a:pt x="24064" y="26436"/>
                        <a:pt x="24066" y="17032"/>
                      </a:cubicBezTo>
                      <a:cubicBezTo>
                        <a:pt x="24068" y="7629"/>
                        <a:pt x="18683" y="3"/>
                        <a:pt x="12037" y="0"/>
                      </a:cubicBezTo>
                      <a:cubicBezTo>
                        <a:pt x="5391" y="-3"/>
                        <a:pt x="2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385" y="34050"/>
                        <a:pt x="1202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CB61D222-91BA-FA8F-D9F8-32CCDE23C9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83596" y="16540194"/>
                  <a:ext cx="21134" cy="29904"/>
                </a:xfrm>
                <a:custGeom>
                  <a:avLst/>
                  <a:gdLst>
                    <a:gd name="connsiteX0" fmla="*/ 0 w 21134"/>
                    <a:gd name="connsiteY0" fmla="*/ 14947 h 29904"/>
                    <a:gd name="connsiteX1" fmla="*/ 10563 w 21134"/>
                    <a:gd name="connsiteY1" fmla="*/ 29905 h 29904"/>
                    <a:gd name="connsiteX2" fmla="*/ 21134 w 21134"/>
                    <a:gd name="connsiteY2" fmla="*/ 14958 h 29904"/>
                    <a:gd name="connsiteX3" fmla="*/ 10571 w 21134"/>
                    <a:gd name="connsiteY3" fmla="*/ 0 h 29904"/>
                    <a:gd name="connsiteX4" fmla="*/ 10567 w 21134"/>
                    <a:gd name="connsiteY4" fmla="*/ 0 h 29904"/>
                    <a:gd name="connsiteX5" fmla="*/ 0 w 2113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34" h="29904">
                      <a:moveTo>
                        <a:pt x="0" y="14947"/>
                      </a:moveTo>
                      <a:cubicBezTo>
                        <a:pt x="-2" y="23205"/>
                        <a:pt x="4727" y="29902"/>
                        <a:pt x="10563" y="29905"/>
                      </a:cubicBezTo>
                      <a:cubicBezTo>
                        <a:pt x="16399" y="29908"/>
                        <a:pt x="21132" y="23216"/>
                        <a:pt x="21134" y="14958"/>
                      </a:cubicBezTo>
                      <a:cubicBezTo>
                        <a:pt x="21137" y="6700"/>
                        <a:pt x="16407" y="3"/>
                        <a:pt x="10571" y="0"/>
                      </a:cubicBezTo>
                      <a:cubicBezTo>
                        <a:pt x="10570" y="0"/>
                        <a:pt x="10568" y="0"/>
                        <a:pt x="10567" y="0"/>
                      </a:cubicBezTo>
                      <a:cubicBezTo>
                        <a:pt x="4733" y="0"/>
                        <a:pt x="2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0" name="Graphic 77" descr="Seaweed with solid fill">
                <a:extLst>
                  <a:ext uri="{FF2B5EF4-FFF2-40B4-BE49-F238E27FC236}">
                    <a16:creationId xmlns:a16="http://schemas.microsoft.com/office/drawing/2014/main" id="{82B6D5ED-0989-E05A-880B-7AB0C6448142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56602">
                <a:off x="4268096" y="5189101"/>
                <a:ext cx="132462" cy="179249"/>
                <a:chOff x="13399160" y="16433724"/>
                <a:chExt cx="404738" cy="594237"/>
              </a:xfrm>
              <a:solidFill>
                <a:srgbClr val="92D050"/>
              </a:solidFill>
            </p:grpSpPr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7BB54DE6-88C1-DCBB-F21C-68F72CF281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44100" y="16433724"/>
                  <a:ext cx="188758" cy="594237"/>
                </a:xfrm>
                <a:custGeom>
                  <a:avLst/>
                  <a:gdLst>
                    <a:gd name="connsiteX0" fmla="*/ 90746 w 188758"/>
                    <a:gd name="connsiteY0" fmla="*/ 475570 h 594237"/>
                    <a:gd name="connsiteX1" fmla="*/ 108027 w 188758"/>
                    <a:gd name="connsiteY1" fmla="*/ 438111 h 594237"/>
                    <a:gd name="connsiteX2" fmla="*/ 73186 w 188758"/>
                    <a:gd name="connsiteY2" fmla="*/ 376754 h 594237"/>
                    <a:gd name="connsiteX3" fmla="*/ 109337 w 188758"/>
                    <a:gd name="connsiteY3" fmla="*/ 334690 h 594237"/>
                    <a:gd name="connsiteX4" fmla="*/ 91877 w 188758"/>
                    <a:gd name="connsiteY4" fmla="*/ 287943 h 594237"/>
                    <a:gd name="connsiteX5" fmla="*/ 131123 w 188758"/>
                    <a:gd name="connsiteY5" fmla="*/ 262109 h 594237"/>
                    <a:gd name="connsiteX6" fmla="*/ 122125 w 188758"/>
                    <a:gd name="connsiteY6" fmla="*/ 223357 h 594237"/>
                    <a:gd name="connsiteX7" fmla="*/ 166410 w 188758"/>
                    <a:gd name="connsiteY7" fmla="*/ 182546 h 594237"/>
                    <a:gd name="connsiteX8" fmla="*/ 155038 w 188758"/>
                    <a:gd name="connsiteY8" fmla="*/ 141560 h 594237"/>
                    <a:gd name="connsiteX9" fmla="*/ 187861 w 188758"/>
                    <a:gd name="connsiteY9" fmla="*/ 76761 h 594237"/>
                    <a:gd name="connsiteX10" fmla="*/ 165903 w 188758"/>
                    <a:gd name="connsiteY10" fmla="*/ 43926 h 594237"/>
                    <a:gd name="connsiteX11" fmla="*/ 188759 w 188758"/>
                    <a:gd name="connsiteY11" fmla="*/ 931 h 594237"/>
                    <a:gd name="connsiteX12" fmla="*/ 124863 w 188758"/>
                    <a:gd name="connsiteY12" fmla="*/ 19015 h 594237"/>
                    <a:gd name="connsiteX13" fmla="*/ 115335 w 188758"/>
                    <a:gd name="connsiteY13" fmla="*/ 67577 h 594237"/>
                    <a:gd name="connsiteX14" fmla="*/ 75577 w 188758"/>
                    <a:gd name="connsiteY14" fmla="*/ 100987 h 594237"/>
                    <a:gd name="connsiteX15" fmla="*/ 83861 w 188758"/>
                    <a:gd name="connsiteY15" fmla="*/ 170132 h 594237"/>
                    <a:gd name="connsiteX16" fmla="*/ 24614 w 188758"/>
                    <a:gd name="connsiteY16" fmla="*/ 205015 h 594237"/>
                    <a:gd name="connsiteX17" fmla="*/ 38958 w 188758"/>
                    <a:gd name="connsiteY17" fmla="*/ 278391 h 594237"/>
                    <a:gd name="connsiteX18" fmla="*/ 4166 w 188758"/>
                    <a:gd name="connsiteY18" fmla="*/ 327786 h 594237"/>
                    <a:gd name="connsiteX19" fmla="*/ 22663 w 188758"/>
                    <a:gd name="connsiteY19" fmla="*/ 389258 h 594237"/>
                    <a:gd name="connsiteX20" fmla="*/ 2622 w 188758"/>
                    <a:gd name="connsiteY20" fmla="*/ 432853 h 594237"/>
                    <a:gd name="connsiteX21" fmla="*/ 28923 w 188758"/>
                    <a:gd name="connsiteY21" fmla="*/ 473717 h 594237"/>
                    <a:gd name="connsiteX22" fmla="*/ 40156 w 188758"/>
                    <a:gd name="connsiteY22" fmla="*/ 514070 h 594237"/>
                    <a:gd name="connsiteX23" fmla="*/ 57226 w 188758"/>
                    <a:gd name="connsiteY23" fmla="*/ 587646 h 594237"/>
                    <a:gd name="connsiteX24" fmla="*/ 67976 w 188758"/>
                    <a:gd name="connsiteY24" fmla="*/ 593696 h 594237"/>
                    <a:gd name="connsiteX25" fmla="*/ 71943 w 188758"/>
                    <a:gd name="connsiteY25" fmla="*/ 590365 h 594237"/>
                    <a:gd name="connsiteX26" fmla="*/ 92245 w 188758"/>
                    <a:gd name="connsiteY26" fmla="*/ 564188 h 594237"/>
                    <a:gd name="connsiteX27" fmla="*/ 109666 w 188758"/>
                    <a:gd name="connsiteY27" fmla="*/ 522853 h 594237"/>
                    <a:gd name="connsiteX28" fmla="*/ 90746 w 18875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8758" h="594237">
                      <a:moveTo>
                        <a:pt x="90746" y="475570"/>
                      </a:moveTo>
                      <a:cubicBezTo>
                        <a:pt x="96733" y="463415"/>
                        <a:pt x="106516" y="469389"/>
                        <a:pt x="108027" y="438111"/>
                      </a:cubicBezTo>
                      <a:cubicBezTo>
                        <a:pt x="109203" y="413387"/>
                        <a:pt x="72957" y="402892"/>
                        <a:pt x="73186" y="376754"/>
                      </a:cubicBezTo>
                      <a:cubicBezTo>
                        <a:pt x="73381" y="354453"/>
                        <a:pt x="105730" y="355725"/>
                        <a:pt x="109337" y="334690"/>
                      </a:cubicBezTo>
                      <a:cubicBezTo>
                        <a:pt x="111718" y="320830"/>
                        <a:pt x="87301" y="300408"/>
                        <a:pt x="91877" y="287943"/>
                      </a:cubicBezTo>
                      <a:cubicBezTo>
                        <a:pt x="96454" y="275478"/>
                        <a:pt x="117939" y="274057"/>
                        <a:pt x="131123" y="262109"/>
                      </a:cubicBezTo>
                      <a:cubicBezTo>
                        <a:pt x="144502" y="250018"/>
                        <a:pt x="122170" y="236010"/>
                        <a:pt x="122125" y="223357"/>
                      </a:cubicBezTo>
                      <a:cubicBezTo>
                        <a:pt x="122081" y="210705"/>
                        <a:pt x="161923" y="204847"/>
                        <a:pt x="166410" y="182546"/>
                      </a:cubicBezTo>
                      <a:cubicBezTo>
                        <a:pt x="170898" y="160244"/>
                        <a:pt x="158277" y="159896"/>
                        <a:pt x="155038" y="141560"/>
                      </a:cubicBezTo>
                      <a:cubicBezTo>
                        <a:pt x="151799" y="123224"/>
                        <a:pt x="183050" y="100638"/>
                        <a:pt x="187861" y="76761"/>
                      </a:cubicBezTo>
                      <a:cubicBezTo>
                        <a:pt x="191111" y="60615"/>
                        <a:pt x="169978" y="56991"/>
                        <a:pt x="165903" y="43926"/>
                      </a:cubicBezTo>
                      <a:cubicBezTo>
                        <a:pt x="161203" y="28871"/>
                        <a:pt x="188759" y="931"/>
                        <a:pt x="188759" y="931"/>
                      </a:cubicBezTo>
                      <a:cubicBezTo>
                        <a:pt x="156281" y="-3525"/>
                        <a:pt x="132037" y="8920"/>
                        <a:pt x="124863" y="19015"/>
                      </a:cubicBezTo>
                      <a:cubicBezTo>
                        <a:pt x="113507" y="35039"/>
                        <a:pt x="124528" y="58890"/>
                        <a:pt x="115335" y="67577"/>
                      </a:cubicBezTo>
                      <a:cubicBezTo>
                        <a:pt x="102971" y="79254"/>
                        <a:pt x="83003" y="80326"/>
                        <a:pt x="75577" y="100987"/>
                      </a:cubicBezTo>
                      <a:cubicBezTo>
                        <a:pt x="69295" y="118425"/>
                        <a:pt x="98768" y="151131"/>
                        <a:pt x="83861" y="170132"/>
                      </a:cubicBezTo>
                      <a:cubicBezTo>
                        <a:pt x="69769" y="188126"/>
                        <a:pt x="33533" y="179523"/>
                        <a:pt x="24614" y="205015"/>
                      </a:cubicBezTo>
                      <a:cubicBezTo>
                        <a:pt x="15187" y="231889"/>
                        <a:pt x="51556" y="252027"/>
                        <a:pt x="38958" y="278391"/>
                      </a:cubicBezTo>
                      <a:cubicBezTo>
                        <a:pt x="27870" y="301583"/>
                        <a:pt x="7779" y="302856"/>
                        <a:pt x="4166" y="327786"/>
                      </a:cubicBezTo>
                      <a:cubicBezTo>
                        <a:pt x="1195" y="348317"/>
                        <a:pt x="28985" y="369650"/>
                        <a:pt x="22663" y="389258"/>
                      </a:cubicBezTo>
                      <a:cubicBezTo>
                        <a:pt x="16492" y="408401"/>
                        <a:pt x="-7958" y="414285"/>
                        <a:pt x="2622" y="432853"/>
                      </a:cubicBezTo>
                      <a:cubicBezTo>
                        <a:pt x="15327" y="455142"/>
                        <a:pt x="35429" y="452345"/>
                        <a:pt x="28923" y="473717"/>
                      </a:cubicBezTo>
                      <a:cubicBezTo>
                        <a:pt x="23449" y="491678"/>
                        <a:pt x="30685" y="503129"/>
                        <a:pt x="40156" y="514070"/>
                      </a:cubicBezTo>
                      <a:cubicBezTo>
                        <a:pt x="58430" y="535170"/>
                        <a:pt x="51138" y="558563"/>
                        <a:pt x="57226" y="587646"/>
                      </a:cubicBezTo>
                      <a:cubicBezTo>
                        <a:pt x="58752" y="592756"/>
                        <a:pt x="63565" y="595465"/>
                        <a:pt x="67976" y="593696"/>
                      </a:cubicBezTo>
                      <a:cubicBezTo>
                        <a:pt x="69553" y="593064"/>
                        <a:pt x="70933" y="591904"/>
                        <a:pt x="71943" y="590365"/>
                      </a:cubicBezTo>
                      <a:cubicBezTo>
                        <a:pt x="77527" y="580498"/>
                        <a:pt x="84373" y="571672"/>
                        <a:pt x="92245" y="564188"/>
                      </a:cubicBezTo>
                      <a:cubicBezTo>
                        <a:pt x="105067" y="553157"/>
                        <a:pt x="116774" y="542229"/>
                        <a:pt x="109666" y="522853"/>
                      </a:cubicBezTo>
                      <a:cubicBezTo>
                        <a:pt x="101421" y="500352"/>
                        <a:pt x="79413" y="498576"/>
                        <a:pt x="90746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B89AB63F-5181-38CA-9837-836ED669DE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99160" y="16693656"/>
                  <a:ext cx="166903" cy="319857"/>
                </a:xfrm>
                <a:custGeom>
                  <a:avLst/>
                  <a:gdLst>
                    <a:gd name="connsiteX0" fmla="*/ 133793 w 166903"/>
                    <a:gd name="connsiteY0" fmla="*/ 213688 h 319857"/>
                    <a:gd name="connsiteX1" fmla="*/ 135934 w 166903"/>
                    <a:gd name="connsiteY1" fmla="*/ 165171 h 319857"/>
                    <a:gd name="connsiteX2" fmla="*/ 108479 w 166903"/>
                    <a:gd name="connsiteY2" fmla="*/ 139589 h 319857"/>
                    <a:gd name="connsiteX3" fmla="*/ 109767 w 166903"/>
                    <a:gd name="connsiteY3" fmla="*/ 86028 h 319857"/>
                    <a:gd name="connsiteX4" fmla="*/ 74948 w 166903"/>
                    <a:gd name="connsiteY4" fmla="*/ 58715 h 319857"/>
                    <a:gd name="connsiteX5" fmla="*/ 48083 w 166903"/>
                    <a:gd name="connsiteY5" fmla="*/ 14209 h 319857"/>
                    <a:gd name="connsiteX6" fmla="*/ 15951 w 166903"/>
                    <a:gd name="connsiteY6" fmla="*/ 0 h 319857"/>
                    <a:gd name="connsiteX7" fmla="*/ 11386 w 166903"/>
                    <a:gd name="connsiteY7" fmla="*/ 53122 h 319857"/>
                    <a:gd name="connsiteX8" fmla="*/ 39025 w 166903"/>
                    <a:gd name="connsiteY8" fmla="*/ 86260 h 319857"/>
                    <a:gd name="connsiteX9" fmla="*/ 43585 w 166903"/>
                    <a:gd name="connsiteY9" fmla="*/ 146325 h 319857"/>
                    <a:gd name="connsiteX10" fmla="*/ 78047 w 166903"/>
                    <a:gd name="connsiteY10" fmla="*/ 164519 h 319857"/>
                    <a:gd name="connsiteX11" fmla="*/ 77016 w 166903"/>
                    <a:gd name="connsiteY11" fmla="*/ 236428 h 319857"/>
                    <a:gd name="connsiteX12" fmla="*/ 131536 w 166903"/>
                    <a:gd name="connsiteY12" fmla="*/ 314454 h 319857"/>
                    <a:gd name="connsiteX13" fmla="*/ 143086 w 166903"/>
                    <a:gd name="connsiteY13" fmla="*/ 318759 h 319857"/>
                    <a:gd name="connsiteX14" fmla="*/ 146292 w 166903"/>
                    <a:gd name="connsiteY14" fmla="*/ 315455 h 319857"/>
                    <a:gd name="connsiteX15" fmla="*/ 166528 w 166903"/>
                    <a:gd name="connsiteY15" fmla="*/ 266938 h 319857"/>
                    <a:gd name="connsiteX16" fmla="*/ 133793 w 166903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6903" h="319857">
                      <a:moveTo>
                        <a:pt x="133793" y="213688"/>
                      </a:moveTo>
                      <a:cubicBezTo>
                        <a:pt x="131636" y="195397"/>
                        <a:pt x="138392" y="173980"/>
                        <a:pt x="135934" y="165171"/>
                      </a:cubicBezTo>
                      <a:cubicBezTo>
                        <a:pt x="129122" y="140758"/>
                        <a:pt x="115698" y="153785"/>
                        <a:pt x="108479" y="139589"/>
                      </a:cubicBezTo>
                      <a:cubicBezTo>
                        <a:pt x="99599" y="122151"/>
                        <a:pt x="115302" y="107774"/>
                        <a:pt x="109767" y="86028"/>
                      </a:cubicBezTo>
                      <a:cubicBezTo>
                        <a:pt x="105223" y="68183"/>
                        <a:pt x="96315" y="70334"/>
                        <a:pt x="74948" y="58715"/>
                      </a:cubicBezTo>
                      <a:cubicBezTo>
                        <a:pt x="60520" y="50868"/>
                        <a:pt x="57159" y="30620"/>
                        <a:pt x="48083" y="14209"/>
                      </a:cubicBezTo>
                      <a:cubicBezTo>
                        <a:pt x="40976" y="1356"/>
                        <a:pt x="15951" y="0"/>
                        <a:pt x="15951" y="0"/>
                      </a:cubicBezTo>
                      <a:cubicBezTo>
                        <a:pt x="-11454" y="2881"/>
                        <a:pt x="2985" y="41509"/>
                        <a:pt x="11386" y="53122"/>
                      </a:cubicBezTo>
                      <a:cubicBezTo>
                        <a:pt x="20957" y="66368"/>
                        <a:pt x="36639" y="62286"/>
                        <a:pt x="39025" y="86260"/>
                      </a:cubicBezTo>
                      <a:cubicBezTo>
                        <a:pt x="41779" y="114032"/>
                        <a:pt x="34939" y="123190"/>
                        <a:pt x="43585" y="146325"/>
                      </a:cubicBezTo>
                      <a:cubicBezTo>
                        <a:pt x="53117" y="171849"/>
                        <a:pt x="72679" y="144885"/>
                        <a:pt x="78047" y="164519"/>
                      </a:cubicBezTo>
                      <a:cubicBezTo>
                        <a:pt x="83109" y="183048"/>
                        <a:pt x="67076" y="214043"/>
                        <a:pt x="77016" y="236428"/>
                      </a:cubicBezTo>
                      <a:cubicBezTo>
                        <a:pt x="89581" y="264710"/>
                        <a:pt x="117069" y="269664"/>
                        <a:pt x="131536" y="314454"/>
                      </a:cubicBezTo>
                      <a:cubicBezTo>
                        <a:pt x="133699" y="319338"/>
                        <a:pt x="138870" y="321265"/>
                        <a:pt x="143086" y="318759"/>
                      </a:cubicBezTo>
                      <a:cubicBezTo>
                        <a:pt x="144378" y="317989"/>
                        <a:pt x="145482" y="316853"/>
                        <a:pt x="146292" y="315455"/>
                      </a:cubicBezTo>
                      <a:cubicBezTo>
                        <a:pt x="156005" y="301182"/>
                        <a:pt x="162911" y="284625"/>
                        <a:pt x="166528" y="266938"/>
                      </a:cubicBezTo>
                      <a:cubicBezTo>
                        <a:pt x="170887" y="236822"/>
                        <a:pt x="135895" y="231513"/>
                        <a:pt x="133793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A2B3924C-30FB-942E-6CD2-CE810E7318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1167" y="16656766"/>
                  <a:ext cx="142730" cy="330827"/>
                </a:xfrm>
                <a:custGeom>
                  <a:avLst/>
                  <a:gdLst>
                    <a:gd name="connsiteX0" fmla="*/ 124645 w 142730"/>
                    <a:gd name="connsiteY0" fmla="*/ 80640 h 330827"/>
                    <a:gd name="connsiteX1" fmla="*/ 141798 w 142730"/>
                    <a:gd name="connsiteY1" fmla="*/ 19548 h 330827"/>
                    <a:gd name="connsiteX2" fmla="*/ 98723 w 142730"/>
                    <a:gd name="connsiteY2" fmla="*/ 18818 h 330827"/>
                    <a:gd name="connsiteX3" fmla="*/ 68408 w 142730"/>
                    <a:gd name="connsiteY3" fmla="*/ 75821 h 330827"/>
                    <a:gd name="connsiteX4" fmla="*/ 65994 w 142730"/>
                    <a:gd name="connsiteY4" fmla="*/ 122000 h 330827"/>
                    <a:gd name="connsiteX5" fmla="*/ 36510 w 142730"/>
                    <a:gd name="connsiteY5" fmla="*/ 138314 h 330827"/>
                    <a:gd name="connsiteX6" fmla="*/ 37185 w 142730"/>
                    <a:gd name="connsiteY6" fmla="*/ 183176 h 330827"/>
                    <a:gd name="connsiteX7" fmla="*/ 6630 w 142730"/>
                    <a:gd name="connsiteY7" fmla="*/ 213356 h 330827"/>
                    <a:gd name="connsiteX8" fmla="*/ 6195 w 142730"/>
                    <a:gd name="connsiteY8" fmla="*/ 265935 h 330827"/>
                    <a:gd name="connsiteX9" fmla="*/ 10733 w 142730"/>
                    <a:gd name="connsiteY9" fmla="*/ 323888 h 330827"/>
                    <a:gd name="connsiteX10" fmla="*/ 16539 w 142730"/>
                    <a:gd name="connsiteY10" fmla="*/ 330827 h 330827"/>
                    <a:gd name="connsiteX11" fmla="*/ 21793 w 142730"/>
                    <a:gd name="connsiteY11" fmla="*/ 327298 h 330827"/>
                    <a:gd name="connsiteX12" fmla="*/ 57671 w 142730"/>
                    <a:gd name="connsiteY12" fmla="*/ 277225 h 330827"/>
                    <a:gd name="connsiteX13" fmla="*/ 66541 w 142730"/>
                    <a:gd name="connsiteY13" fmla="*/ 227791 h 330827"/>
                    <a:gd name="connsiteX14" fmla="*/ 103077 w 142730"/>
                    <a:gd name="connsiteY14" fmla="*/ 200019 h 330827"/>
                    <a:gd name="connsiteX15" fmla="*/ 98874 w 142730"/>
                    <a:gd name="connsiteY15" fmla="*/ 152568 h 330827"/>
                    <a:gd name="connsiteX16" fmla="*/ 134378 w 142730"/>
                    <a:gd name="connsiteY16" fmla="*/ 129318 h 330827"/>
                    <a:gd name="connsiteX17" fmla="*/ 124645 w 142730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730" h="330827">
                      <a:moveTo>
                        <a:pt x="124645" y="80640"/>
                      </a:moveTo>
                      <a:cubicBezTo>
                        <a:pt x="138847" y="64899"/>
                        <a:pt x="145290" y="41957"/>
                        <a:pt x="141798" y="19548"/>
                      </a:cubicBezTo>
                      <a:cubicBezTo>
                        <a:pt x="137589" y="-6041"/>
                        <a:pt x="102609" y="-6738"/>
                        <a:pt x="98723" y="18818"/>
                      </a:cubicBezTo>
                      <a:cubicBezTo>
                        <a:pt x="95746" y="38414"/>
                        <a:pt x="100836" y="60553"/>
                        <a:pt x="68408" y="75821"/>
                      </a:cubicBezTo>
                      <a:cubicBezTo>
                        <a:pt x="45920" y="86414"/>
                        <a:pt x="72138" y="110536"/>
                        <a:pt x="65994" y="122000"/>
                      </a:cubicBezTo>
                      <a:cubicBezTo>
                        <a:pt x="59851" y="133464"/>
                        <a:pt x="43311" y="128323"/>
                        <a:pt x="36510" y="138314"/>
                      </a:cubicBezTo>
                      <a:cubicBezTo>
                        <a:pt x="24486" y="155966"/>
                        <a:pt x="42347" y="169645"/>
                        <a:pt x="37185" y="183176"/>
                      </a:cubicBezTo>
                      <a:cubicBezTo>
                        <a:pt x="30824" y="199832"/>
                        <a:pt x="17283" y="196861"/>
                        <a:pt x="6630" y="213356"/>
                      </a:cubicBezTo>
                      <a:cubicBezTo>
                        <a:pt x="-2111" y="226919"/>
                        <a:pt x="-2161" y="231750"/>
                        <a:pt x="6195" y="265935"/>
                      </a:cubicBezTo>
                      <a:cubicBezTo>
                        <a:pt x="9957" y="284927"/>
                        <a:pt x="11483" y="304422"/>
                        <a:pt x="10733" y="323888"/>
                      </a:cubicBezTo>
                      <a:cubicBezTo>
                        <a:pt x="10682" y="327661"/>
                        <a:pt x="13281" y="330768"/>
                        <a:pt x="16539" y="330827"/>
                      </a:cubicBezTo>
                      <a:cubicBezTo>
                        <a:pt x="18718" y="330866"/>
                        <a:pt x="20739" y="329509"/>
                        <a:pt x="21793" y="327298"/>
                      </a:cubicBezTo>
                      <a:cubicBezTo>
                        <a:pt x="30779" y="308291"/>
                        <a:pt x="43646" y="285963"/>
                        <a:pt x="57671" y="277225"/>
                      </a:cubicBezTo>
                      <a:cubicBezTo>
                        <a:pt x="76603" y="265438"/>
                        <a:pt x="65866" y="248459"/>
                        <a:pt x="66541" y="227791"/>
                      </a:cubicBezTo>
                      <a:cubicBezTo>
                        <a:pt x="67343" y="204101"/>
                        <a:pt x="91627" y="214519"/>
                        <a:pt x="103077" y="200019"/>
                      </a:cubicBezTo>
                      <a:cubicBezTo>
                        <a:pt x="116099" y="183582"/>
                        <a:pt x="94247" y="171040"/>
                        <a:pt x="98874" y="152568"/>
                      </a:cubicBezTo>
                      <a:cubicBezTo>
                        <a:pt x="104381" y="130577"/>
                        <a:pt x="127706" y="143371"/>
                        <a:pt x="134378" y="129318"/>
                      </a:cubicBezTo>
                      <a:cubicBezTo>
                        <a:pt x="145745" y="105331"/>
                        <a:pt x="105022" y="102967"/>
                        <a:pt x="124645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84FDF28D-BA84-7B66-C520-57C4D52516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32253" y="16474840"/>
                  <a:ext cx="51197" cy="59315"/>
                </a:xfrm>
                <a:custGeom>
                  <a:avLst/>
                  <a:gdLst>
                    <a:gd name="connsiteX0" fmla="*/ 25599 w 51197"/>
                    <a:gd name="connsiteY0" fmla="*/ 59315 h 59315"/>
                    <a:gd name="connsiteX1" fmla="*/ 51197 w 51197"/>
                    <a:gd name="connsiteY1" fmla="*/ 29658 h 59315"/>
                    <a:gd name="connsiteX2" fmla="*/ 25599 w 51197"/>
                    <a:gd name="connsiteY2" fmla="*/ 0 h 59315"/>
                    <a:gd name="connsiteX3" fmla="*/ 0 w 51197"/>
                    <a:gd name="connsiteY3" fmla="*/ 29658 h 59315"/>
                    <a:gd name="connsiteX4" fmla="*/ 25599 w 51197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197" h="59315">
                      <a:moveTo>
                        <a:pt x="25599" y="59315"/>
                      </a:moveTo>
                      <a:cubicBezTo>
                        <a:pt x="39736" y="59315"/>
                        <a:pt x="51197" y="46037"/>
                        <a:pt x="51197" y="29658"/>
                      </a:cubicBezTo>
                      <a:cubicBezTo>
                        <a:pt x="51197" y="13278"/>
                        <a:pt x="39736" y="0"/>
                        <a:pt x="25599" y="0"/>
                      </a:cubicBezTo>
                      <a:cubicBezTo>
                        <a:pt x="11461" y="0"/>
                        <a:pt x="0" y="13278"/>
                        <a:pt x="0" y="29658"/>
                      </a:cubicBezTo>
                      <a:cubicBezTo>
                        <a:pt x="0" y="46037"/>
                        <a:pt x="11461" y="59315"/>
                        <a:pt x="25599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E0E49975-2C9A-03BF-9AAD-E6650F4FAC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7182" y="16541085"/>
                  <a:ext cx="34139" cy="39552"/>
                </a:xfrm>
                <a:custGeom>
                  <a:avLst/>
                  <a:gdLst>
                    <a:gd name="connsiteX0" fmla="*/ 17064 w 34139"/>
                    <a:gd name="connsiteY0" fmla="*/ 39552 h 39552"/>
                    <a:gd name="connsiteX1" fmla="*/ 34139 w 34139"/>
                    <a:gd name="connsiteY1" fmla="*/ 19783 h 39552"/>
                    <a:gd name="connsiteX2" fmla="*/ 17075 w 34139"/>
                    <a:gd name="connsiteY2" fmla="*/ 0 h 39552"/>
                    <a:gd name="connsiteX3" fmla="*/ 0 w 34139"/>
                    <a:gd name="connsiteY3" fmla="*/ 19770 h 39552"/>
                    <a:gd name="connsiteX4" fmla="*/ 0 w 34139"/>
                    <a:gd name="connsiteY4" fmla="*/ 19776 h 39552"/>
                    <a:gd name="connsiteX5" fmla="*/ 17064 w 34139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139" h="39552">
                      <a:moveTo>
                        <a:pt x="17064" y="39552"/>
                      </a:moveTo>
                      <a:cubicBezTo>
                        <a:pt x="26491" y="39556"/>
                        <a:pt x="34136" y="30705"/>
                        <a:pt x="34139" y="19783"/>
                      </a:cubicBezTo>
                      <a:cubicBezTo>
                        <a:pt x="34142" y="8860"/>
                        <a:pt x="26502" y="4"/>
                        <a:pt x="17075" y="0"/>
                      </a:cubicBezTo>
                      <a:cubicBezTo>
                        <a:pt x="76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639" y="39548"/>
                        <a:pt x="17064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366964BB-CB55-B6EE-A5FA-5088166744E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6069" y="16618349"/>
                  <a:ext cx="29980" cy="34734"/>
                </a:xfrm>
                <a:custGeom>
                  <a:avLst/>
                  <a:gdLst>
                    <a:gd name="connsiteX0" fmla="*/ 0 w 29980"/>
                    <a:gd name="connsiteY0" fmla="*/ 17361 h 34734"/>
                    <a:gd name="connsiteX1" fmla="*/ 14985 w 29980"/>
                    <a:gd name="connsiteY1" fmla="*/ 34734 h 34734"/>
                    <a:gd name="connsiteX2" fmla="*/ 29980 w 29980"/>
                    <a:gd name="connsiteY2" fmla="*/ 17373 h 34734"/>
                    <a:gd name="connsiteX3" fmla="*/ 14996 w 29980"/>
                    <a:gd name="connsiteY3" fmla="*/ 0 h 34734"/>
                    <a:gd name="connsiteX4" fmla="*/ 14990 w 29980"/>
                    <a:gd name="connsiteY4" fmla="*/ 0 h 34734"/>
                    <a:gd name="connsiteX5" fmla="*/ 0 w 29980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980" h="34734">
                      <a:moveTo>
                        <a:pt x="0" y="17361"/>
                      </a:moveTo>
                      <a:cubicBezTo>
                        <a:pt x="-3" y="26952"/>
                        <a:pt x="6706" y="34730"/>
                        <a:pt x="14985" y="34734"/>
                      </a:cubicBezTo>
                      <a:cubicBezTo>
                        <a:pt x="23263" y="34738"/>
                        <a:pt x="29977" y="26965"/>
                        <a:pt x="29980" y="17373"/>
                      </a:cubicBezTo>
                      <a:cubicBezTo>
                        <a:pt x="29984" y="7782"/>
                        <a:pt x="23275" y="4"/>
                        <a:pt x="14996" y="0"/>
                      </a:cubicBezTo>
                      <a:cubicBezTo>
                        <a:pt x="14994" y="0"/>
                        <a:pt x="14992" y="0"/>
                        <a:pt x="14990" y="0"/>
                      </a:cubicBezTo>
                      <a:cubicBezTo>
                        <a:pt x="6714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1" name="Graphic 78" descr="Seaweed with solid fill">
                <a:extLst>
                  <a:ext uri="{FF2B5EF4-FFF2-40B4-BE49-F238E27FC236}">
                    <a16:creationId xmlns:a16="http://schemas.microsoft.com/office/drawing/2014/main" id="{FEE3AC51-C909-B69C-CA59-3030EC314557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607827" y="5388615"/>
                <a:ext cx="121041" cy="134527"/>
                <a:chOff x="14437204" y="17095142"/>
                <a:chExt cx="369840" cy="445975"/>
              </a:xfrm>
              <a:solidFill>
                <a:srgbClr val="92D050"/>
              </a:solidFill>
            </p:grpSpPr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id="{D157A476-478B-3455-945B-E87349AC0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9647" y="17095142"/>
                  <a:ext cx="172483" cy="445975"/>
                </a:xfrm>
                <a:custGeom>
                  <a:avLst/>
                  <a:gdLst>
                    <a:gd name="connsiteX0" fmla="*/ 82921 w 172483"/>
                    <a:gd name="connsiteY0" fmla="*/ 356916 h 445975"/>
                    <a:gd name="connsiteX1" fmla="*/ 98713 w 172483"/>
                    <a:gd name="connsiteY1" fmla="*/ 328802 h 445975"/>
                    <a:gd name="connsiteX2" fmla="*/ 66875 w 172483"/>
                    <a:gd name="connsiteY2" fmla="*/ 282754 h 445975"/>
                    <a:gd name="connsiteX3" fmla="*/ 99910 w 172483"/>
                    <a:gd name="connsiteY3" fmla="*/ 251185 h 445975"/>
                    <a:gd name="connsiteX4" fmla="*/ 83955 w 172483"/>
                    <a:gd name="connsiteY4" fmla="*/ 216101 h 445975"/>
                    <a:gd name="connsiteX5" fmla="*/ 119817 w 172483"/>
                    <a:gd name="connsiteY5" fmla="*/ 196713 h 445975"/>
                    <a:gd name="connsiteX6" fmla="*/ 111595 w 172483"/>
                    <a:gd name="connsiteY6" fmla="*/ 167630 h 445975"/>
                    <a:gd name="connsiteX7" fmla="*/ 152062 w 172483"/>
                    <a:gd name="connsiteY7" fmla="*/ 137001 h 445975"/>
                    <a:gd name="connsiteX8" fmla="*/ 141670 w 172483"/>
                    <a:gd name="connsiteY8" fmla="*/ 106241 h 445975"/>
                    <a:gd name="connsiteX9" fmla="*/ 171663 w 172483"/>
                    <a:gd name="connsiteY9" fmla="*/ 57609 h 445975"/>
                    <a:gd name="connsiteX10" fmla="*/ 151598 w 172483"/>
                    <a:gd name="connsiteY10" fmla="*/ 32966 h 445975"/>
                    <a:gd name="connsiteX11" fmla="*/ 172483 w 172483"/>
                    <a:gd name="connsiteY11" fmla="*/ 699 h 445975"/>
                    <a:gd name="connsiteX12" fmla="*/ 114096 w 172483"/>
                    <a:gd name="connsiteY12" fmla="*/ 14271 h 445975"/>
                    <a:gd name="connsiteX13" fmla="*/ 105391 w 172483"/>
                    <a:gd name="connsiteY13" fmla="*/ 50717 h 445975"/>
                    <a:gd name="connsiteX14" fmla="*/ 69061 w 172483"/>
                    <a:gd name="connsiteY14" fmla="*/ 75791 h 445975"/>
                    <a:gd name="connsiteX15" fmla="*/ 76630 w 172483"/>
                    <a:gd name="connsiteY15" fmla="*/ 127684 h 445975"/>
                    <a:gd name="connsiteX16" fmla="*/ 22492 w 172483"/>
                    <a:gd name="connsiteY16" fmla="*/ 153864 h 445975"/>
                    <a:gd name="connsiteX17" fmla="*/ 35598 w 172483"/>
                    <a:gd name="connsiteY17" fmla="*/ 208932 h 445975"/>
                    <a:gd name="connsiteX18" fmla="*/ 3807 w 172483"/>
                    <a:gd name="connsiteY18" fmla="*/ 246003 h 445975"/>
                    <a:gd name="connsiteX19" fmla="*/ 20709 w 172483"/>
                    <a:gd name="connsiteY19" fmla="*/ 292138 h 445975"/>
                    <a:gd name="connsiteX20" fmla="*/ 2396 w 172483"/>
                    <a:gd name="connsiteY20" fmla="*/ 324857 h 445975"/>
                    <a:gd name="connsiteX21" fmla="*/ 26429 w 172483"/>
                    <a:gd name="connsiteY21" fmla="*/ 355525 h 445975"/>
                    <a:gd name="connsiteX22" fmla="*/ 36694 w 172483"/>
                    <a:gd name="connsiteY22" fmla="*/ 385809 h 445975"/>
                    <a:gd name="connsiteX23" fmla="*/ 52291 w 172483"/>
                    <a:gd name="connsiteY23" fmla="*/ 441028 h 445975"/>
                    <a:gd name="connsiteX24" fmla="*/ 62115 w 172483"/>
                    <a:gd name="connsiteY24" fmla="*/ 445569 h 445975"/>
                    <a:gd name="connsiteX25" fmla="*/ 65739 w 172483"/>
                    <a:gd name="connsiteY25" fmla="*/ 443069 h 445975"/>
                    <a:gd name="connsiteX26" fmla="*/ 84292 w 172483"/>
                    <a:gd name="connsiteY26" fmla="*/ 423423 h 445975"/>
                    <a:gd name="connsiteX27" fmla="*/ 100210 w 172483"/>
                    <a:gd name="connsiteY27" fmla="*/ 392402 h 445975"/>
                    <a:gd name="connsiteX28" fmla="*/ 82921 w 172483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72483" h="445975">
                      <a:moveTo>
                        <a:pt x="82921" y="356916"/>
                      </a:moveTo>
                      <a:cubicBezTo>
                        <a:pt x="88392" y="347793"/>
                        <a:pt x="97332" y="352277"/>
                        <a:pt x="98713" y="328802"/>
                      </a:cubicBezTo>
                      <a:cubicBezTo>
                        <a:pt x="99787" y="310247"/>
                        <a:pt x="66667" y="302371"/>
                        <a:pt x="66875" y="282754"/>
                      </a:cubicBezTo>
                      <a:cubicBezTo>
                        <a:pt x="67054" y="266017"/>
                        <a:pt x="96614" y="266972"/>
                        <a:pt x="99910" y="251185"/>
                      </a:cubicBezTo>
                      <a:cubicBezTo>
                        <a:pt x="102085" y="240783"/>
                        <a:pt x="79773" y="225456"/>
                        <a:pt x="83955" y="216101"/>
                      </a:cubicBezTo>
                      <a:cubicBezTo>
                        <a:pt x="88138" y="206746"/>
                        <a:pt x="107770" y="205680"/>
                        <a:pt x="119817" y="196713"/>
                      </a:cubicBezTo>
                      <a:cubicBezTo>
                        <a:pt x="132042" y="187639"/>
                        <a:pt x="111636" y="177125"/>
                        <a:pt x="111595" y="167630"/>
                      </a:cubicBezTo>
                      <a:cubicBezTo>
                        <a:pt x="111554" y="158134"/>
                        <a:pt x="147961" y="153738"/>
                        <a:pt x="152062" y="137001"/>
                      </a:cubicBezTo>
                      <a:cubicBezTo>
                        <a:pt x="156162" y="120263"/>
                        <a:pt x="144630" y="120002"/>
                        <a:pt x="141670" y="106241"/>
                      </a:cubicBezTo>
                      <a:cubicBezTo>
                        <a:pt x="138710" y="92480"/>
                        <a:pt x="167267" y="75529"/>
                        <a:pt x="171663" y="57609"/>
                      </a:cubicBezTo>
                      <a:cubicBezTo>
                        <a:pt x="174633" y="45491"/>
                        <a:pt x="155322" y="42772"/>
                        <a:pt x="151598" y="32966"/>
                      </a:cubicBezTo>
                      <a:cubicBezTo>
                        <a:pt x="147304" y="21668"/>
                        <a:pt x="172483" y="699"/>
                        <a:pt x="172483" y="699"/>
                      </a:cubicBezTo>
                      <a:cubicBezTo>
                        <a:pt x="142806" y="-2646"/>
                        <a:pt x="120652" y="6695"/>
                        <a:pt x="114096" y="14271"/>
                      </a:cubicBezTo>
                      <a:cubicBezTo>
                        <a:pt x="103720" y="26297"/>
                        <a:pt x="113791" y="44197"/>
                        <a:pt x="105391" y="50717"/>
                      </a:cubicBezTo>
                      <a:cubicBezTo>
                        <a:pt x="94092" y="59480"/>
                        <a:pt x="75846" y="60285"/>
                        <a:pt x="69061" y="75791"/>
                      </a:cubicBezTo>
                      <a:cubicBezTo>
                        <a:pt x="63320" y="88878"/>
                        <a:pt x="90252" y="113424"/>
                        <a:pt x="76630" y="127684"/>
                      </a:cubicBezTo>
                      <a:cubicBezTo>
                        <a:pt x="63753" y="141189"/>
                        <a:pt x="30642" y="134732"/>
                        <a:pt x="22492" y="153864"/>
                      </a:cubicBezTo>
                      <a:cubicBezTo>
                        <a:pt x="13878" y="174033"/>
                        <a:pt x="47111" y="189146"/>
                        <a:pt x="35598" y="208932"/>
                      </a:cubicBezTo>
                      <a:cubicBezTo>
                        <a:pt x="25467" y="226338"/>
                        <a:pt x="7108" y="227293"/>
                        <a:pt x="3807" y="246003"/>
                      </a:cubicBezTo>
                      <a:cubicBezTo>
                        <a:pt x="1092" y="261412"/>
                        <a:pt x="26485" y="277422"/>
                        <a:pt x="20709" y="292138"/>
                      </a:cubicBezTo>
                      <a:cubicBezTo>
                        <a:pt x="15070" y="306505"/>
                        <a:pt x="-7272" y="310921"/>
                        <a:pt x="2396" y="324857"/>
                      </a:cubicBezTo>
                      <a:cubicBezTo>
                        <a:pt x="14005" y="341584"/>
                        <a:pt x="32374" y="339485"/>
                        <a:pt x="26429" y="355525"/>
                      </a:cubicBezTo>
                      <a:cubicBezTo>
                        <a:pt x="21427" y="369004"/>
                        <a:pt x="28039" y="377598"/>
                        <a:pt x="36694" y="385809"/>
                      </a:cubicBezTo>
                      <a:cubicBezTo>
                        <a:pt x="53392" y="401645"/>
                        <a:pt x="46729" y="419201"/>
                        <a:pt x="52291" y="441028"/>
                      </a:cubicBezTo>
                      <a:cubicBezTo>
                        <a:pt x="53686" y="444863"/>
                        <a:pt x="58084" y="446897"/>
                        <a:pt x="62115" y="445569"/>
                      </a:cubicBezTo>
                      <a:cubicBezTo>
                        <a:pt x="63556" y="445094"/>
                        <a:pt x="64817" y="444224"/>
                        <a:pt x="65739" y="443069"/>
                      </a:cubicBezTo>
                      <a:cubicBezTo>
                        <a:pt x="70843" y="435664"/>
                        <a:pt x="77098" y="429040"/>
                        <a:pt x="84292" y="423423"/>
                      </a:cubicBezTo>
                      <a:cubicBezTo>
                        <a:pt x="96008" y="415144"/>
                        <a:pt x="106705" y="406943"/>
                        <a:pt x="100210" y="392402"/>
                      </a:cubicBezTo>
                      <a:cubicBezTo>
                        <a:pt x="92676" y="375514"/>
                        <a:pt x="72565" y="374181"/>
                        <a:pt x="82921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3" name="Freeform: Shape 1122">
                  <a:extLst>
                    <a:ext uri="{FF2B5EF4-FFF2-40B4-BE49-F238E27FC236}">
                      <a16:creationId xmlns:a16="http://schemas.microsoft.com/office/drawing/2014/main" id="{32C782E9-4789-65F0-7122-C58715353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7204" y="17290221"/>
                  <a:ext cx="152512" cy="240053"/>
                </a:xfrm>
                <a:custGeom>
                  <a:avLst/>
                  <a:gdLst>
                    <a:gd name="connsiteX0" fmla="*/ 122257 w 152512"/>
                    <a:gd name="connsiteY0" fmla="*/ 160373 h 240053"/>
                    <a:gd name="connsiteX1" fmla="*/ 124213 w 152512"/>
                    <a:gd name="connsiteY1" fmla="*/ 123961 h 240053"/>
                    <a:gd name="connsiteX2" fmla="*/ 99125 w 152512"/>
                    <a:gd name="connsiteY2" fmla="*/ 104761 h 240053"/>
                    <a:gd name="connsiteX3" fmla="*/ 100302 w 152512"/>
                    <a:gd name="connsiteY3" fmla="*/ 64564 h 240053"/>
                    <a:gd name="connsiteX4" fmla="*/ 68485 w 152512"/>
                    <a:gd name="connsiteY4" fmla="*/ 44065 h 240053"/>
                    <a:gd name="connsiteX5" fmla="*/ 43938 w 152512"/>
                    <a:gd name="connsiteY5" fmla="*/ 10664 h 240053"/>
                    <a:gd name="connsiteX6" fmla="*/ 14576 w 152512"/>
                    <a:gd name="connsiteY6" fmla="*/ 0 h 240053"/>
                    <a:gd name="connsiteX7" fmla="*/ 10404 w 152512"/>
                    <a:gd name="connsiteY7" fmla="*/ 39868 h 240053"/>
                    <a:gd name="connsiteX8" fmla="*/ 35660 w 152512"/>
                    <a:gd name="connsiteY8" fmla="*/ 64738 h 240053"/>
                    <a:gd name="connsiteX9" fmla="*/ 39827 w 152512"/>
                    <a:gd name="connsiteY9" fmla="*/ 109817 h 240053"/>
                    <a:gd name="connsiteX10" fmla="*/ 71318 w 152512"/>
                    <a:gd name="connsiteY10" fmla="*/ 123471 h 240053"/>
                    <a:gd name="connsiteX11" fmla="*/ 70375 w 152512"/>
                    <a:gd name="connsiteY11" fmla="*/ 177439 h 240053"/>
                    <a:gd name="connsiteX12" fmla="*/ 120194 w 152512"/>
                    <a:gd name="connsiteY12" fmla="*/ 235998 h 240053"/>
                    <a:gd name="connsiteX13" fmla="*/ 130748 w 152512"/>
                    <a:gd name="connsiteY13" fmla="*/ 239228 h 240053"/>
                    <a:gd name="connsiteX14" fmla="*/ 133678 w 152512"/>
                    <a:gd name="connsiteY14" fmla="*/ 236749 h 240053"/>
                    <a:gd name="connsiteX15" fmla="*/ 152169 w 152512"/>
                    <a:gd name="connsiteY15" fmla="*/ 200337 h 240053"/>
                    <a:gd name="connsiteX16" fmla="*/ 122257 w 15251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2512" h="240053">
                      <a:moveTo>
                        <a:pt x="122257" y="160373"/>
                      </a:moveTo>
                      <a:cubicBezTo>
                        <a:pt x="120286" y="146646"/>
                        <a:pt x="126460" y="130572"/>
                        <a:pt x="124213" y="123961"/>
                      </a:cubicBezTo>
                      <a:cubicBezTo>
                        <a:pt x="117988" y="105639"/>
                        <a:pt x="105722" y="115415"/>
                        <a:pt x="99125" y="104761"/>
                      </a:cubicBezTo>
                      <a:cubicBezTo>
                        <a:pt x="91011" y="91674"/>
                        <a:pt x="105360" y="80884"/>
                        <a:pt x="100302" y="64564"/>
                      </a:cubicBezTo>
                      <a:cubicBezTo>
                        <a:pt x="96151" y="51171"/>
                        <a:pt x="88010" y="52785"/>
                        <a:pt x="68485" y="44065"/>
                      </a:cubicBezTo>
                      <a:cubicBezTo>
                        <a:pt x="55302" y="38176"/>
                        <a:pt x="52230" y="22980"/>
                        <a:pt x="43938" y="10664"/>
                      </a:cubicBezTo>
                      <a:cubicBezTo>
                        <a:pt x="37443" y="1018"/>
                        <a:pt x="14576" y="0"/>
                        <a:pt x="14576" y="0"/>
                      </a:cubicBezTo>
                      <a:cubicBezTo>
                        <a:pt x="-10466" y="2162"/>
                        <a:pt x="2727" y="31153"/>
                        <a:pt x="10404" y="39868"/>
                      </a:cubicBezTo>
                      <a:cubicBezTo>
                        <a:pt x="19150" y="49809"/>
                        <a:pt x="33480" y="46746"/>
                        <a:pt x="35660" y="64738"/>
                      </a:cubicBezTo>
                      <a:cubicBezTo>
                        <a:pt x="38176" y="85581"/>
                        <a:pt x="31926" y="92454"/>
                        <a:pt x="39827" y="109817"/>
                      </a:cubicBezTo>
                      <a:cubicBezTo>
                        <a:pt x="48537" y="128973"/>
                        <a:pt x="66412" y="108736"/>
                        <a:pt x="71318" y="123471"/>
                      </a:cubicBezTo>
                      <a:cubicBezTo>
                        <a:pt x="75943" y="137378"/>
                        <a:pt x="61293" y="160639"/>
                        <a:pt x="70375" y="177439"/>
                      </a:cubicBezTo>
                      <a:cubicBezTo>
                        <a:pt x="81857" y="198665"/>
                        <a:pt x="106975" y="202383"/>
                        <a:pt x="120194" y="235998"/>
                      </a:cubicBezTo>
                      <a:cubicBezTo>
                        <a:pt x="122171" y="239663"/>
                        <a:pt x="126896" y="241110"/>
                        <a:pt x="130748" y="239228"/>
                      </a:cubicBezTo>
                      <a:cubicBezTo>
                        <a:pt x="131930" y="238651"/>
                        <a:pt x="132938" y="237798"/>
                        <a:pt x="133678" y="236749"/>
                      </a:cubicBezTo>
                      <a:cubicBezTo>
                        <a:pt x="142554" y="226037"/>
                        <a:pt x="148864" y="213611"/>
                        <a:pt x="152169" y="200337"/>
                      </a:cubicBezTo>
                      <a:cubicBezTo>
                        <a:pt x="156152" y="177735"/>
                        <a:pt x="124178" y="173751"/>
                        <a:pt x="122257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4" name="Freeform: Shape 1123">
                  <a:extLst>
                    <a:ext uri="{FF2B5EF4-FFF2-40B4-BE49-F238E27FC236}">
                      <a16:creationId xmlns:a16="http://schemas.microsoft.com/office/drawing/2014/main" id="{6BA9600D-C546-377C-BDDA-B466D5AF88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76621" y="17262535"/>
                  <a:ext cx="130423" cy="248286"/>
                </a:xfrm>
                <a:custGeom>
                  <a:avLst/>
                  <a:gdLst>
                    <a:gd name="connsiteX0" fmla="*/ 113898 w 130423"/>
                    <a:gd name="connsiteY0" fmla="*/ 60520 h 248286"/>
                    <a:gd name="connsiteX1" fmla="*/ 129572 w 130423"/>
                    <a:gd name="connsiteY1" fmla="*/ 14671 h 248286"/>
                    <a:gd name="connsiteX2" fmla="*/ 90211 w 130423"/>
                    <a:gd name="connsiteY2" fmla="*/ 14123 h 248286"/>
                    <a:gd name="connsiteX3" fmla="*/ 62510 w 130423"/>
                    <a:gd name="connsiteY3" fmla="*/ 56904 h 248286"/>
                    <a:gd name="connsiteX4" fmla="*/ 60304 w 130423"/>
                    <a:gd name="connsiteY4" fmla="*/ 91561 h 248286"/>
                    <a:gd name="connsiteX5" fmla="*/ 33362 w 130423"/>
                    <a:gd name="connsiteY5" fmla="*/ 103805 h 248286"/>
                    <a:gd name="connsiteX6" fmla="*/ 33979 w 130423"/>
                    <a:gd name="connsiteY6" fmla="*/ 137473 h 248286"/>
                    <a:gd name="connsiteX7" fmla="*/ 6059 w 130423"/>
                    <a:gd name="connsiteY7" fmla="*/ 160124 h 248286"/>
                    <a:gd name="connsiteX8" fmla="*/ 5661 w 130423"/>
                    <a:gd name="connsiteY8" fmla="*/ 199585 h 248286"/>
                    <a:gd name="connsiteX9" fmla="*/ 9808 w 130423"/>
                    <a:gd name="connsiteY9" fmla="*/ 243078 h 248286"/>
                    <a:gd name="connsiteX10" fmla="*/ 15113 w 130423"/>
                    <a:gd name="connsiteY10" fmla="*/ 248286 h 248286"/>
                    <a:gd name="connsiteX11" fmla="*/ 19914 w 130423"/>
                    <a:gd name="connsiteY11" fmla="*/ 245637 h 248286"/>
                    <a:gd name="connsiteX12" fmla="*/ 52699 w 130423"/>
                    <a:gd name="connsiteY12" fmla="*/ 208057 h 248286"/>
                    <a:gd name="connsiteX13" fmla="*/ 60803 w 130423"/>
                    <a:gd name="connsiteY13" fmla="*/ 170957 h 248286"/>
                    <a:gd name="connsiteX14" fmla="*/ 94189 w 130423"/>
                    <a:gd name="connsiteY14" fmla="*/ 150115 h 248286"/>
                    <a:gd name="connsiteX15" fmla="*/ 90348 w 130423"/>
                    <a:gd name="connsiteY15" fmla="*/ 114503 h 248286"/>
                    <a:gd name="connsiteX16" fmla="*/ 122792 w 130423"/>
                    <a:gd name="connsiteY16" fmla="*/ 97053 h 248286"/>
                    <a:gd name="connsiteX17" fmla="*/ 113898 w 130423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423" h="248286">
                      <a:moveTo>
                        <a:pt x="113898" y="60520"/>
                      </a:moveTo>
                      <a:cubicBezTo>
                        <a:pt x="126875" y="48707"/>
                        <a:pt x="132762" y="31489"/>
                        <a:pt x="129572" y="14671"/>
                      </a:cubicBezTo>
                      <a:cubicBezTo>
                        <a:pt x="125726" y="-4534"/>
                        <a:pt x="93761" y="-5057"/>
                        <a:pt x="90211" y="14123"/>
                      </a:cubicBezTo>
                      <a:cubicBezTo>
                        <a:pt x="87491" y="28829"/>
                        <a:pt x="92141" y="45445"/>
                        <a:pt x="62510" y="56904"/>
                      </a:cubicBezTo>
                      <a:cubicBezTo>
                        <a:pt x="41961" y="64853"/>
                        <a:pt x="65918" y="82957"/>
                        <a:pt x="60304" y="91561"/>
                      </a:cubicBezTo>
                      <a:cubicBezTo>
                        <a:pt x="54691" y="100165"/>
                        <a:pt x="39577" y="96306"/>
                        <a:pt x="33362" y="103805"/>
                      </a:cubicBezTo>
                      <a:cubicBezTo>
                        <a:pt x="22374" y="117052"/>
                        <a:pt x="38696" y="127319"/>
                        <a:pt x="33979" y="137473"/>
                      </a:cubicBezTo>
                      <a:cubicBezTo>
                        <a:pt x="28166" y="149974"/>
                        <a:pt x="15793" y="147744"/>
                        <a:pt x="6059" y="160124"/>
                      </a:cubicBezTo>
                      <a:cubicBezTo>
                        <a:pt x="-1929" y="170303"/>
                        <a:pt x="-1975" y="173929"/>
                        <a:pt x="5661" y="199585"/>
                      </a:cubicBezTo>
                      <a:cubicBezTo>
                        <a:pt x="9098" y="213838"/>
                        <a:pt x="10493" y="228469"/>
                        <a:pt x="9808" y="243078"/>
                      </a:cubicBezTo>
                      <a:cubicBezTo>
                        <a:pt x="9761" y="245910"/>
                        <a:pt x="12136" y="248242"/>
                        <a:pt x="15113" y="248286"/>
                      </a:cubicBezTo>
                      <a:cubicBezTo>
                        <a:pt x="17104" y="248315"/>
                        <a:pt x="18951" y="247297"/>
                        <a:pt x="19914" y="245637"/>
                      </a:cubicBezTo>
                      <a:cubicBezTo>
                        <a:pt x="28126" y="231372"/>
                        <a:pt x="39882" y="214616"/>
                        <a:pt x="52699" y="208057"/>
                      </a:cubicBezTo>
                      <a:cubicBezTo>
                        <a:pt x="69998" y="199211"/>
                        <a:pt x="60187" y="186468"/>
                        <a:pt x="60803" y="170957"/>
                      </a:cubicBezTo>
                      <a:cubicBezTo>
                        <a:pt x="61537" y="153178"/>
                        <a:pt x="83726" y="160997"/>
                        <a:pt x="94189" y="150115"/>
                      </a:cubicBezTo>
                      <a:cubicBezTo>
                        <a:pt x="106089" y="137779"/>
                        <a:pt x="86120" y="128366"/>
                        <a:pt x="90348" y="114503"/>
                      </a:cubicBezTo>
                      <a:cubicBezTo>
                        <a:pt x="95381" y="97998"/>
                        <a:pt x="116694" y="107600"/>
                        <a:pt x="122792" y="97053"/>
                      </a:cubicBezTo>
                      <a:cubicBezTo>
                        <a:pt x="133178" y="79051"/>
                        <a:pt x="95967" y="77277"/>
                        <a:pt x="113898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F60AB41C-55E6-EC4D-A92F-2700E5FD85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67444" y="17125999"/>
                  <a:ext cx="46782" cy="44516"/>
                </a:xfrm>
                <a:custGeom>
                  <a:avLst/>
                  <a:gdLst>
                    <a:gd name="connsiteX0" fmla="*/ 23391 w 46782"/>
                    <a:gd name="connsiteY0" fmla="*/ 44516 h 44516"/>
                    <a:gd name="connsiteX1" fmla="*/ 46783 w 46782"/>
                    <a:gd name="connsiteY1" fmla="*/ 22258 h 44516"/>
                    <a:gd name="connsiteX2" fmla="*/ 23391 w 46782"/>
                    <a:gd name="connsiteY2" fmla="*/ 0 h 44516"/>
                    <a:gd name="connsiteX3" fmla="*/ 0 w 46782"/>
                    <a:gd name="connsiteY3" fmla="*/ 22258 h 44516"/>
                    <a:gd name="connsiteX4" fmla="*/ 23391 w 46782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2" h="44516">
                      <a:moveTo>
                        <a:pt x="23391" y="44516"/>
                      </a:moveTo>
                      <a:cubicBezTo>
                        <a:pt x="36310" y="44516"/>
                        <a:pt x="46783" y="34551"/>
                        <a:pt x="46783" y="22258"/>
                      </a:cubicBezTo>
                      <a:cubicBezTo>
                        <a:pt x="46783" y="9965"/>
                        <a:pt x="36310" y="0"/>
                        <a:pt x="23391" y="0"/>
                      </a:cubicBezTo>
                      <a:cubicBezTo>
                        <a:pt x="10473" y="0"/>
                        <a:pt x="0" y="9965"/>
                        <a:pt x="0" y="22258"/>
                      </a:cubicBezTo>
                      <a:cubicBezTo>
                        <a:pt x="0" y="34551"/>
                        <a:pt x="10473" y="44516"/>
                        <a:pt x="23391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22843833-2B34-9E02-48A9-42D90EB5DC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35912" y="17175717"/>
                  <a:ext cx="31195" cy="29683"/>
                </a:xfrm>
                <a:custGeom>
                  <a:avLst/>
                  <a:gdLst>
                    <a:gd name="connsiteX0" fmla="*/ 15593 w 31195"/>
                    <a:gd name="connsiteY0" fmla="*/ 29684 h 29683"/>
                    <a:gd name="connsiteX1" fmla="*/ 31195 w 31195"/>
                    <a:gd name="connsiteY1" fmla="*/ 14847 h 29683"/>
                    <a:gd name="connsiteX2" fmla="*/ 15603 w 31195"/>
                    <a:gd name="connsiteY2" fmla="*/ 0 h 29683"/>
                    <a:gd name="connsiteX3" fmla="*/ 0 w 31195"/>
                    <a:gd name="connsiteY3" fmla="*/ 14837 h 29683"/>
                    <a:gd name="connsiteX4" fmla="*/ 0 w 31195"/>
                    <a:gd name="connsiteY4" fmla="*/ 14842 h 29683"/>
                    <a:gd name="connsiteX5" fmla="*/ 15593 w 31195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195" h="29683">
                      <a:moveTo>
                        <a:pt x="15593" y="29684"/>
                      </a:moveTo>
                      <a:cubicBezTo>
                        <a:pt x="24207" y="29687"/>
                        <a:pt x="31192" y="23044"/>
                        <a:pt x="31195" y="14847"/>
                      </a:cubicBezTo>
                      <a:cubicBezTo>
                        <a:pt x="31198" y="6650"/>
                        <a:pt x="24217" y="3"/>
                        <a:pt x="15603" y="0"/>
                      </a:cubicBezTo>
                      <a:cubicBezTo>
                        <a:pt x="6988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980" y="29681"/>
                        <a:pt x="15593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CC1B5E2C-E284-25B5-47D4-957BA9F7B4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98344" y="17233703"/>
                  <a:ext cx="27395" cy="26067"/>
                </a:xfrm>
                <a:custGeom>
                  <a:avLst/>
                  <a:gdLst>
                    <a:gd name="connsiteX0" fmla="*/ 0 w 27395"/>
                    <a:gd name="connsiteY0" fmla="*/ 13029 h 26067"/>
                    <a:gd name="connsiteX1" fmla="*/ 13693 w 27395"/>
                    <a:gd name="connsiteY1" fmla="*/ 26068 h 26067"/>
                    <a:gd name="connsiteX2" fmla="*/ 27395 w 27395"/>
                    <a:gd name="connsiteY2" fmla="*/ 13039 h 26067"/>
                    <a:gd name="connsiteX3" fmla="*/ 13703 w 27395"/>
                    <a:gd name="connsiteY3" fmla="*/ 0 h 26067"/>
                    <a:gd name="connsiteX4" fmla="*/ 13698 w 27395"/>
                    <a:gd name="connsiteY4" fmla="*/ 0 h 26067"/>
                    <a:gd name="connsiteX5" fmla="*/ 0 w 27395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95" h="26067">
                      <a:moveTo>
                        <a:pt x="0" y="13029"/>
                      </a:moveTo>
                      <a:cubicBezTo>
                        <a:pt x="-3" y="20228"/>
                        <a:pt x="6128" y="26065"/>
                        <a:pt x="13693" y="26068"/>
                      </a:cubicBezTo>
                      <a:cubicBezTo>
                        <a:pt x="21258" y="26071"/>
                        <a:pt x="27392" y="20237"/>
                        <a:pt x="27395" y="13039"/>
                      </a:cubicBezTo>
                      <a:cubicBezTo>
                        <a:pt x="27398" y="5840"/>
                        <a:pt x="21268" y="3"/>
                        <a:pt x="13703" y="0"/>
                      </a:cubicBezTo>
                      <a:cubicBezTo>
                        <a:pt x="13701" y="0"/>
                        <a:pt x="13699" y="0"/>
                        <a:pt x="13698" y="0"/>
                      </a:cubicBezTo>
                      <a:cubicBezTo>
                        <a:pt x="6135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2" name="Graphic 79" descr="Seaweed with solid fill">
                <a:extLst>
                  <a:ext uri="{FF2B5EF4-FFF2-40B4-BE49-F238E27FC236}">
                    <a16:creationId xmlns:a16="http://schemas.microsoft.com/office/drawing/2014/main" id="{14CB6058-5535-9EF1-991E-E9707100E939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216270" y="5221557"/>
                <a:ext cx="94270" cy="121209"/>
                <a:chOff x="13240805" y="16541322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3788B474-E5FE-BF0E-C3E6-A86D201356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15273" y="16541322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FA120691-7358-BF4E-5144-8AADEAFA66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40805" y="16595428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8A205938-8179-CB2C-9ED3-98F1F0E117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88601" y="16640570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B3616886-70F7-3265-03CA-76CD2AAEAE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62377" y="16693210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2F43C794-C102-D0E6-E94F-F400DCFFD3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8395" y="16743273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0" name="Freeform: Shape 1119">
                  <a:extLst>
                    <a:ext uri="{FF2B5EF4-FFF2-40B4-BE49-F238E27FC236}">
                      <a16:creationId xmlns:a16="http://schemas.microsoft.com/office/drawing/2014/main" id="{567E0942-66FD-B493-1833-F970B4C1FA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9927" y="16782499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id="{92EB5490-43D1-FC15-EF7E-C4012BCC5F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87140" y="16828241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3" name="Graphic 80" descr="Seaweed with solid fill">
                <a:extLst>
                  <a:ext uri="{FF2B5EF4-FFF2-40B4-BE49-F238E27FC236}">
                    <a16:creationId xmlns:a16="http://schemas.microsoft.com/office/drawing/2014/main" id="{578E1D36-C00C-E99F-A8BF-4BBA634FCF4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507175" y="5299668"/>
                <a:ext cx="153466" cy="179249"/>
                <a:chOff x="14129664" y="1680027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3D70BD06-E3A7-EAA6-9FE9-D9F60B2C1E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97587" y="1680027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2913815B-D560-0DB1-E13F-4DF97292DA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29664" y="1706020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28D267D5-7427-3166-D665-E59F336431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3216" y="1702331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E36BBDF4-11EB-867E-9E96-E7571F2B0D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68005" y="1684138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4453EB3E-D0E3-8877-2C19-33A8DC8692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54814" y="1690763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E72A677A-67C1-F484-76E4-D5A9BABB03C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07182" y="1698489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4" name="Graphic 123" descr="Fish with solid fill">
                <a:extLst>
                  <a:ext uri="{FF2B5EF4-FFF2-40B4-BE49-F238E27FC236}">
                    <a16:creationId xmlns:a16="http://schemas.microsoft.com/office/drawing/2014/main" id="{DA15D815-8565-6DDB-096C-DD39FA8971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21541" y="5071414"/>
                <a:ext cx="115310" cy="50724"/>
              </a:xfrm>
              <a:custGeom>
                <a:avLst/>
                <a:gdLst>
                  <a:gd name="connsiteX0" fmla="*/ 292274 w 352330"/>
                  <a:gd name="connsiteY0" fmla="*/ 76071 h 168157"/>
                  <a:gd name="connsiteX1" fmla="*/ 284266 w 352330"/>
                  <a:gd name="connsiteY1" fmla="*/ 68064 h 168157"/>
                  <a:gd name="connsiteX2" fmla="*/ 292274 w 352330"/>
                  <a:gd name="connsiteY2" fmla="*/ 60056 h 168157"/>
                  <a:gd name="connsiteX3" fmla="*/ 300281 w 352330"/>
                  <a:gd name="connsiteY3" fmla="*/ 68064 h 168157"/>
                  <a:gd name="connsiteX4" fmla="*/ 292274 w 352330"/>
                  <a:gd name="connsiteY4" fmla="*/ 76071 h 168157"/>
                  <a:gd name="connsiteX5" fmla="*/ 224210 w 352330"/>
                  <a:gd name="connsiteY5" fmla="*/ 28026 h 168157"/>
                  <a:gd name="connsiteX6" fmla="*/ 193782 w 352330"/>
                  <a:gd name="connsiteY6" fmla="*/ 30428 h 168157"/>
                  <a:gd name="connsiteX7" fmla="*/ 136128 w 352330"/>
                  <a:gd name="connsiteY7" fmla="*/ 0 h 168157"/>
                  <a:gd name="connsiteX8" fmla="*/ 144936 w 352330"/>
                  <a:gd name="connsiteY8" fmla="*/ 40838 h 168157"/>
                  <a:gd name="connsiteX9" fmla="*/ 56053 w 352330"/>
                  <a:gd name="connsiteY9" fmla="*/ 60056 h 168157"/>
                  <a:gd name="connsiteX10" fmla="*/ 0 w 352330"/>
                  <a:gd name="connsiteY10" fmla="*/ 28026 h 168157"/>
                  <a:gd name="connsiteX11" fmla="*/ 12011 w 352330"/>
                  <a:gd name="connsiteY11" fmla="*/ 84079 h 168157"/>
                  <a:gd name="connsiteX12" fmla="*/ 0 w 352330"/>
                  <a:gd name="connsiteY12" fmla="*/ 140131 h 168157"/>
                  <a:gd name="connsiteX13" fmla="*/ 56053 w 352330"/>
                  <a:gd name="connsiteY13" fmla="*/ 108101 h 168157"/>
                  <a:gd name="connsiteX14" fmla="*/ 144936 w 352330"/>
                  <a:gd name="connsiteY14" fmla="*/ 127319 h 168157"/>
                  <a:gd name="connsiteX15" fmla="*/ 136128 w 352330"/>
                  <a:gd name="connsiteY15" fmla="*/ 168158 h 168157"/>
                  <a:gd name="connsiteX16" fmla="*/ 193782 w 352330"/>
                  <a:gd name="connsiteY16" fmla="*/ 137729 h 168157"/>
                  <a:gd name="connsiteX17" fmla="*/ 224210 w 352330"/>
                  <a:gd name="connsiteY17" fmla="*/ 140131 h 168157"/>
                  <a:gd name="connsiteX18" fmla="*/ 352330 w 352330"/>
                  <a:gd name="connsiteY18" fmla="*/ 84079 h 168157"/>
                  <a:gd name="connsiteX19" fmla="*/ 224210 w 352330"/>
                  <a:gd name="connsiteY19" fmla="*/ 28026 h 16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330" h="168157">
                    <a:moveTo>
                      <a:pt x="292274" y="76071"/>
                    </a:moveTo>
                    <a:cubicBezTo>
                      <a:pt x="287870" y="76071"/>
                      <a:pt x="284266" y="72468"/>
                      <a:pt x="284266" y="68064"/>
                    </a:cubicBezTo>
                    <a:cubicBezTo>
                      <a:pt x="284266" y="63660"/>
                      <a:pt x="287870" y="60056"/>
                      <a:pt x="292274" y="60056"/>
                    </a:cubicBezTo>
                    <a:cubicBezTo>
                      <a:pt x="296678" y="60056"/>
                      <a:pt x="300281" y="63660"/>
                      <a:pt x="300281" y="68064"/>
                    </a:cubicBezTo>
                    <a:cubicBezTo>
                      <a:pt x="300281" y="72468"/>
                      <a:pt x="296678" y="76071"/>
                      <a:pt x="292274" y="76071"/>
                    </a:cubicBezTo>
                    <a:close/>
                    <a:moveTo>
                      <a:pt x="224210" y="28026"/>
                    </a:moveTo>
                    <a:cubicBezTo>
                      <a:pt x="214601" y="28026"/>
                      <a:pt x="204191" y="28827"/>
                      <a:pt x="193782" y="30428"/>
                    </a:cubicBezTo>
                    <a:lnTo>
                      <a:pt x="136128" y="0"/>
                    </a:lnTo>
                    <a:cubicBezTo>
                      <a:pt x="136128" y="0"/>
                      <a:pt x="136528" y="23222"/>
                      <a:pt x="144936" y="40838"/>
                    </a:cubicBezTo>
                    <a:cubicBezTo>
                      <a:pt x="110504" y="49647"/>
                      <a:pt x="78073" y="60056"/>
                      <a:pt x="56053" y="60056"/>
                    </a:cubicBezTo>
                    <a:lnTo>
                      <a:pt x="0" y="28026"/>
                    </a:lnTo>
                    <a:cubicBezTo>
                      <a:pt x="0" y="50047"/>
                      <a:pt x="12011" y="84079"/>
                      <a:pt x="12011" y="84079"/>
                    </a:cubicBezTo>
                    <a:cubicBezTo>
                      <a:pt x="12011" y="84079"/>
                      <a:pt x="0" y="118111"/>
                      <a:pt x="0" y="140131"/>
                    </a:cubicBezTo>
                    <a:lnTo>
                      <a:pt x="56053" y="108101"/>
                    </a:lnTo>
                    <a:cubicBezTo>
                      <a:pt x="78073" y="108101"/>
                      <a:pt x="110504" y="118511"/>
                      <a:pt x="144936" y="127319"/>
                    </a:cubicBezTo>
                    <a:cubicBezTo>
                      <a:pt x="136528" y="144936"/>
                      <a:pt x="136128" y="168158"/>
                      <a:pt x="136128" y="168158"/>
                    </a:cubicBezTo>
                    <a:lnTo>
                      <a:pt x="193782" y="137729"/>
                    </a:lnTo>
                    <a:cubicBezTo>
                      <a:pt x="204191" y="139331"/>
                      <a:pt x="214601" y="140131"/>
                      <a:pt x="224210" y="140131"/>
                    </a:cubicBezTo>
                    <a:cubicBezTo>
                      <a:pt x="275058" y="140131"/>
                      <a:pt x="352330" y="102096"/>
                      <a:pt x="352330" y="84079"/>
                    </a:cubicBezTo>
                    <a:cubicBezTo>
                      <a:pt x="352330" y="66062"/>
                      <a:pt x="275058" y="28026"/>
                      <a:pt x="224210" y="2802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Graphic 124" descr="Fish with solid fill">
                <a:extLst>
                  <a:ext uri="{FF2B5EF4-FFF2-40B4-BE49-F238E27FC236}">
                    <a16:creationId xmlns:a16="http://schemas.microsoft.com/office/drawing/2014/main" id="{5D016B20-F8F2-2A01-9F63-3BADE9FCA1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20796" y="5331628"/>
                <a:ext cx="115310" cy="50724"/>
              </a:xfrm>
              <a:custGeom>
                <a:avLst/>
                <a:gdLst>
                  <a:gd name="connsiteX0" fmla="*/ 292274 w 352330"/>
                  <a:gd name="connsiteY0" fmla="*/ 76071 h 168157"/>
                  <a:gd name="connsiteX1" fmla="*/ 284266 w 352330"/>
                  <a:gd name="connsiteY1" fmla="*/ 68064 h 168157"/>
                  <a:gd name="connsiteX2" fmla="*/ 292274 w 352330"/>
                  <a:gd name="connsiteY2" fmla="*/ 60056 h 168157"/>
                  <a:gd name="connsiteX3" fmla="*/ 300281 w 352330"/>
                  <a:gd name="connsiteY3" fmla="*/ 68064 h 168157"/>
                  <a:gd name="connsiteX4" fmla="*/ 292274 w 352330"/>
                  <a:gd name="connsiteY4" fmla="*/ 76071 h 168157"/>
                  <a:gd name="connsiteX5" fmla="*/ 224210 w 352330"/>
                  <a:gd name="connsiteY5" fmla="*/ 28026 h 168157"/>
                  <a:gd name="connsiteX6" fmla="*/ 193782 w 352330"/>
                  <a:gd name="connsiteY6" fmla="*/ 30428 h 168157"/>
                  <a:gd name="connsiteX7" fmla="*/ 136128 w 352330"/>
                  <a:gd name="connsiteY7" fmla="*/ 0 h 168157"/>
                  <a:gd name="connsiteX8" fmla="*/ 144936 w 352330"/>
                  <a:gd name="connsiteY8" fmla="*/ 40838 h 168157"/>
                  <a:gd name="connsiteX9" fmla="*/ 56053 w 352330"/>
                  <a:gd name="connsiteY9" fmla="*/ 60056 h 168157"/>
                  <a:gd name="connsiteX10" fmla="*/ 0 w 352330"/>
                  <a:gd name="connsiteY10" fmla="*/ 28026 h 168157"/>
                  <a:gd name="connsiteX11" fmla="*/ 12011 w 352330"/>
                  <a:gd name="connsiteY11" fmla="*/ 84079 h 168157"/>
                  <a:gd name="connsiteX12" fmla="*/ 0 w 352330"/>
                  <a:gd name="connsiteY12" fmla="*/ 140131 h 168157"/>
                  <a:gd name="connsiteX13" fmla="*/ 56053 w 352330"/>
                  <a:gd name="connsiteY13" fmla="*/ 108101 h 168157"/>
                  <a:gd name="connsiteX14" fmla="*/ 144936 w 352330"/>
                  <a:gd name="connsiteY14" fmla="*/ 127319 h 168157"/>
                  <a:gd name="connsiteX15" fmla="*/ 136128 w 352330"/>
                  <a:gd name="connsiteY15" fmla="*/ 168158 h 168157"/>
                  <a:gd name="connsiteX16" fmla="*/ 193782 w 352330"/>
                  <a:gd name="connsiteY16" fmla="*/ 137729 h 168157"/>
                  <a:gd name="connsiteX17" fmla="*/ 224210 w 352330"/>
                  <a:gd name="connsiteY17" fmla="*/ 140131 h 168157"/>
                  <a:gd name="connsiteX18" fmla="*/ 352330 w 352330"/>
                  <a:gd name="connsiteY18" fmla="*/ 84079 h 168157"/>
                  <a:gd name="connsiteX19" fmla="*/ 224210 w 352330"/>
                  <a:gd name="connsiteY19" fmla="*/ 28026 h 16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330" h="168157">
                    <a:moveTo>
                      <a:pt x="292274" y="76071"/>
                    </a:moveTo>
                    <a:cubicBezTo>
                      <a:pt x="287870" y="76071"/>
                      <a:pt x="284266" y="72468"/>
                      <a:pt x="284266" y="68064"/>
                    </a:cubicBezTo>
                    <a:cubicBezTo>
                      <a:pt x="284266" y="63660"/>
                      <a:pt x="287870" y="60056"/>
                      <a:pt x="292274" y="60056"/>
                    </a:cubicBezTo>
                    <a:cubicBezTo>
                      <a:pt x="296678" y="60056"/>
                      <a:pt x="300281" y="63660"/>
                      <a:pt x="300281" y="68064"/>
                    </a:cubicBezTo>
                    <a:cubicBezTo>
                      <a:pt x="300281" y="72468"/>
                      <a:pt x="296678" y="76071"/>
                      <a:pt x="292274" y="76071"/>
                    </a:cubicBezTo>
                    <a:close/>
                    <a:moveTo>
                      <a:pt x="224210" y="28026"/>
                    </a:moveTo>
                    <a:cubicBezTo>
                      <a:pt x="214601" y="28026"/>
                      <a:pt x="204191" y="28827"/>
                      <a:pt x="193782" y="30428"/>
                    </a:cubicBezTo>
                    <a:lnTo>
                      <a:pt x="136128" y="0"/>
                    </a:lnTo>
                    <a:cubicBezTo>
                      <a:pt x="136128" y="0"/>
                      <a:pt x="136528" y="23222"/>
                      <a:pt x="144936" y="40838"/>
                    </a:cubicBezTo>
                    <a:cubicBezTo>
                      <a:pt x="110504" y="49647"/>
                      <a:pt x="78073" y="60056"/>
                      <a:pt x="56053" y="60056"/>
                    </a:cubicBezTo>
                    <a:lnTo>
                      <a:pt x="0" y="28026"/>
                    </a:lnTo>
                    <a:cubicBezTo>
                      <a:pt x="0" y="50047"/>
                      <a:pt x="12011" y="84079"/>
                      <a:pt x="12011" y="84079"/>
                    </a:cubicBezTo>
                    <a:cubicBezTo>
                      <a:pt x="12011" y="84079"/>
                      <a:pt x="0" y="118111"/>
                      <a:pt x="0" y="140131"/>
                    </a:cubicBezTo>
                    <a:lnTo>
                      <a:pt x="56053" y="108101"/>
                    </a:lnTo>
                    <a:cubicBezTo>
                      <a:pt x="78073" y="108101"/>
                      <a:pt x="110504" y="118511"/>
                      <a:pt x="144936" y="127319"/>
                    </a:cubicBezTo>
                    <a:cubicBezTo>
                      <a:pt x="136528" y="144936"/>
                      <a:pt x="136128" y="168158"/>
                      <a:pt x="136128" y="168158"/>
                    </a:cubicBezTo>
                    <a:lnTo>
                      <a:pt x="193782" y="137729"/>
                    </a:lnTo>
                    <a:cubicBezTo>
                      <a:pt x="204191" y="139331"/>
                      <a:pt x="214601" y="140131"/>
                      <a:pt x="224210" y="140131"/>
                    </a:cubicBezTo>
                    <a:cubicBezTo>
                      <a:pt x="275058" y="140131"/>
                      <a:pt x="352330" y="102096"/>
                      <a:pt x="352330" y="84079"/>
                    </a:cubicBezTo>
                    <a:cubicBezTo>
                      <a:pt x="352330" y="66062"/>
                      <a:pt x="275058" y="28026"/>
                      <a:pt x="224210" y="2802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Graphic 125" descr="Fish with solid fill">
                <a:extLst>
                  <a:ext uri="{FF2B5EF4-FFF2-40B4-BE49-F238E27FC236}">
                    <a16:creationId xmlns:a16="http://schemas.microsoft.com/office/drawing/2014/main" id="{A6B8C270-2058-D3D1-5459-0C97FD138A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82160" y="5157916"/>
                <a:ext cx="113478" cy="38619"/>
              </a:xfrm>
              <a:custGeom>
                <a:avLst/>
                <a:gdLst>
                  <a:gd name="connsiteX0" fmla="*/ 287630 w 346731"/>
                  <a:gd name="connsiteY0" fmla="*/ 57918 h 128028"/>
                  <a:gd name="connsiteX1" fmla="*/ 279750 w 346731"/>
                  <a:gd name="connsiteY1" fmla="*/ 51821 h 128028"/>
                  <a:gd name="connsiteX2" fmla="*/ 287630 w 346731"/>
                  <a:gd name="connsiteY2" fmla="*/ 45724 h 128028"/>
                  <a:gd name="connsiteX3" fmla="*/ 295510 w 346731"/>
                  <a:gd name="connsiteY3" fmla="*/ 51821 h 128028"/>
                  <a:gd name="connsiteX4" fmla="*/ 287630 w 346731"/>
                  <a:gd name="connsiteY4" fmla="*/ 57918 h 128028"/>
                  <a:gd name="connsiteX5" fmla="*/ 220648 w 346731"/>
                  <a:gd name="connsiteY5" fmla="*/ 21338 h 128028"/>
                  <a:gd name="connsiteX6" fmla="*/ 190703 w 346731"/>
                  <a:gd name="connsiteY6" fmla="*/ 23167 h 128028"/>
                  <a:gd name="connsiteX7" fmla="*/ 133965 w 346731"/>
                  <a:gd name="connsiteY7" fmla="*/ 0 h 128028"/>
                  <a:gd name="connsiteX8" fmla="*/ 142633 w 346731"/>
                  <a:gd name="connsiteY8" fmla="*/ 31093 h 128028"/>
                  <a:gd name="connsiteX9" fmla="*/ 55162 w 346731"/>
                  <a:gd name="connsiteY9" fmla="*/ 45724 h 128028"/>
                  <a:gd name="connsiteX10" fmla="*/ 0 w 346731"/>
                  <a:gd name="connsiteY10" fmla="*/ 21338 h 128028"/>
                  <a:gd name="connsiteX11" fmla="*/ 11820 w 346731"/>
                  <a:gd name="connsiteY11" fmla="*/ 64014 h 128028"/>
                  <a:gd name="connsiteX12" fmla="*/ 0 w 346731"/>
                  <a:gd name="connsiteY12" fmla="*/ 106690 h 128028"/>
                  <a:gd name="connsiteX13" fmla="*/ 55162 w 346731"/>
                  <a:gd name="connsiteY13" fmla="*/ 82304 h 128028"/>
                  <a:gd name="connsiteX14" fmla="*/ 142633 w 346731"/>
                  <a:gd name="connsiteY14" fmla="*/ 96936 h 128028"/>
                  <a:gd name="connsiteX15" fmla="*/ 133965 w 346731"/>
                  <a:gd name="connsiteY15" fmla="*/ 128028 h 128028"/>
                  <a:gd name="connsiteX16" fmla="*/ 190703 w 346731"/>
                  <a:gd name="connsiteY16" fmla="*/ 104861 h 128028"/>
                  <a:gd name="connsiteX17" fmla="*/ 220648 w 346731"/>
                  <a:gd name="connsiteY17" fmla="*/ 106690 h 128028"/>
                  <a:gd name="connsiteX18" fmla="*/ 346732 w 346731"/>
                  <a:gd name="connsiteY18" fmla="*/ 64014 h 128028"/>
                  <a:gd name="connsiteX19" fmla="*/ 220648 w 346731"/>
                  <a:gd name="connsiteY19" fmla="*/ 21338 h 12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6731" h="128028">
                    <a:moveTo>
                      <a:pt x="287630" y="57918"/>
                    </a:moveTo>
                    <a:cubicBezTo>
                      <a:pt x="283296" y="57918"/>
                      <a:pt x="279750" y="55174"/>
                      <a:pt x="279750" y="51821"/>
                    </a:cubicBezTo>
                    <a:cubicBezTo>
                      <a:pt x="279750" y="48468"/>
                      <a:pt x="283296" y="45724"/>
                      <a:pt x="287630" y="45724"/>
                    </a:cubicBezTo>
                    <a:cubicBezTo>
                      <a:pt x="291964" y="45724"/>
                      <a:pt x="295510" y="48468"/>
                      <a:pt x="295510" y="51821"/>
                    </a:cubicBezTo>
                    <a:cubicBezTo>
                      <a:pt x="295510" y="55174"/>
                      <a:pt x="291964" y="57918"/>
                      <a:pt x="287630" y="57918"/>
                    </a:cubicBezTo>
                    <a:close/>
                    <a:moveTo>
                      <a:pt x="220648" y="21338"/>
                    </a:moveTo>
                    <a:cubicBezTo>
                      <a:pt x="211191" y="21338"/>
                      <a:pt x="200947" y="21948"/>
                      <a:pt x="190703" y="23167"/>
                    </a:cubicBezTo>
                    <a:lnTo>
                      <a:pt x="133965" y="0"/>
                    </a:lnTo>
                    <a:cubicBezTo>
                      <a:pt x="133965" y="0"/>
                      <a:pt x="134359" y="17680"/>
                      <a:pt x="142633" y="31093"/>
                    </a:cubicBezTo>
                    <a:cubicBezTo>
                      <a:pt x="108748" y="37799"/>
                      <a:pt x="76833" y="45724"/>
                      <a:pt x="55162" y="45724"/>
                    </a:cubicBezTo>
                    <a:lnTo>
                      <a:pt x="0" y="21338"/>
                    </a:lnTo>
                    <a:cubicBezTo>
                      <a:pt x="0" y="38104"/>
                      <a:pt x="11820" y="64014"/>
                      <a:pt x="11820" y="64014"/>
                    </a:cubicBezTo>
                    <a:cubicBezTo>
                      <a:pt x="11820" y="64014"/>
                      <a:pt x="0" y="89925"/>
                      <a:pt x="0" y="106690"/>
                    </a:cubicBezTo>
                    <a:lnTo>
                      <a:pt x="55162" y="82304"/>
                    </a:lnTo>
                    <a:cubicBezTo>
                      <a:pt x="76833" y="82304"/>
                      <a:pt x="108748" y="90229"/>
                      <a:pt x="142633" y="96936"/>
                    </a:cubicBezTo>
                    <a:cubicBezTo>
                      <a:pt x="134359" y="110348"/>
                      <a:pt x="133965" y="128028"/>
                      <a:pt x="133965" y="128028"/>
                    </a:cubicBezTo>
                    <a:lnTo>
                      <a:pt x="190703" y="104861"/>
                    </a:lnTo>
                    <a:cubicBezTo>
                      <a:pt x="200947" y="106081"/>
                      <a:pt x="211191" y="106690"/>
                      <a:pt x="220648" y="106690"/>
                    </a:cubicBezTo>
                    <a:cubicBezTo>
                      <a:pt x="270687" y="106690"/>
                      <a:pt x="346732" y="77731"/>
                      <a:pt x="346732" y="64014"/>
                    </a:cubicBezTo>
                    <a:cubicBezTo>
                      <a:pt x="346732" y="50297"/>
                      <a:pt x="270687" y="21338"/>
                      <a:pt x="220648" y="2133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8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37" name="Graphic 67" descr="Seaweed with solid fill">
                <a:extLst>
                  <a:ext uri="{FF2B5EF4-FFF2-40B4-BE49-F238E27FC236}">
                    <a16:creationId xmlns:a16="http://schemas.microsoft.com/office/drawing/2014/main" id="{D9EED9F7-AC63-B35C-1E9C-ACCECB433AFA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942064" y="5132547"/>
                <a:ext cx="115176" cy="134527"/>
                <a:chOff x="12402968" y="16246241"/>
                <a:chExt cx="351920" cy="445975"/>
              </a:xfrm>
              <a:solidFill>
                <a:srgbClr val="92D050"/>
              </a:solidFill>
            </p:grpSpPr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FEC5AF41-F569-F22B-D66D-F93B67ABFB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28994" y="16246241"/>
                  <a:ext cx="164126" cy="445975"/>
                </a:xfrm>
                <a:custGeom>
                  <a:avLst/>
                  <a:gdLst>
                    <a:gd name="connsiteX0" fmla="*/ 78904 w 164126"/>
                    <a:gd name="connsiteY0" fmla="*/ 356916 h 445975"/>
                    <a:gd name="connsiteX1" fmla="*/ 93930 w 164126"/>
                    <a:gd name="connsiteY1" fmla="*/ 328802 h 445975"/>
                    <a:gd name="connsiteX2" fmla="*/ 63635 w 164126"/>
                    <a:gd name="connsiteY2" fmla="*/ 282754 h 445975"/>
                    <a:gd name="connsiteX3" fmla="*/ 95069 w 164126"/>
                    <a:gd name="connsiteY3" fmla="*/ 251185 h 445975"/>
                    <a:gd name="connsiteX4" fmla="*/ 79888 w 164126"/>
                    <a:gd name="connsiteY4" fmla="*/ 216101 h 445975"/>
                    <a:gd name="connsiteX5" fmla="*/ 114012 w 164126"/>
                    <a:gd name="connsiteY5" fmla="*/ 196713 h 445975"/>
                    <a:gd name="connsiteX6" fmla="*/ 106188 w 164126"/>
                    <a:gd name="connsiteY6" fmla="*/ 167630 h 445975"/>
                    <a:gd name="connsiteX7" fmla="*/ 144694 w 164126"/>
                    <a:gd name="connsiteY7" fmla="*/ 137001 h 445975"/>
                    <a:gd name="connsiteX8" fmla="*/ 134806 w 164126"/>
                    <a:gd name="connsiteY8" fmla="*/ 106241 h 445975"/>
                    <a:gd name="connsiteX9" fmla="*/ 163346 w 164126"/>
                    <a:gd name="connsiteY9" fmla="*/ 57609 h 445975"/>
                    <a:gd name="connsiteX10" fmla="*/ 144253 w 164126"/>
                    <a:gd name="connsiteY10" fmla="*/ 32966 h 445975"/>
                    <a:gd name="connsiteX11" fmla="*/ 164126 w 164126"/>
                    <a:gd name="connsiteY11" fmla="*/ 699 h 445975"/>
                    <a:gd name="connsiteX12" fmla="*/ 108568 w 164126"/>
                    <a:gd name="connsiteY12" fmla="*/ 14271 h 445975"/>
                    <a:gd name="connsiteX13" fmla="*/ 100284 w 164126"/>
                    <a:gd name="connsiteY13" fmla="*/ 50717 h 445975"/>
                    <a:gd name="connsiteX14" fmla="*/ 65715 w 164126"/>
                    <a:gd name="connsiteY14" fmla="*/ 75791 h 445975"/>
                    <a:gd name="connsiteX15" fmla="*/ 72917 w 164126"/>
                    <a:gd name="connsiteY15" fmla="*/ 127684 h 445975"/>
                    <a:gd name="connsiteX16" fmla="*/ 21402 w 164126"/>
                    <a:gd name="connsiteY16" fmla="*/ 153864 h 445975"/>
                    <a:gd name="connsiteX17" fmla="*/ 33874 w 164126"/>
                    <a:gd name="connsiteY17" fmla="*/ 208932 h 445975"/>
                    <a:gd name="connsiteX18" fmla="*/ 3623 w 164126"/>
                    <a:gd name="connsiteY18" fmla="*/ 246003 h 445975"/>
                    <a:gd name="connsiteX19" fmla="*/ 19705 w 164126"/>
                    <a:gd name="connsiteY19" fmla="*/ 292138 h 445975"/>
                    <a:gd name="connsiteX20" fmla="*/ 2280 w 164126"/>
                    <a:gd name="connsiteY20" fmla="*/ 324857 h 445975"/>
                    <a:gd name="connsiteX21" fmla="*/ 25149 w 164126"/>
                    <a:gd name="connsiteY21" fmla="*/ 355525 h 445975"/>
                    <a:gd name="connsiteX22" fmla="*/ 34916 w 164126"/>
                    <a:gd name="connsiteY22" fmla="*/ 385809 h 445975"/>
                    <a:gd name="connsiteX23" fmla="*/ 49758 w 164126"/>
                    <a:gd name="connsiteY23" fmla="*/ 441028 h 445975"/>
                    <a:gd name="connsiteX24" fmla="*/ 59105 w 164126"/>
                    <a:gd name="connsiteY24" fmla="*/ 445569 h 445975"/>
                    <a:gd name="connsiteX25" fmla="*/ 62554 w 164126"/>
                    <a:gd name="connsiteY25" fmla="*/ 443069 h 445975"/>
                    <a:gd name="connsiteX26" fmla="*/ 80208 w 164126"/>
                    <a:gd name="connsiteY26" fmla="*/ 423423 h 445975"/>
                    <a:gd name="connsiteX27" fmla="*/ 95355 w 164126"/>
                    <a:gd name="connsiteY27" fmla="*/ 392402 h 445975"/>
                    <a:gd name="connsiteX28" fmla="*/ 78904 w 164126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64126" h="445975">
                      <a:moveTo>
                        <a:pt x="78904" y="356916"/>
                      </a:moveTo>
                      <a:cubicBezTo>
                        <a:pt x="84109" y="347793"/>
                        <a:pt x="92616" y="352277"/>
                        <a:pt x="93930" y="328802"/>
                      </a:cubicBezTo>
                      <a:cubicBezTo>
                        <a:pt x="94953" y="310247"/>
                        <a:pt x="63436" y="302371"/>
                        <a:pt x="63635" y="282754"/>
                      </a:cubicBezTo>
                      <a:cubicBezTo>
                        <a:pt x="63805" y="266017"/>
                        <a:pt x="91933" y="266972"/>
                        <a:pt x="95069" y="251185"/>
                      </a:cubicBezTo>
                      <a:cubicBezTo>
                        <a:pt x="97139" y="240783"/>
                        <a:pt x="75908" y="225456"/>
                        <a:pt x="79888" y="216101"/>
                      </a:cubicBezTo>
                      <a:cubicBezTo>
                        <a:pt x="83867" y="206746"/>
                        <a:pt x="102548" y="205680"/>
                        <a:pt x="114012" y="196713"/>
                      </a:cubicBezTo>
                      <a:cubicBezTo>
                        <a:pt x="125645" y="187639"/>
                        <a:pt x="106227" y="177125"/>
                        <a:pt x="106188" y="167630"/>
                      </a:cubicBezTo>
                      <a:cubicBezTo>
                        <a:pt x="106149" y="158134"/>
                        <a:pt x="140792" y="153738"/>
                        <a:pt x="144694" y="137001"/>
                      </a:cubicBezTo>
                      <a:cubicBezTo>
                        <a:pt x="148596" y="120263"/>
                        <a:pt x="137622" y="120002"/>
                        <a:pt x="134806" y="106241"/>
                      </a:cubicBezTo>
                      <a:cubicBezTo>
                        <a:pt x="131990" y="92480"/>
                        <a:pt x="159163" y="75529"/>
                        <a:pt x="163346" y="57609"/>
                      </a:cubicBezTo>
                      <a:cubicBezTo>
                        <a:pt x="166172" y="45491"/>
                        <a:pt x="147796" y="42772"/>
                        <a:pt x="144253" y="32966"/>
                      </a:cubicBezTo>
                      <a:cubicBezTo>
                        <a:pt x="140167" y="21668"/>
                        <a:pt x="164126" y="699"/>
                        <a:pt x="164126" y="699"/>
                      </a:cubicBezTo>
                      <a:cubicBezTo>
                        <a:pt x="135887" y="-2646"/>
                        <a:pt x="114806" y="6695"/>
                        <a:pt x="108568" y="14271"/>
                      </a:cubicBezTo>
                      <a:cubicBezTo>
                        <a:pt x="98695" y="26297"/>
                        <a:pt x="108277" y="44197"/>
                        <a:pt x="100284" y="50717"/>
                      </a:cubicBezTo>
                      <a:cubicBezTo>
                        <a:pt x="89533" y="59480"/>
                        <a:pt x="72171" y="60285"/>
                        <a:pt x="65715" y="75791"/>
                      </a:cubicBezTo>
                      <a:cubicBezTo>
                        <a:pt x="60252" y="88878"/>
                        <a:pt x="85879" y="113424"/>
                        <a:pt x="72917" y="127684"/>
                      </a:cubicBezTo>
                      <a:cubicBezTo>
                        <a:pt x="60664" y="141189"/>
                        <a:pt x="29157" y="134732"/>
                        <a:pt x="21402" y="153864"/>
                      </a:cubicBezTo>
                      <a:cubicBezTo>
                        <a:pt x="13205" y="174033"/>
                        <a:pt x="44828" y="189146"/>
                        <a:pt x="33874" y="208932"/>
                      </a:cubicBezTo>
                      <a:cubicBezTo>
                        <a:pt x="24233" y="226338"/>
                        <a:pt x="6764" y="227293"/>
                        <a:pt x="3623" y="246003"/>
                      </a:cubicBezTo>
                      <a:cubicBezTo>
                        <a:pt x="1039" y="261412"/>
                        <a:pt x="25202" y="277422"/>
                        <a:pt x="19705" y="292138"/>
                      </a:cubicBezTo>
                      <a:cubicBezTo>
                        <a:pt x="14340" y="306505"/>
                        <a:pt x="-6920" y="310921"/>
                        <a:pt x="2280" y="324857"/>
                      </a:cubicBezTo>
                      <a:cubicBezTo>
                        <a:pt x="13327" y="341584"/>
                        <a:pt x="30805" y="339485"/>
                        <a:pt x="25149" y="355525"/>
                      </a:cubicBezTo>
                      <a:cubicBezTo>
                        <a:pt x="20389" y="369004"/>
                        <a:pt x="26680" y="377598"/>
                        <a:pt x="34916" y="385809"/>
                      </a:cubicBezTo>
                      <a:cubicBezTo>
                        <a:pt x="50805" y="401645"/>
                        <a:pt x="44465" y="419201"/>
                        <a:pt x="49758" y="441028"/>
                      </a:cubicBezTo>
                      <a:cubicBezTo>
                        <a:pt x="51085" y="444863"/>
                        <a:pt x="55270" y="446897"/>
                        <a:pt x="59105" y="445569"/>
                      </a:cubicBezTo>
                      <a:cubicBezTo>
                        <a:pt x="60477" y="445094"/>
                        <a:pt x="61676" y="444224"/>
                        <a:pt x="62554" y="443069"/>
                      </a:cubicBezTo>
                      <a:cubicBezTo>
                        <a:pt x="67410" y="435664"/>
                        <a:pt x="73362" y="429040"/>
                        <a:pt x="80208" y="423423"/>
                      </a:cubicBezTo>
                      <a:cubicBezTo>
                        <a:pt x="91356" y="415144"/>
                        <a:pt x="101535" y="406943"/>
                        <a:pt x="95355" y="392402"/>
                      </a:cubicBezTo>
                      <a:cubicBezTo>
                        <a:pt x="88186" y="375514"/>
                        <a:pt x="69049" y="374181"/>
                        <a:pt x="78904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2451FCC0-2C98-32FC-9997-F31AC41AE3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2968" y="16441320"/>
                  <a:ext cx="145122" cy="240053"/>
                </a:xfrm>
                <a:custGeom>
                  <a:avLst/>
                  <a:gdLst>
                    <a:gd name="connsiteX0" fmla="*/ 116334 w 145122"/>
                    <a:gd name="connsiteY0" fmla="*/ 160373 h 240053"/>
                    <a:gd name="connsiteX1" fmla="*/ 118195 w 145122"/>
                    <a:gd name="connsiteY1" fmla="*/ 123961 h 240053"/>
                    <a:gd name="connsiteX2" fmla="*/ 94323 w 145122"/>
                    <a:gd name="connsiteY2" fmla="*/ 104761 h 240053"/>
                    <a:gd name="connsiteX3" fmla="*/ 95442 w 145122"/>
                    <a:gd name="connsiteY3" fmla="*/ 64564 h 240053"/>
                    <a:gd name="connsiteX4" fmla="*/ 65167 w 145122"/>
                    <a:gd name="connsiteY4" fmla="*/ 44065 h 240053"/>
                    <a:gd name="connsiteX5" fmla="*/ 41809 w 145122"/>
                    <a:gd name="connsiteY5" fmla="*/ 10664 h 240053"/>
                    <a:gd name="connsiteX6" fmla="*/ 13870 w 145122"/>
                    <a:gd name="connsiteY6" fmla="*/ 0 h 240053"/>
                    <a:gd name="connsiteX7" fmla="*/ 9900 w 145122"/>
                    <a:gd name="connsiteY7" fmla="*/ 39868 h 240053"/>
                    <a:gd name="connsiteX8" fmla="*/ 33932 w 145122"/>
                    <a:gd name="connsiteY8" fmla="*/ 64738 h 240053"/>
                    <a:gd name="connsiteX9" fmla="*/ 37897 w 145122"/>
                    <a:gd name="connsiteY9" fmla="*/ 109817 h 240053"/>
                    <a:gd name="connsiteX10" fmla="*/ 67862 w 145122"/>
                    <a:gd name="connsiteY10" fmla="*/ 123471 h 240053"/>
                    <a:gd name="connsiteX11" fmla="*/ 66965 w 145122"/>
                    <a:gd name="connsiteY11" fmla="*/ 177439 h 240053"/>
                    <a:gd name="connsiteX12" fmla="*/ 114370 w 145122"/>
                    <a:gd name="connsiteY12" fmla="*/ 235998 h 240053"/>
                    <a:gd name="connsiteX13" fmla="*/ 124413 w 145122"/>
                    <a:gd name="connsiteY13" fmla="*/ 239228 h 240053"/>
                    <a:gd name="connsiteX14" fmla="*/ 127201 w 145122"/>
                    <a:gd name="connsiteY14" fmla="*/ 236749 h 240053"/>
                    <a:gd name="connsiteX15" fmla="*/ 144796 w 145122"/>
                    <a:gd name="connsiteY15" fmla="*/ 200337 h 240053"/>
                    <a:gd name="connsiteX16" fmla="*/ 116334 w 14512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5122" h="240053">
                      <a:moveTo>
                        <a:pt x="116334" y="160373"/>
                      </a:moveTo>
                      <a:cubicBezTo>
                        <a:pt x="114458" y="146646"/>
                        <a:pt x="120332" y="130572"/>
                        <a:pt x="118195" y="123961"/>
                      </a:cubicBezTo>
                      <a:cubicBezTo>
                        <a:pt x="112272" y="105639"/>
                        <a:pt x="100600" y="115415"/>
                        <a:pt x="94323" y="104761"/>
                      </a:cubicBezTo>
                      <a:cubicBezTo>
                        <a:pt x="86601" y="91674"/>
                        <a:pt x="100256" y="80884"/>
                        <a:pt x="95442" y="64564"/>
                      </a:cubicBezTo>
                      <a:cubicBezTo>
                        <a:pt x="91492" y="51171"/>
                        <a:pt x="83746" y="52785"/>
                        <a:pt x="65167" y="44065"/>
                      </a:cubicBezTo>
                      <a:cubicBezTo>
                        <a:pt x="52623" y="38176"/>
                        <a:pt x="49700" y="22980"/>
                        <a:pt x="41809" y="10664"/>
                      </a:cubicBezTo>
                      <a:cubicBezTo>
                        <a:pt x="35629" y="1018"/>
                        <a:pt x="13870" y="0"/>
                        <a:pt x="13870" y="0"/>
                      </a:cubicBezTo>
                      <a:cubicBezTo>
                        <a:pt x="-9959" y="2162"/>
                        <a:pt x="2595" y="31153"/>
                        <a:pt x="9900" y="39868"/>
                      </a:cubicBezTo>
                      <a:cubicBezTo>
                        <a:pt x="18222" y="49809"/>
                        <a:pt x="31857" y="46746"/>
                        <a:pt x="33932" y="64738"/>
                      </a:cubicBezTo>
                      <a:cubicBezTo>
                        <a:pt x="36327" y="85581"/>
                        <a:pt x="30379" y="92454"/>
                        <a:pt x="37897" y="109817"/>
                      </a:cubicBezTo>
                      <a:cubicBezTo>
                        <a:pt x="46186" y="128973"/>
                        <a:pt x="63194" y="108736"/>
                        <a:pt x="67862" y="123471"/>
                      </a:cubicBezTo>
                      <a:cubicBezTo>
                        <a:pt x="72263" y="137378"/>
                        <a:pt x="58323" y="160639"/>
                        <a:pt x="66965" y="177439"/>
                      </a:cubicBezTo>
                      <a:cubicBezTo>
                        <a:pt x="77891" y="198665"/>
                        <a:pt x="101792" y="202383"/>
                        <a:pt x="114370" y="235998"/>
                      </a:cubicBezTo>
                      <a:cubicBezTo>
                        <a:pt x="116252" y="239663"/>
                        <a:pt x="120748" y="241110"/>
                        <a:pt x="124413" y="239228"/>
                      </a:cubicBezTo>
                      <a:cubicBezTo>
                        <a:pt x="125537" y="238651"/>
                        <a:pt x="126497" y="237798"/>
                        <a:pt x="127201" y="236749"/>
                      </a:cubicBezTo>
                      <a:cubicBezTo>
                        <a:pt x="135647" y="226037"/>
                        <a:pt x="141652" y="213611"/>
                        <a:pt x="144796" y="200337"/>
                      </a:cubicBezTo>
                      <a:cubicBezTo>
                        <a:pt x="148586" y="177735"/>
                        <a:pt x="118161" y="173751"/>
                        <a:pt x="116334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A02CF8CE-E7CA-6093-2685-4696566F60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30785" y="16413634"/>
                  <a:ext cx="124104" cy="248286"/>
                </a:xfrm>
                <a:custGeom>
                  <a:avLst/>
                  <a:gdLst>
                    <a:gd name="connsiteX0" fmla="*/ 108379 w 124104"/>
                    <a:gd name="connsiteY0" fmla="*/ 60520 h 248286"/>
                    <a:gd name="connsiteX1" fmla="*/ 123294 w 124104"/>
                    <a:gd name="connsiteY1" fmla="*/ 14671 h 248286"/>
                    <a:gd name="connsiteX2" fmla="*/ 85840 w 124104"/>
                    <a:gd name="connsiteY2" fmla="*/ 14123 h 248286"/>
                    <a:gd name="connsiteX3" fmla="*/ 59481 w 124104"/>
                    <a:gd name="connsiteY3" fmla="*/ 56904 h 248286"/>
                    <a:gd name="connsiteX4" fmla="*/ 57382 w 124104"/>
                    <a:gd name="connsiteY4" fmla="*/ 91561 h 248286"/>
                    <a:gd name="connsiteX5" fmla="*/ 31746 w 124104"/>
                    <a:gd name="connsiteY5" fmla="*/ 103805 h 248286"/>
                    <a:gd name="connsiteX6" fmla="*/ 32332 w 124104"/>
                    <a:gd name="connsiteY6" fmla="*/ 137473 h 248286"/>
                    <a:gd name="connsiteX7" fmla="*/ 5765 w 124104"/>
                    <a:gd name="connsiteY7" fmla="*/ 160124 h 248286"/>
                    <a:gd name="connsiteX8" fmla="*/ 5387 w 124104"/>
                    <a:gd name="connsiteY8" fmla="*/ 199585 h 248286"/>
                    <a:gd name="connsiteX9" fmla="*/ 9332 w 124104"/>
                    <a:gd name="connsiteY9" fmla="*/ 243078 h 248286"/>
                    <a:gd name="connsiteX10" fmla="*/ 14380 w 124104"/>
                    <a:gd name="connsiteY10" fmla="*/ 248286 h 248286"/>
                    <a:gd name="connsiteX11" fmla="*/ 18949 w 124104"/>
                    <a:gd name="connsiteY11" fmla="*/ 245637 h 248286"/>
                    <a:gd name="connsiteX12" fmla="*/ 50145 w 124104"/>
                    <a:gd name="connsiteY12" fmla="*/ 208057 h 248286"/>
                    <a:gd name="connsiteX13" fmla="*/ 57857 w 124104"/>
                    <a:gd name="connsiteY13" fmla="*/ 170957 h 248286"/>
                    <a:gd name="connsiteX14" fmla="*/ 89625 w 124104"/>
                    <a:gd name="connsiteY14" fmla="*/ 150115 h 248286"/>
                    <a:gd name="connsiteX15" fmla="*/ 85971 w 124104"/>
                    <a:gd name="connsiteY15" fmla="*/ 114503 h 248286"/>
                    <a:gd name="connsiteX16" fmla="*/ 116842 w 124104"/>
                    <a:gd name="connsiteY16" fmla="*/ 97053 h 248286"/>
                    <a:gd name="connsiteX17" fmla="*/ 108379 w 124104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4104" h="248286">
                      <a:moveTo>
                        <a:pt x="108379" y="60520"/>
                      </a:moveTo>
                      <a:cubicBezTo>
                        <a:pt x="120728" y="48707"/>
                        <a:pt x="126329" y="31489"/>
                        <a:pt x="123294" y="14671"/>
                      </a:cubicBezTo>
                      <a:cubicBezTo>
                        <a:pt x="119634" y="-4534"/>
                        <a:pt x="89218" y="-5057"/>
                        <a:pt x="85840" y="14123"/>
                      </a:cubicBezTo>
                      <a:cubicBezTo>
                        <a:pt x="83251" y="28829"/>
                        <a:pt x="87677" y="45445"/>
                        <a:pt x="59481" y="56904"/>
                      </a:cubicBezTo>
                      <a:cubicBezTo>
                        <a:pt x="39928" y="64853"/>
                        <a:pt x="62724" y="82957"/>
                        <a:pt x="57382" y="91561"/>
                      </a:cubicBezTo>
                      <a:cubicBezTo>
                        <a:pt x="52041" y="100165"/>
                        <a:pt x="37659" y="96306"/>
                        <a:pt x="31746" y="103805"/>
                      </a:cubicBezTo>
                      <a:cubicBezTo>
                        <a:pt x="21290" y="117052"/>
                        <a:pt x="36821" y="127319"/>
                        <a:pt x="32332" y="137473"/>
                      </a:cubicBezTo>
                      <a:cubicBezTo>
                        <a:pt x="26802" y="149974"/>
                        <a:pt x="15028" y="147744"/>
                        <a:pt x="5765" y="160124"/>
                      </a:cubicBezTo>
                      <a:cubicBezTo>
                        <a:pt x="-1835" y="170303"/>
                        <a:pt x="-1879" y="173929"/>
                        <a:pt x="5387" y="199585"/>
                      </a:cubicBezTo>
                      <a:cubicBezTo>
                        <a:pt x="8657" y="213838"/>
                        <a:pt x="9984" y="228469"/>
                        <a:pt x="9332" y="243078"/>
                      </a:cubicBezTo>
                      <a:cubicBezTo>
                        <a:pt x="9288" y="245910"/>
                        <a:pt x="11548" y="248242"/>
                        <a:pt x="14380" y="248286"/>
                      </a:cubicBezTo>
                      <a:cubicBezTo>
                        <a:pt x="16276" y="248315"/>
                        <a:pt x="18033" y="247297"/>
                        <a:pt x="18949" y="245637"/>
                      </a:cubicBezTo>
                      <a:cubicBezTo>
                        <a:pt x="26763" y="231372"/>
                        <a:pt x="37950" y="214616"/>
                        <a:pt x="50145" y="208057"/>
                      </a:cubicBezTo>
                      <a:cubicBezTo>
                        <a:pt x="66606" y="199211"/>
                        <a:pt x="57271" y="186468"/>
                        <a:pt x="57857" y="170957"/>
                      </a:cubicBezTo>
                      <a:cubicBezTo>
                        <a:pt x="58555" y="153178"/>
                        <a:pt x="79669" y="160997"/>
                        <a:pt x="89625" y="150115"/>
                      </a:cubicBezTo>
                      <a:cubicBezTo>
                        <a:pt x="100948" y="137779"/>
                        <a:pt x="81948" y="128366"/>
                        <a:pt x="85971" y="114503"/>
                      </a:cubicBezTo>
                      <a:cubicBezTo>
                        <a:pt x="90760" y="97998"/>
                        <a:pt x="111040" y="107600"/>
                        <a:pt x="116842" y="97053"/>
                      </a:cubicBezTo>
                      <a:cubicBezTo>
                        <a:pt x="126726" y="79051"/>
                        <a:pt x="91317" y="77277"/>
                        <a:pt x="108379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Freeform: Shape 1105">
                  <a:extLst>
                    <a:ext uri="{FF2B5EF4-FFF2-40B4-BE49-F238E27FC236}">
                      <a16:creationId xmlns:a16="http://schemas.microsoft.com/office/drawing/2014/main" id="{C4F2A4CA-CAA3-E6C5-0893-EBDF5B3A8ED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31743" y="16277098"/>
                  <a:ext cx="44516" cy="44516"/>
                </a:xfrm>
                <a:custGeom>
                  <a:avLst/>
                  <a:gdLst>
                    <a:gd name="connsiteX0" fmla="*/ 22258 w 44516"/>
                    <a:gd name="connsiteY0" fmla="*/ 44516 h 44516"/>
                    <a:gd name="connsiteX1" fmla="*/ 44516 w 44516"/>
                    <a:gd name="connsiteY1" fmla="*/ 22258 h 44516"/>
                    <a:gd name="connsiteX2" fmla="*/ 22258 w 44516"/>
                    <a:gd name="connsiteY2" fmla="*/ 0 h 44516"/>
                    <a:gd name="connsiteX3" fmla="*/ 0 w 44516"/>
                    <a:gd name="connsiteY3" fmla="*/ 22258 h 44516"/>
                    <a:gd name="connsiteX4" fmla="*/ 22258 w 44516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16" h="44516">
                      <a:moveTo>
                        <a:pt x="22258" y="44516"/>
                      </a:moveTo>
                      <a:cubicBezTo>
                        <a:pt x="34551" y="44516"/>
                        <a:pt x="44516" y="34551"/>
                        <a:pt x="44516" y="22258"/>
                      </a:cubicBezTo>
                      <a:cubicBezTo>
                        <a:pt x="44516" y="9965"/>
                        <a:pt x="34551" y="0"/>
                        <a:pt x="22258" y="0"/>
                      </a:cubicBezTo>
                      <a:cubicBezTo>
                        <a:pt x="9965" y="0"/>
                        <a:pt x="0" y="9965"/>
                        <a:pt x="0" y="22258"/>
                      </a:cubicBezTo>
                      <a:cubicBezTo>
                        <a:pt x="0" y="34551"/>
                        <a:pt x="9965" y="44516"/>
                        <a:pt x="22258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Freeform: Shape 1106">
                  <a:extLst>
                    <a:ext uri="{FF2B5EF4-FFF2-40B4-BE49-F238E27FC236}">
                      <a16:creationId xmlns:a16="http://schemas.microsoft.com/office/drawing/2014/main" id="{A702FDB6-2354-2F20-6B24-5CF265BFFF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96894" y="16326816"/>
                  <a:ext cx="29683" cy="29683"/>
                </a:xfrm>
                <a:custGeom>
                  <a:avLst/>
                  <a:gdLst>
                    <a:gd name="connsiteX0" fmla="*/ 14837 w 29683"/>
                    <a:gd name="connsiteY0" fmla="*/ 29684 h 29683"/>
                    <a:gd name="connsiteX1" fmla="*/ 29684 w 29683"/>
                    <a:gd name="connsiteY1" fmla="*/ 14847 h 29683"/>
                    <a:gd name="connsiteX2" fmla="*/ 14847 w 29683"/>
                    <a:gd name="connsiteY2" fmla="*/ 0 h 29683"/>
                    <a:gd name="connsiteX3" fmla="*/ 0 w 29683"/>
                    <a:gd name="connsiteY3" fmla="*/ 14837 h 29683"/>
                    <a:gd name="connsiteX4" fmla="*/ 0 w 29683"/>
                    <a:gd name="connsiteY4" fmla="*/ 14842 h 29683"/>
                    <a:gd name="connsiteX5" fmla="*/ 14837 w 29683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83" h="29683">
                      <a:moveTo>
                        <a:pt x="14837" y="29684"/>
                      </a:moveTo>
                      <a:cubicBezTo>
                        <a:pt x="23034" y="29687"/>
                        <a:pt x="29681" y="23044"/>
                        <a:pt x="29684" y="14847"/>
                      </a:cubicBezTo>
                      <a:cubicBezTo>
                        <a:pt x="29687" y="6650"/>
                        <a:pt x="23044" y="3"/>
                        <a:pt x="14847" y="0"/>
                      </a:cubicBezTo>
                      <a:cubicBezTo>
                        <a:pt x="6650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642" y="29681"/>
                        <a:pt x="14837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Freeform: Shape 1107">
                  <a:extLst>
                    <a:ext uri="{FF2B5EF4-FFF2-40B4-BE49-F238E27FC236}">
                      <a16:creationId xmlns:a16="http://schemas.microsoft.com/office/drawing/2014/main" id="{0C38B56C-6E4C-26C4-2072-1A3138981F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1146" y="16384802"/>
                  <a:ext cx="26067" cy="26067"/>
                </a:xfrm>
                <a:custGeom>
                  <a:avLst/>
                  <a:gdLst>
                    <a:gd name="connsiteX0" fmla="*/ 0 w 26067"/>
                    <a:gd name="connsiteY0" fmla="*/ 13029 h 26067"/>
                    <a:gd name="connsiteX1" fmla="*/ 13029 w 26067"/>
                    <a:gd name="connsiteY1" fmla="*/ 26068 h 26067"/>
                    <a:gd name="connsiteX2" fmla="*/ 26068 w 26067"/>
                    <a:gd name="connsiteY2" fmla="*/ 13039 h 26067"/>
                    <a:gd name="connsiteX3" fmla="*/ 13039 w 26067"/>
                    <a:gd name="connsiteY3" fmla="*/ 0 h 26067"/>
                    <a:gd name="connsiteX4" fmla="*/ 13034 w 26067"/>
                    <a:gd name="connsiteY4" fmla="*/ 0 h 26067"/>
                    <a:gd name="connsiteX5" fmla="*/ 0 w 26067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067" h="26067">
                      <a:moveTo>
                        <a:pt x="0" y="13029"/>
                      </a:moveTo>
                      <a:cubicBezTo>
                        <a:pt x="-3" y="20228"/>
                        <a:pt x="5831" y="26065"/>
                        <a:pt x="13029" y="26068"/>
                      </a:cubicBezTo>
                      <a:cubicBezTo>
                        <a:pt x="20228" y="26071"/>
                        <a:pt x="26065" y="20237"/>
                        <a:pt x="26068" y="13039"/>
                      </a:cubicBezTo>
                      <a:cubicBezTo>
                        <a:pt x="26071" y="5840"/>
                        <a:pt x="20237" y="3"/>
                        <a:pt x="13039" y="0"/>
                      </a:cubicBezTo>
                      <a:cubicBezTo>
                        <a:pt x="13037" y="0"/>
                        <a:pt x="13035" y="0"/>
                        <a:pt x="13034" y="0"/>
                      </a:cubicBezTo>
                      <a:cubicBezTo>
                        <a:pt x="5837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8" name="Graphic 64" descr="Seaweed with solid fill">
                <a:extLst>
                  <a:ext uri="{FF2B5EF4-FFF2-40B4-BE49-F238E27FC236}">
                    <a16:creationId xmlns:a16="http://schemas.microsoft.com/office/drawing/2014/main" id="{1C890AAB-C895-8834-6CF2-5B0550ED5E87}"/>
                  </a:ext>
                </a:extLst>
              </p:cNvPr>
              <p:cNvGrpSpPr>
                <a:grpSpLocks/>
              </p:cNvGrpSpPr>
              <p:nvPr/>
            </p:nvGrpSpPr>
            <p:grpSpPr>
              <a:xfrm rot="441221">
                <a:off x="3750143" y="5004423"/>
                <a:ext cx="109340" cy="216665"/>
                <a:chOff x="11816555" y="15821490"/>
                <a:chExt cx="334088" cy="718275"/>
              </a:xfrm>
              <a:solidFill>
                <a:srgbClr val="92D050"/>
              </a:solidFill>
            </p:grpSpPr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5B520118-15B5-A524-8854-C73170BA1A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36195" y="15821490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6506DA2D-8F15-3D6C-B9EF-E2457ECEBF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16555" y="16135679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480D495E-713C-C736-E117-5BD6098F7B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2827" y="16091090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id="{E19B36EE-0511-30DC-8F04-5F84DD1263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43871" y="15871189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9AE1BF98-7D5C-5B27-48F1-54476F075B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5721" y="15951262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77FEA44E-C224-11C6-2DEC-3877B61743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71784" y="16044653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A0C49545-0EE8-D392-F893-648C85E5C5E8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74954" y="5149687"/>
                <a:ext cx="27259" cy="21656"/>
              </a:xfrm>
              <a:custGeom>
                <a:avLst/>
                <a:gdLst>
                  <a:gd name="connsiteX0" fmla="*/ 346 w 83289"/>
                  <a:gd name="connsiteY0" fmla="*/ 25043 h 71794"/>
                  <a:gd name="connsiteX1" fmla="*/ 1341 w 83289"/>
                  <a:gd name="connsiteY1" fmla="*/ 24855 h 71794"/>
                  <a:gd name="connsiteX2" fmla="*/ 10954 w 83289"/>
                  <a:gd name="connsiteY2" fmla="*/ 18267 h 71794"/>
                  <a:gd name="connsiteX3" fmla="*/ 43773 w 83289"/>
                  <a:gd name="connsiteY3" fmla="*/ 40289 h 71794"/>
                  <a:gd name="connsiteX4" fmla="*/ 43110 w 83289"/>
                  <a:gd name="connsiteY4" fmla="*/ 63628 h 71794"/>
                  <a:gd name="connsiteX5" fmla="*/ 39463 w 83289"/>
                  <a:gd name="connsiteY5" fmla="*/ 70404 h 71794"/>
                  <a:gd name="connsiteX6" fmla="*/ 39463 w 83289"/>
                  <a:gd name="connsiteY6" fmla="*/ 71345 h 71794"/>
                  <a:gd name="connsiteX7" fmla="*/ 40292 w 83289"/>
                  <a:gd name="connsiteY7" fmla="*/ 71721 h 71794"/>
                  <a:gd name="connsiteX8" fmla="*/ 72447 w 83289"/>
                  <a:gd name="connsiteY8" fmla="*/ 55722 h 71794"/>
                  <a:gd name="connsiteX9" fmla="*/ 83055 w 83289"/>
                  <a:gd name="connsiteY9" fmla="*/ 43300 h 71794"/>
                  <a:gd name="connsiteX10" fmla="*/ 83221 w 83289"/>
                  <a:gd name="connsiteY10" fmla="*/ 42547 h 71794"/>
                  <a:gd name="connsiteX11" fmla="*/ 82724 w 83289"/>
                  <a:gd name="connsiteY11" fmla="*/ 41983 h 71794"/>
                  <a:gd name="connsiteX12" fmla="*/ 72281 w 83289"/>
                  <a:gd name="connsiteY12" fmla="*/ 30878 h 71794"/>
                  <a:gd name="connsiteX13" fmla="*/ 25872 w 83289"/>
                  <a:gd name="connsiteY13" fmla="*/ 1327 h 71794"/>
                  <a:gd name="connsiteX14" fmla="*/ 181 w 83289"/>
                  <a:gd name="connsiteY14" fmla="*/ 23914 h 71794"/>
                  <a:gd name="connsiteX15" fmla="*/ 346 w 83289"/>
                  <a:gd name="connsiteY15" fmla="*/ 25043 h 7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289" h="71794">
                    <a:moveTo>
                      <a:pt x="346" y="25043"/>
                    </a:moveTo>
                    <a:cubicBezTo>
                      <a:pt x="678" y="25231"/>
                      <a:pt x="1175" y="25231"/>
                      <a:pt x="1341" y="24855"/>
                    </a:cubicBezTo>
                    <a:cubicBezTo>
                      <a:pt x="3993" y="21843"/>
                      <a:pt x="7308" y="19584"/>
                      <a:pt x="10954" y="18267"/>
                    </a:cubicBezTo>
                    <a:cubicBezTo>
                      <a:pt x="24214" y="13938"/>
                      <a:pt x="38800" y="23725"/>
                      <a:pt x="43773" y="40289"/>
                    </a:cubicBezTo>
                    <a:cubicBezTo>
                      <a:pt x="46093" y="47817"/>
                      <a:pt x="45927" y="56099"/>
                      <a:pt x="43110" y="63628"/>
                    </a:cubicBezTo>
                    <a:cubicBezTo>
                      <a:pt x="42115" y="66075"/>
                      <a:pt x="40955" y="68333"/>
                      <a:pt x="39463" y="70404"/>
                    </a:cubicBezTo>
                    <a:cubicBezTo>
                      <a:pt x="39297" y="70592"/>
                      <a:pt x="39297" y="70968"/>
                      <a:pt x="39463" y="71345"/>
                    </a:cubicBezTo>
                    <a:cubicBezTo>
                      <a:pt x="39629" y="71721"/>
                      <a:pt x="39960" y="71909"/>
                      <a:pt x="40292" y="71721"/>
                    </a:cubicBezTo>
                    <a:cubicBezTo>
                      <a:pt x="53883" y="70592"/>
                      <a:pt x="59685" y="70780"/>
                      <a:pt x="72447" y="55722"/>
                    </a:cubicBezTo>
                    <a:cubicBezTo>
                      <a:pt x="75431" y="52146"/>
                      <a:pt x="78911" y="48006"/>
                      <a:pt x="83055" y="43300"/>
                    </a:cubicBezTo>
                    <a:cubicBezTo>
                      <a:pt x="83221" y="43112"/>
                      <a:pt x="83387" y="42735"/>
                      <a:pt x="83221" y="42547"/>
                    </a:cubicBezTo>
                    <a:cubicBezTo>
                      <a:pt x="83221" y="42171"/>
                      <a:pt x="83055" y="41983"/>
                      <a:pt x="82724" y="41983"/>
                    </a:cubicBezTo>
                    <a:cubicBezTo>
                      <a:pt x="78083" y="39912"/>
                      <a:pt x="74270" y="35960"/>
                      <a:pt x="72281" y="30878"/>
                    </a:cubicBezTo>
                    <a:cubicBezTo>
                      <a:pt x="63497" y="6597"/>
                      <a:pt x="44436" y="-3943"/>
                      <a:pt x="25872" y="1327"/>
                    </a:cubicBezTo>
                    <a:cubicBezTo>
                      <a:pt x="14767" y="4339"/>
                      <a:pt x="5485" y="12620"/>
                      <a:pt x="181" y="23914"/>
                    </a:cubicBezTo>
                    <a:cubicBezTo>
                      <a:pt x="-151" y="24290"/>
                      <a:pt x="15" y="24855"/>
                      <a:pt x="346" y="250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C628B35D-BC55-A63E-D736-23F9EDC7B3CC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96433" y="5161265"/>
                <a:ext cx="5327" cy="4815"/>
              </a:xfrm>
              <a:custGeom>
                <a:avLst/>
                <a:gdLst>
                  <a:gd name="connsiteX0" fmla="*/ 1615 w 16278"/>
                  <a:gd name="connsiteY0" fmla="*/ 4918 h 15964"/>
                  <a:gd name="connsiteX1" fmla="*/ 952 w 16278"/>
                  <a:gd name="connsiteY1" fmla="*/ 4542 h 15964"/>
                  <a:gd name="connsiteX2" fmla="*/ 289 w 16278"/>
                  <a:gd name="connsiteY2" fmla="*/ 5106 h 15964"/>
                  <a:gd name="connsiteX3" fmla="*/ 621 w 16278"/>
                  <a:gd name="connsiteY3" fmla="*/ 10565 h 15964"/>
                  <a:gd name="connsiteX4" fmla="*/ 11229 w 16278"/>
                  <a:gd name="connsiteY4" fmla="*/ 15270 h 15964"/>
                  <a:gd name="connsiteX5" fmla="*/ 15870 w 16278"/>
                  <a:gd name="connsiteY5" fmla="*/ 4542 h 15964"/>
                  <a:gd name="connsiteX6" fmla="*/ 15704 w 16278"/>
                  <a:gd name="connsiteY6" fmla="*/ 3977 h 15964"/>
                  <a:gd name="connsiteX7" fmla="*/ 15538 w 16278"/>
                  <a:gd name="connsiteY7" fmla="*/ 3600 h 15964"/>
                  <a:gd name="connsiteX8" fmla="*/ 8577 w 16278"/>
                  <a:gd name="connsiteY8" fmla="*/ 401 h 15964"/>
                  <a:gd name="connsiteX9" fmla="*/ 5427 w 16278"/>
                  <a:gd name="connsiteY9" fmla="*/ 7365 h 15964"/>
                  <a:gd name="connsiteX10" fmla="*/ 5593 w 16278"/>
                  <a:gd name="connsiteY10" fmla="*/ 7741 h 15964"/>
                  <a:gd name="connsiteX11" fmla="*/ 5925 w 16278"/>
                  <a:gd name="connsiteY11" fmla="*/ 8306 h 15964"/>
                  <a:gd name="connsiteX12" fmla="*/ 1615 w 16278"/>
                  <a:gd name="connsiteY12" fmla="*/ 4918 h 1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78" h="15964">
                    <a:moveTo>
                      <a:pt x="1615" y="4918"/>
                    </a:moveTo>
                    <a:cubicBezTo>
                      <a:pt x="1449" y="4730"/>
                      <a:pt x="1118" y="4542"/>
                      <a:pt x="952" y="4542"/>
                    </a:cubicBezTo>
                    <a:cubicBezTo>
                      <a:pt x="621" y="4542"/>
                      <a:pt x="455" y="4730"/>
                      <a:pt x="289" y="5106"/>
                    </a:cubicBezTo>
                    <a:cubicBezTo>
                      <a:pt x="-208" y="6800"/>
                      <a:pt x="-42" y="8871"/>
                      <a:pt x="621" y="10565"/>
                    </a:cubicBezTo>
                    <a:cubicBezTo>
                      <a:pt x="2444" y="15082"/>
                      <a:pt x="7085" y="17152"/>
                      <a:pt x="11229" y="15270"/>
                    </a:cubicBezTo>
                    <a:cubicBezTo>
                      <a:pt x="15207" y="13764"/>
                      <a:pt x="17196" y="8871"/>
                      <a:pt x="15870" y="4542"/>
                    </a:cubicBezTo>
                    <a:cubicBezTo>
                      <a:pt x="15870" y="4353"/>
                      <a:pt x="15704" y="4165"/>
                      <a:pt x="15704" y="3977"/>
                    </a:cubicBezTo>
                    <a:lnTo>
                      <a:pt x="15538" y="3600"/>
                    </a:lnTo>
                    <a:cubicBezTo>
                      <a:pt x="14378" y="589"/>
                      <a:pt x="11229" y="-729"/>
                      <a:pt x="8577" y="401"/>
                    </a:cubicBezTo>
                    <a:cubicBezTo>
                      <a:pt x="6090" y="1342"/>
                      <a:pt x="4599" y="4542"/>
                      <a:pt x="5427" y="7365"/>
                    </a:cubicBezTo>
                    <a:cubicBezTo>
                      <a:pt x="5427" y="7553"/>
                      <a:pt x="5427" y="7553"/>
                      <a:pt x="5593" y="7741"/>
                    </a:cubicBezTo>
                    <a:cubicBezTo>
                      <a:pt x="5593" y="7929"/>
                      <a:pt x="5759" y="8118"/>
                      <a:pt x="5925" y="8306"/>
                    </a:cubicBezTo>
                    <a:cubicBezTo>
                      <a:pt x="4101" y="8118"/>
                      <a:pt x="2444" y="6800"/>
                      <a:pt x="1615" y="491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EE1A48BC-1C8C-DE0D-FF35-6F04FCEC04D2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89310" y="5156601"/>
                <a:ext cx="12594" cy="13366"/>
              </a:xfrm>
              <a:custGeom>
                <a:avLst/>
                <a:gdLst>
                  <a:gd name="connsiteX0" fmla="*/ 37027 w 38480"/>
                  <a:gd name="connsiteY0" fmla="*/ 18872 h 44311"/>
                  <a:gd name="connsiteX1" fmla="*/ 15148 w 38480"/>
                  <a:gd name="connsiteY1" fmla="*/ 51 h 44311"/>
                  <a:gd name="connsiteX2" fmla="*/ 11502 w 38480"/>
                  <a:gd name="connsiteY2" fmla="*/ 803 h 44311"/>
                  <a:gd name="connsiteX3" fmla="*/ 65 w 38480"/>
                  <a:gd name="connsiteY3" fmla="*/ 14543 h 44311"/>
                  <a:gd name="connsiteX4" fmla="*/ 397 w 38480"/>
                  <a:gd name="connsiteY4" fmla="*/ 15485 h 44311"/>
                  <a:gd name="connsiteX5" fmla="*/ 1391 w 38480"/>
                  <a:gd name="connsiteY5" fmla="*/ 15296 h 44311"/>
                  <a:gd name="connsiteX6" fmla="*/ 2883 w 38480"/>
                  <a:gd name="connsiteY6" fmla="*/ 13791 h 44311"/>
                  <a:gd name="connsiteX7" fmla="*/ 10176 w 38480"/>
                  <a:gd name="connsiteY7" fmla="*/ 10026 h 44311"/>
                  <a:gd name="connsiteX8" fmla="*/ 22275 w 38480"/>
                  <a:gd name="connsiteY8" fmla="*/ 20943 h 44311"/>
                  <a:gd name="connsiteX9" fmla="*/ 12662 w 38480"/>
                  <a:gd name="connsiteY9" fmla="*/ 33742 h 44311"/>
                  <a:gd name="connsiteX10" fmla="*/ 11999 w 38480"/>
                  <a:gd name="connsiteY10" fmla="*/ 34306 h 44311"/>
                  <a:gd name="connsiteX11" fmla="*/ 12165 w 38480"/>
                  <a:gd name="connsiteY11" fmla="*/ 35247 h 44311"/>
                  <a:gd name="connsiteX12" fmla="*/ 27414 w 38480"/>
                  <a:gd name="connsiteY12" fmla="*/ 44282 h 44311"/>
                  <a:gd name="connsiteX13" fmla="*/ 30894 w 38480"/>
                  <a:gd name="connsiteY13" fmla="*/ 43341 h 44311"/>
                  <a:gd name="connsiteX14" fmla="*/ 37027 w 38480"/>
                  <a:gd name="connsiteY14" fmla="*/ 18872 h 4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480" h="44311">
                    <a:moveTo>
                      <a:pt x="37027" y="18872"/>
                    </a:moveTo>
                    <a:cubicBezTo>
                      <a:pt x="33381" y="7015"/>
                      <a:pt x="24430" y="-702"/>
                      <a:pt x="15148" y="51"/>
                    </a:cubicBezTo>
                    <a:cubicBezTo>
                      <a:pt x="13988" y="239"/>
                      <a:pt x="12662" y="427"/>
                      <a:pt x="11502" y="803"/>
                    </a:cubicBezTo>
                    <a:cubicBezTo>
                      <a:pt x="6032" y="2686"/>
                      <a:pt x="2054" y="7391"/>
                      <a:pt x="65" y="14543"/>
                    </a:cubicBezTo>
                    <a:cubicBezTo>
                      <a:pt x="-101" y="14920"/>
                      <a:pt x="65" y="15296"/>
                      <a:pt x="397" y="15485"/>
                    </a:cubicBezTo>
                    <a:cubicBezTo>
                      <a:pt x="728" y="15673"/>
                      <a:pt x="1225" y="15673"/>
                      <a:pt x="1391" y="15296"/>
                    </a:cubicBezTo>
                    <a:cubicBezTo>
                      <a:pt x="1888" y="14732"/>
                      <a:pt x="2386" y="14355"/>
                      <a:pt x="2883" y="13791"/>
                    </a:cubicBezTo>
                    <a:cubicBezTo>
                      <a:pt x="4872" y="11532"/>
                      <a:pt x="7524" y="10214"/>
                      <a:pt x="10176" y="10026"/>
                    </a:cubicBezTo>
                    <a:cubicBezTo>
                      <a:pt x="16143" y="9273"/>
                      <a:pt x="21612" y="14167"/>
                      <a:pt x="22275" y="20943"/>
                    </a:cubicBezTo>
                    <a:cubicBezTo>
                      <a:pt x="22607" y="27531"/>
                      <a:pt x="18297" y="33177"/>
                      <a:pt x="12662" y="33742"/>
                    </a:cubicBezTo>
                    <a:cubicBezTo>
                      <a:pt x="12330" y="33742"/>
                      <a:pt x="12165" y="33930"/>
                      <a:pt x="11999" y="34306"/>
                    </a:cubicBezTo>
                    <a:cubicBezTo>
                      <a:pt x="11833" y="34683"/>
                      <a:pt x="11999" y="34871"/>
                      <a:pt x="12165" y="35247"/>
                    </a:cubicBezTo>
                    <a:cubicBezTo>
                      <a:pt x="16474" y="41459"/>
                      <a:pt x="22110" y="44658"/>
                      <a:pt x="27414" y="44282"/>
                    </a:cubicBezTo>
                    <a:cubicBezTo>
                      <a:pt x="28574" y="44094"/>
                      <a:pt x="29734" y="43906"/>
                      <a:pt x="30894" y="43341"/>
                    </a:cubicBezTo>
                    <a:cubicBezTo>
                      <a:pt x="37856" y="40329"/>
                      <a:pt x="40342" y="29601"/>
                      <a:pt x="37027" y="1887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AB8345F8-593D-D534-8DE9-217E25B1F83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56470" y="5153492"/>
                <a:ext cx="49794" cy="20895"/>
              </a:xfrm>
              <a:custGeom>
                <a:avLst/>
                <a:gdLst>
                  <a:gd name="connsiteX0" fmla="*/ 123280 w 152145"/>
                  <a:gd name="connsiteY0" fmla="*/ 21274 h 69270"/>
                  <a:gd name="connsiteX1" fmla="*/ 128915 w 152145"/>
                  <a:gd name="connsiteY1" fmla="*/ 9605 h 69270"/>
                  <a:gd name="connsiteX2" fmla="*/ 131402 w 152145"/>
                  <a:gd name="connsiteY2" fmla="*/ 3582 h 69270"/>
                  <a:gd name="connsiteX3" fmla="*/ 128418 w 152145"/>
                  <a:gd name="connsiteY3" fmla="*/ 194 h 69270"/>
                  <a:gd name="connsiteX4" fmla="*/ 123114 w 152145"/>
                  <a:gd name="connsiteY4" fmla="*/ 3582 h 69270"/>
                  <a:gd name="connsiteX5" fmla="*/ 123114 w 152145"/>
                  <a:gd name="connsiteY5" fmla="*/ 6029 h 69270"/>
                  <a:gd name="connsiteX6" fmla="*/ 116816 w 152145"/>
                  <a:gd name="connsiteY6" fmla="*/ 19580 h 69270"/>
                  <a:gd name="connsiteX7" fmla="*/ 116484 w 152145"/>
                  <a:gd name="connsiteY7" fmla="*/ 20710 h 69270"/>
                  <a:gd name="connsiteX8" fmla="*/ 115324 w 152145"/>
                  <a:gd name="connsiteY8" fmla="*/ 24474 h 69270"/>
                  <a:gd name="connsiteX9" fmla="*/ 113169 w 152145"/>
                  <a:gd name="connsiteY9" fmla="*/ 30685 h 69270"/>
                  <a:gd name="connsiteX10" fmla="*/ 104385 w 152145"/>
                  <a:gd name="connsiteY10" fmla="*/ 36520 h 69270"/>
                  <a:gd name="connsiteX11" fmla="*/ 97092 w 152145"/>
                  <a:gd name="connsiteY11" fmla="*/ 35579 h 69270"/>
                  <a:gd name="connsiteX12" fmla="*/ 52671 w 152145"/>
                  <a:gd name="connsiteY12" fmla="*/ 63435 h 69270"/>
                  <a:gd name="connsiteX13" fmla="*/ 23499 w 152145"/>
                  <a:gd name="connsiteY13" fmla="*/ 51389 h 69270"/>
                  <a:gd name="connsiteX14" fmla="*/ 2283 w 152145"/>
                  <a:gd name="connsiteY14" fmla="*/ 59294 h 69270"/>
                  <a:gd name="connsiteX15" fmla="*/ 128 w 152145"/>
                  <a:gd name="connsiteY15" fmla="*/ 64000 h 69270"/>
                  <a:gd name="connsiteX16" fmla="*/ 2449 w 152145"/>
                  <a:gd name="connsiteY16" fmla="*/ 66447 h 69270"/>
                  <a:gd name="connsiteX17" fmla="*/ 16869 w 152145"/>
                  <a:gd name="connsiteY17" fmla="*/ 69270 h 69270"/>
                  <a:gd name="connsiteX18" fmla="*/ 115821 w 152145"/>
                  <a:gd name="connsiteY18" fmla="*/ 69270 h 69270"/>
                  <a:gd name="connsiteX19" fmla="*/ 122285 w 152145"/>
                  <a:gd name="connsiteY19" fmla="*/ 65694 h 69270"/>
                  <a:gd name="connsiteX20" fmla="*/ 127092 w 152145"/>
                  <a:gd name="connsiteY20" fmla="*/ 58165 h 69270"/>
                  <a:gd name="connsiteX21" fmla="*/ 126761 w 152145"/>
                  <a:gd name="connsiteY21" fmla="*/ 49319 h 69270"/>
                  <a:gd name="connsiteX22" fmla="*/ 126761 w 152145"/>
                  <a:gd name="connsiteY22" fmla="*/ 49319 h 69270"/>
                  <a:gd name="connsiteX23" fmla="*/ 126761 w 152145"/>
                  <a:gd name="connsiteY23" fmla="*/ 46684 h 69270"/>
                  <a:gd name="connsiteX24" fmla="*/ 136208 w 152145"/>
                  <a:gd name="connsiteY24" fmla="*/ 35202 h 69270"/>
                  <a:gd name="connsiteX25" fmla="*/ 147148 w 152145"/>
                  <a:gd name="connsiteY25" fmla="*/ 27674 h 69270"/>
                  <a:gd name="connsiteX26" fmla="*/ 152120 w 152145"/>
                  <a:gd name="connsiteY26" fmla="*/ 23533 h 69270"/>
                  <a:gd name="connsiteX27" fmla="*/ 150297 w 152145"/>
                  <a:gd name="connsiteY27" fmla="*/ 18827 h 69270"/>
                  <a:gd name="connsiteX28" fmla="*/ 146816 w 152145"/>
                  <a:gd name="connsiteY28" fmla="*/ 18263 h 69270"/>
                  <a:gd name="connsiteX29" fmla="*/ 143833 w 152145"/>
                  <a:gd name="connsiteY29" fmla="*/ 21274 h 69270"/>
                  <a:gd name="connsiteX30" fmla="*/ 132562 w 152145"/>
                  <a:gd name="connsiteY30" fmla="*/ 29179 h 69270"/>
                  <a:gd name="connsiteX31" fmla="*/ 120959 w 152145"/>
                  <a:gd name="connsiteY31" fmla="*/ 37461 h 69270"/>
                  <a:gd name="connsiteX32" fmla="*/ 123280 w 152145"/>
                  <a:gd name="connsiteY32" fmla="*/ 21274 h 6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2145" h="69270">
                    <a:moveTo>
                      <a:pt x="123280" y="21274"/>
                    </a:moveTo>
                    <a:cubicBezTo>
                      <a:pt x="124772" y="17133"/>
                      <a:pt x="126761" y="13181"/>
                      <a:pt x="128915" y="9605"/>
                    </a:cubicBezTo>
                    <a:cubicBezTo>
                      <a:pt x="130904" y="8664"/>
                      <a:pt x="132065" y="6029"/>
                      <a:pt x="131402" y="3582"/>
                    </a:cubicBezTo>
                    <a:cubicBezTo>
                      <a:pt x="130904" y="1888"/>
                      <a:pt x="129910" y="758"/>
                      <a:pt x="128418" y="194"/>
                    </a:cubicBezTo>
                    <a:cubicBezTo>
                      <a:pt x="126098" y="-559"/>
                      <a:pt x="123777" y="947"/>
                      <a:pt x="123114" y="3582"/>
                    </a:cubicBezTo>
                    <a:cubicBezTo>
                      <a:pt x="122948" y="4335"/>
                      <a:pt x="122948" y="5276"/>
                      <a:pt x="123114" y="6029"/>
                    </a:cubicBezTo>
                    <a:cubicBezTo>
                      <a:pt x="120628" y="10358"/>
                      <a:pt x="118473" y="14875"/>
                      <a:pt x="116816" y="19580"/>
                    </a:cubicBezTo>
                    <a:lnTo>
                      <a:pt x="116484" y="20710"/>
                    </a:lnTo>
                    <a:cubicBezTo>
                      <a:pt x="116153" y="22027"/>
                      <a:pt x="115655" y="23156"/>
                      <a:pt x="115324" y="24474"/>
                    </a:cubicBezTo>
                    <a:cubicBezTo>
                      <a:pt x="114661" y="26733"/>
                      <a:pt x="113998" y="28615"/>
                      <a:pt x="113169" y="30685"/>
                    </a:cubicBezTo>
                    <a:cubicBezTo>
                      <a:pt x="111677" y="34638"/>
                      <a:pt x="108197" y="36896"/>
                      <a:pt x="104385" y="36520"/>
                    </a:cubicBezTo>
                    <a:lnTo>
                      <a:pt x="97092" y="35579"/>
                    </a:lnTo>
                    <a:cubicBezTo>
                      <a:pt x="78528" y="57789"/>
                      <a:pt x="75378" y="63435"/>
                      <a:pt x="52671" y="63435"/>
                    </a:cubicBezTo>
                    <a:cubicBezTo>
                      <a:pt x="37919" y="63435"/>
                      <a:pt x="29466" y="58165"/>
                      <a:pt x="23499" y="51389"/>
                    </a:cubicBezTo>
                    <a:lnTo>
                      <a:pt x="2283" y="59294"/>
                    </a:lnTo>
                    <a:cubicBezTo>
                      <a:pt x="626" y="59859"/>
                      <a:pt x="-369" y="62118"/>
                      <a:pt x="128" y="64000"/>
                    </a:cubicBezTo>
                    <a:cubicBezTo>
                      <a:pt x="460" y="65129"/>
                      <a:pt x="1289" y="66070"/>
                      <a:pt x="2449" y="66447"/>
                    </a:cubicBezTo>
                    <a:cubicBezTo>
                      <a:pt x="7090" y="67953"/>
                      <a:pt x="12062" y="68894"/>
                      <a:pt x="16869" y="69270"/>
                    </a:cubicBezTo>
                    <a:cubicBezTo>
                      <a:pt x="20184" y="69270"/>
                      <a:pt x="97257" y="69270"/>
                      <a:pt x="115821" y="69270"/>
                    </a:cubicBezTo>
                    <a:cubicBezTo>
                      <a:pt x="118307" y="69270"/>
                      <a:pt x="120628" y="67953"/>
                      <a:pt x="122285" y="65694"/>
                    </a:cubicBezTo>
                    <a:cubicBezTo>
                      <a:pt x="123777" y="63624"/>
                      <a:pt x="125600" y="60800"/>
                      <a:pt x="127092" y="58165"/>
                    </a:cubicBezTo>
                    <a:cubicBezTo>
                      <a:pt x="128750" y="55530"/>
                      <a:pt x="128584" y="51766"/>
                      <a:pt x="126761" y="49319"/>
                    </a:cubicBezTo>
                    <a:lnTo>
                      <a:pt x="126761" y="49319"/>
                    </a:lnTo>
                    <a:cubicBezTo>
                      <a:pt x="126263" y="48566"/>
                      <a:pt x="126263" y="47437"/>
                      <a:pt x="126761" y="46684"/>
                    </a:cubicBezTo>
                    <a:cubicBezTo>
                      <a:pt x="129578" y="42543"/>
                      <a:pt x="132728" y="38590"/>
                      <a:pt x="136208" y="35202"/>
                    </a:cubicBezTo>
                    <a:cubicBezTo>
                      <a:pt x="139689" y="32379"/>
                      <a:pt x="143336" y="29932"/>
                      <a:pt x="147148" y="27674"/>
                    </a:cubicBezTo>
                    <a:cubicBezTo>
                      <a:pt x="149468" y="28050"/>
                      <a:pt x="151789" y="26168"/>
                      <a:pt x="152120" y="23533"/>
                    </a:cubicBezTo>
                    <a:cubicBezTo>
                      <a:pt x="152286" y="21651"/>
                      <a:pt x="151623" y="19769"/>
                      <a:pt x="150297" y="18827"/>
                    </a:cubicBezTo>
                    <a:cubicBezTo>
                      <a:pt x="149303" y="18075"/>
                      <a:pt x="147977" y="17886"/>
                      <a:pt x="146816" y="18263"/>
                    </a:cubicBezTo>
                    <a:cubicBezTo>
                      <a:pt x="145325" y="18451"/>
                      <a:pt x="144164" y="19769"/>
                      <a:pt x="143833" y="21274"/>
                    </a:cubicBezTo>
                    <a:cubicBezTo>
                      <a:pt x="139855" y="23533"/>
                      <a:pt x="136208" y="26168"/>
                      <a:pt x="132562" y="29179"/>
                    </a:cubicBezTo>
                    <a:cubicBezTo>
                      <a:pt x="128915" y="32191"/>
                      <a:pt x="124937" y="35014"/>
                      <a:pt x="120959" y="37461"/>
                    </a:cubicBezTo>
                    <a:cubicBezTo>
                      <a:pt x="120959" y="32003"/>
                      <a:pt x="121788" y="26544"/>
                      <a:pt x="123280" y="212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CC08319A-BFB9-5C4A-E79C-BD6C19C6127D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2720" y="5282400"/>
                <a:ext cx="25124" cy="23497"/>
              </a:xfrm>
              <a:custGeom>
                <a:avLst/>
                <a:gdLst>
                  <a:gd name="connsiteX0" fmla="*/ 346 w 83289"/>
                  <a:gd name="connsiteY0" fmla="*/ 25043 h 71794"/>
                  <a:gd name="connsiteX1" fmla="*/ 1341 w 83289"/>
                  <a:gd name="connsiteY1" fmla="*/ 24855 h 71794"/>
                  <a:gd name="connsiteX2" fmla="*/ 10954 w 83289"/>
                  <a:gd name="connsiteY2" fmla="*/ 18267 h 71794"/>
                  <a:gd name="connsiteX3" fmla="*/ 43773 w 83289"/>
                  <a:gd name="connsiteY3" fmla="*/ 40289 h 71794"/>
                  <a:gd name="connsiteX4" fmla="*/ 43110 w 83289"/>
                  <a:gd name="connsiteY4" fmla="*/ 63628 h 71794"/>
                  <a:gd name="connsiteX5" fmla="*/ 39463 w 83289"/>
                  <a:gd name="connsiteY5" fmla="*/ 70404 h 71794"/>
                  <a:gd name="connsiteX6" fmla="*/ 39463 w 83289"/>
                  <a:gd name="connsiteY6" fmla="*/ 71345 h 71794"/>
                  <a:gd name="connsiteX7" fmla="*/ 40292 w 83289"/>
                  <a:gd name="connsiteY7" fmla="*/ 71721 h 71794"/>
                  <a:gd name="connsiteX8" fmla="*/ 72447 w 83289"/>
                  <a:gd name="connsiteY8" fmla="*/ 55722 h 71794"/>
                  <a:gd name="connsiteX9" fmla="*/ 83055 w 83289"/>
                  <a:gd name="connsiteY9" fmla="*/ 43300 h 71794"/>
                  <a:gd name="connsiteX10" fmla="*/ 83221 w 83289"/>
                  <a:gd name="connsiteY10" fmla="*/ 42547 h 71794"/>
                  <a:gd name="connsiteX11" fmla="*/ 82724 w 83289"/>
                  <a:gd name="connsiteY11" fmla="*/ 41983 h 71794"/>
                  <a:gd name="connsiteX12" fmla="*/ 72281 w 83289"/>
                  <a:gd name="connsiteY12" fmla="*/ 30878 h 71794"/>
                  <a:gd name="connsiteX13" fmla="*/ 25872 w 83289"/>
                  <a:gd name="connsiteY13" fmla="*/ 1327 h 71794"/>
                  <a:gd name="connsiteX14" fmla="*/ 181 w 83289"/>
                  <a:gd name="connsiteY14" fmla="*/ 23914 h 71794"/>
                  <a:gd name="connsiteX15" fmla="*/ 346 w 83289"/>
                  <a:gd name="connsiteY15" fmla="*/ 25043 h 7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289" h="71794">
                    <a:moveTo>
                      <a:pt x="346" y="25043"/>
                    </a:moveTo>
                    <a:cubicBezTo>
                      <a:pt x="678" y="25231"/>
                      <a:pt x="1175" y="25231"/>
                      <a:pt x="1341" y="24855"/>
                    </a:cubicBezTo>
                    <a:cubicBezTo>
                      <a:pt x="3993" y="21843"/>
                      <a:pt x="7308" y="19584"/>
                      <a:pt x="10954" y="18267"/>
                    </a:cubicBezTo>
                    <a:cubicBezTo>
                      <a:pt x="24214" y="13938"/>
                      <a:pt x="38800" y="23725"/>
                      <a:pt x="43773" y="40289"/>
                    </a:cubicBezTo>
                    <a:cubicBezTo>
                      <a:pt x="46093" y="47817"/>
                      <a:pt x="45927" y="56099"/>
                      <a:pt x="43110" y="63628"/>
                    </a:cubicBezTo>
                    <a:cubicBezTo>
                      <a:pt x="42115" y="66075"/>
                      <a:pt x="40955" y="68333"/>
                      <a:pt x="39463" y="70404"/>
                    </a:cubicBezTo>
                    <a:cubicBezTo>
                      <a:pt x="39297" y="70592"/>
                      <a:pt x="39297" y="70968"/>
                      <a:pt x="39463" y="71345"/>
                    </a:cubicBezTo>
                    <a:cubicBezTo>
                      <a:pt x="39629" y="71721"/>
                      <a:pt x="39960" y="71909"/>
                      <a:pt x="40292" y="71721"/>
                    </a:cubicBezTo>
                    <a:cubicBezTo>
                      <a:pt x="53883" y="70592"/>
                      <a:pt x="59685" y="70780"/>
                      <a:pt x="72447" y="55722"/>
                    </a:cubicBezTo>
                    <a:cubicBezTo>
                      <a:pt x="75431" y="52146"/>
                      <a:pt x="78911" y="48006"/>
                      <a:pt x="83055" y="43300"/>
                    </a:cubicBezTo>
                    <a:cubicBezTo>
                      <a:pt x="83221" y="43112"/>
                      <a:pt x="83387" y="42735"/>
                      <a:pt x="83221" y="42547"/>
                    </a:cubicBezTo>
                    <a:cubicBezTo>
                      <a:pt x="83221" y="42171"/>
                      <a:pt x="83055" y="41983"/>
                      <a:pt x="82724" y="41983"/>
                    </a:cubicBezTo>
                    <a:cubicBezTo>
                      <a:pt x="78083" y="39912"/>
                      <a:pt x="74270" y="35960"/>
                      <a:pt x="72281" y="30878"/>
                    </a:cubicBezTo>
                    <a:cubicBezTo>
                      <a:pt x="63497" y="6597"/>
                      <a:pt x="44436" y="-3943"/>
                      <a:pt x="25872" y="1327"/>
                    </a:cubicBezTo>
                    <a:cubicBezTo>
                      <a:pt x="14767" y="4339"/>
                      <a:pt x="5485" y="12620"/>
                      <a:pt x="181" y="23914"/>
                    </a:cubicBezTo>
                    <a:cubicBezTo>
                      <a:pt x="-151" y="24290"/>
                      <a:pt x="15" y="24855"/>
                      <a:pt x="346" y="250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4E5C7416-676D-7F6B-5502-B8F131AFA637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6848" y="5300108"/>
                <a:ext cx="4910" cy="5225"/>
              </a:xfrm>
              <a:custGeom>
                <a:avLst/>
                <a:gdLst>
                  <a:gd name="connsiteX0" fmla="*/ 1615 w 16278"/>
                  <a:gd name="connsiteY0" fmla="*/ 4918 h 15964"/>
                  <a:gd name="connsiteX1" fmla="*/ 952 w 16278"/>
                  <a:gd name="connsiteY1" fmla="*/ 4542 h 15964"/>
                  <a:gd name="connsiteX2" fmla="*/ 289 w 16278"/>
                  <a:gd name="connsiteY2" fmla="*/ 5106 h 15964"/>
                  <a:gd name="connsiteX3" fmla="*/ 621 w 16278"/>
                  <a:gd name="connsiteY3" fmla="*/ 10565 h 15964"/>
                  <a:gd name="connsiteX4" fmla="*/ 11229 w 16278"/>
                  <a:gd name="connsiteY4" fmla="*/ 15270 h 15964"/>
                  <a:gd name="connsiteX5" fmla="*/ 15870 w 16278"/>
                  <a:gd name="connsiteY5" fmla="*/ 4542 h 15964"/>
                  <a:gd name="connsiteX6" fmla="*/ 15704 w 16278"/>
                  <a:gd name="connsiteY6" fmla="*/ 3977 h 15964"/>
                  <a:gd name="connsiteX7" fmla="*/ 15538 w 16278"/>
                  <a:gd name="connsiteY7" fmla="*/ 3600 h 15964"/>
                  <a:gd name="connsiteX8" fmla="*/ 8577 w 16278"/>
                  <a:gd name="connsiteY8" fmla="*/ 401 h 15964"/>
                  <a:gd name="connsiteX9" fmla="*/ 5427 w 16278"/>
                  <a:gd name="connsiteY9" fmla="*/ 7365 h 15964"/>
                  <a:gd name="connsiteX10" fmla="*/ 5593 w 16278"/>
                  <a:gd name="connsiteY10" fmla="*/ 7741 h 15964"/>
                  <a:gd name="connsiteX11" fmla="*/ 5925 w 16278"/>
                  <a:gd name="connsiteY11" fmla="*/ 8306 h 15964"/>
                  <a:gd name="connsiteX12" fmla="*/ 1615 w 16278"/>
                  <a:gd name="connsiteY12" fmla="*/ 4918 h 1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78" h="15964">
                    <a:moveTo>
                      <a:pt x="1615" y="4918"/>
                    </a:moveTo>
                    <a:cubicBezTo>
                      <a:pt x="1449" y="4730"/>
                      <a:pt x="1118" y="4542"/>
                      <a:pt x="952" y="4542"/>
                    </a:cubicBezTo>
                    <a:cubicBezTo>
                      <a:pt x="621" y="4542"/>
                      <a:pt x="455" y="4730"/>
                      <a:pt x="289" y="5106"/>
                    </a:cubicBezTo>
                    <a:cubicBezTo>
                      <a:pt x="-208" y="6800"/>
                      <a:pt x="-42" y="8871"/>
                      <a:pt x="621" y="10565"/>
                    </a:cubicBezTo>
                    <a:cubicBezTo>
                      <a:pt x="2444" y="15082"/>
                      <a:pt x="7085" y="17152"/>
                      <a:pt x="11229" y="15270"/>
                    </a:cubicBezTo>
                    <a:cubicBezTo>
                      <a:pt x="15207" y="13764"/>
                      <a:pt x="17196" y="8871"/>
                      <a:pt x="15870" y="4542"/>
                    </a:cubicBezTo>
                    <a:cubicBezTo>
                      <a:pt x="15870" y="4353"/>
                      <a:pt x="15704" y="4165"/>
                      <a:pt x="15704" y="3977"/>
                    </a:cubicBezTo>
                    <a:lnTo>
                      <a:pt x="15538" y="3600"/>
                    </a:lnTo>
                    <a:cubicBezTo>
                      <a:pt x="14378" y="589"/>
                      <a:pt x="11229" y="-729"/>
                      <a:pt x="8577" y="401"/>
                    </a:cubicBezTo>
                    <a:cubicBezTo>
                      <a:pt x="6090" y="1342"/>
                      <a:pt x="4599" y="4542"/>
                      <a:pt x="5427" y="7365"/>
                    </a:cubicBezTo>
                    <a:cubicBezTo>
                      <a:pt x="5427" y="7553"/>
                      <a:pt x="5427" y="7553"/>
                      <a:pt x="5593" y="7741"/>
                    </a:cubicBezTo>
                    <a:cubicBezTo>
                      <a:pt x="5593" y="7929"/>
                      <a:pt x="5759" y="8118"/>
                      <a:pt x="5925" y="8306"/>
                    </a:cubicBezTo>
                    <a:cubicBezTo>
                      <a:pt x="4101" y="8118"/>
                      <a:pt x="2444" y="6800"/>
                      <a:pt x="1615" y="491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C6838AD2-68B4-7FE5-CB90-464879A78A03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4792" y="5292457"/>
                <a:ext cx="11607" cy="14502"/>
              </a:xfrm>
              <a:custGeom>
                <a:avLst/>
                <a:gdLst>
                  <a:gd name="connsiteX0" fmla="*/ 37027 w 38480"/>
                  <a:gd name="connsiteY0" fmla="*/ 18872 h 44311"/>
                  <a:gd name="connsiteX1" fmla="*/ 15148 w 38480"/>
                  <a:gd name="connsiteY1" fmla="*/ 51 h 44311"/>
                  <a:gd name="connsiteX2" fmla="*/ 11502 w 38480"/>
                  <a:gd name="connsiteY2" fmla="*/ 803 h 44311"/>
                  <a:gd name="connsiteX3" fmla="*/ 65 w 38480"/>
                  <a:gd name="connsiteY3" fmla="*/ 14543 h 44311"/>
                  <a:gd name="connsiteX4" fmla="*/ 397 w 38480"/>
                  <a:gd name="connsiteY4" fmla="*/ 15485 h 44311"/>
                  <a:gd name="connsiteX5" fmla="*/ 1391 w 38480"/>
                  <a:gd name="connsiteY5" fmla="*/ 15296 h 44311"/>
                  <a:gd name="connsiteX6" fmla="*/ 2883 w 38480"/>
                  <a:gd name="connsiteY6" fmla="*/ 13791 h 44311"/>
                  <a:gd name="connsiteX7" fmla="*/ 10176 w 38480"/>
                  <a:gd name="connsiteY7" fmla="*/ 10026 h 44311"/>
                  <a:gd name="connsiteX8" fmla="*/ 22275 w 38480"/>
                  <a:gd name="connsiteY8" fmla="*/ 20943 h 44311"/>
                  <a:gd name="connsiteX9" fmla="*/ 12662 w 38480"/>
                  <a:gd name="connsiteY9" fmla="*/ 33742 h 44311"/>
                  <a:gd name="connsiteX10" fmla="*/ 11999 w 38480"/>
                  <a:gd name="connsiteY10" fmla="*/ 34306 h 44311"/>
                  <a:gd name="connsiteX11" fmla="*/ 12165 w 38480"/>
                  <a:gd name="connsiteY11" fmla="*/ 35247 h 44311"/>
                  <a:gd name="connsiteX12" fmla="*/ 27414 w 38480"/>
                  <a:gd name="connsiteY12" fmla="*/ 44282 h 44311"/>
                  <a:gd name="connsiteX13" fmla="*/ 30894 w 38480"/>
                  <a:gd name="connsiteY13" fmla="*/ 43341 h 44311"/>
                  <a:gd name="connsiteX14" fmla="*/ 37027 w 38480"/>
                  <a:gd name="connsiteY14" fmla="*/ 18872 h 4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480" h="44311">
                    <a:moveTo>
                      <a:pt x="37027" y="18872"/>
                    </a:moveTo>
                    <a:cubicBezTo>
                      <a:pt x="33381" y="7015"/>
                      <a:pt x="24430" y="-702"/>
                      <a:pt x="15148" y="51"/>
                    </a:cubicBezTo>
                    <a:cubicBezTo>
                      <a:pt x="13988" y="239"/>
                      <a:pt x="12662" y="427"/>
                      <a:pt x="11502" y="803"/>
                    </a:cubicBezTo>
                    <a:cubicBezTo>
                      <a:pt x="6032" y="2686"/>
                      <a:pt x="2054" y="7391"/>
                      <a:pt x="65" y="14543"/>
                    </a:cubicBezTo>
                    <a:cubicBezTo>
                      <a:pt x="-101" y="14920"/>
                      <a:pt x="65" y="15296"/>
                      <a:pt x="397" y="15485"/>
                    </a:cubicBezTo>
                    <a:cubicBezTo>
                      <a:pt x="728" y="15673"/>
                      <a:pt x="1225" y="15673"/>
                      <a:pt x="1391" y="15296"/>
                    </a:cubicBezTo>
                    <a:cubicBezTo>
                      <a:pt x="1888" y="14732"/>
                      <a:pt x="2386" y="14355"/>
                      <a:pt x="2883" y="13791"/>
                    </a:cubicBezTo>
                    <a:cubicBezTo>
                      <a:pt x="4872" y="11532"/>
                      <a:pt x="7524" y="10214"/>
                      <a:pt x="10176" y="10026"/>
                    </a:cubicBezTo>
                    <a:cubicBezTo>
                      <a:pt x="16143" y="9273"/>
                      <a:pt x="21612" y="14167"/>
                      <a:pt x="22275" y="20943"/>
                    </a:cubicBezTo>
                    <a:cubicBezTo>
                      <a:pt x="22607" y="27531"/>
                      <a:pt x="18297" y="33177"/>
                      <a:pt x="12662" y="33742"/>
                    </a:cubicBezTo>
                    <a:cubicBezTo>
                      <a:pt x="12330" y="33742"/>
                      <a:pt x="12165" y="33930"/>
                      <a:pt x="11999" y="34306"/>
                    </a:cubicBezTo>
                    <a:cubicBezTo>
                      <a:pt x="11833" y="34683"/>
                      <a:pt x="11999" y="34871"/>
                      <a:pt x="12165" y="35247"/>
                    </a:cubicBezTo>
                    <a:cubicBezTo>
                      <a:pt x="16474" y="41459"/>
                      <a:pt x="22110" y="44658"/>
                      <a:pt x="27414" y="44282"/>
                    </a:cubicBezTo>
                    <a:cubicBezTo>
                      <a:pt x="28574" y="44094"/>
                      <a:pt x="29734" y="43906"/>
                      <a:pt x="30894" y="43341"/>
                    </a:cubicBezTo>
                    <a:cubicBezTo>
                      <a:pt x="37856" y="40329"/>
                      <a:pt x="40342" y="29601"/>
                      <a:pt x="37027" y="1887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D78E3BD7-EAD3-5954-257E-28B4B79ECBAA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20571" y="5275511"/>
                <a:ext cx="45894" cy="22671"/>
              </a:xfrm>
              <a:custGeom>
                <a:avLst/>
                <a:gdLst>
                  <a:gd name="connsiteX0" fmla="*/ 123280 w 152145"/>
                  <a:gd name="connsiteY0" fmla="*/ 21274 h 69270"/>
                  <a:gd name="connsiteX1" fmla="*/ 128915 w 152145"/>
                  <a:gd name="connsiteY1" fmla="*/ 9605 h 69270"/>
                  <a:gd name="connsiteX2" fmla="*/ 131402 w 152145"/>
                  <a:gd name="connsiteY2" fmla="*/ 3582 h 69270"/>
                  <a:gd name="connsiteX3" fmla="*/ 128418 w 152145"/>
                  <a:gd name="connsiteY3" fmla="*/ 194 h 69270"/>
                  <a:gd name="connsiteX4" fmla="*/ 123114 w 152145"/>
                  <a:gd name="connsiteY4" fmla="*/ 3582 h 69270"/>
                  <a:gd name="connsiteX5" fmla="*/ 123114 w 152145"/>
                  <a:gd name="connsiteY5" fmla="*/ 6029 h 69270"/>
                  <a:gd name="connsiteX6" fmla="*/ 116816 w 152145"/>
                  <a:gd name="connsiteY6" fmla="*/ 19580 h 69270"/>
                  <a:gd name="connsiteX7" fmla="*/ 116484 w 152145"/>
                  <a:gd name="connsiteY7" fmla="*/ 20710 h 69270"/>
                  <a:gd name="connsiteX8" fmla="*/ 115324 w 152145"/>
                  <a:gd name="connsiteY8" fmla="*/ 24474 h 69270"/>
                  <a:gd name="connsiteX9" fmla="*/ 113169 w 152145"/>
                  <a:gd name="connsiteY9" fmla="*/ 30685 h 69270"/>
                  <a:gd name="connsiteX10" fmla="*/ 104385 w 152145"/>
                  <a:gd name="connsiteY10" fmla="*/ 36520 h 69270"/>
                  <a:gd name="connsiteX11" fmla="*/ 97092 w 152145"/>
                  <a:gd name="connsiteY11" fmla="*/ 35579 h 69270"/>
                  <a:gd name="connsiteX12" fmla="*/ 52671 w 152145"/>
                  <a:gd name="connsiteY12" fmla="*/ 63435 h 69270"/>
                  <a:gd name="connsiteX13" fmla="*/ 23499 w 152145"/>
                  <a:gd name="connsiteY13" fmla="*/ 51389 h 69270"/>
                  <a:gd name="connsiteX14" fmla="*/ 2283 w 152145"/>
                  <a:gd name="connsiteY14" fmla="*/ 59294 h 69270"/>
                  <a:gd name="connsiteX15" fmla="*/ 128 w 152145"/>
                  <a:gd name="connsiteY15" fmla="*/ 64000 h 69270"/>
                  <a:gd name="connsiteX16" fmla="*/ 2449 w 152145"/>
                  <a:gd name="connsiteY16" fmla="*/ 66447 h 69270"/>
                  <a:gd name="connsiteX17" fmla="*/ 16869 w 152145"/>
                  <a:gd name="connsiteY17" fmla="*/ 69270 h 69270"/>
                  <a:gd name="connsiteX18" fmla="*/ 115821 w 152145"/>
                  <a:gd name="connsiteY18" fmla="*/ 69270 h 69270"/>
                  <a:gd name="connsiteX19" fmla="*/ 122285 w 152145"/>
                  <a:gd name="connsiteY19" fmla="*/ 65694 h 69270"/>
                  <a:gd name="connsiteX20" fmla="*/ 127092 w 152145"/>
                  <a:gd name="connsiteY20" fmla="*/ 58165 h 69270"/>
                  <a:gd name="connsiteX21" fmla="*/ 126761 w 152145"/>
                  <a:gd name="connsiteY21" fmla="*/ 49319 h 69270"/>
                  <a:gd name="connsiteX22" fmla="*/ 126761 w 152145"/>
                  <a:gd name="connsiteY22" fmla="*/ 49319 h 69270"/>
                  <a:gd name="connsiteX23" fmla="*/ 126761 w 152145"/>
                  <a:gd name="connsiteY23" fmla="*/ 46684 h 69270"/>
                  <a:gd name="connsiteX24" fmla="*/ 136208 w 152145"/>
                  <a:gd name="connsiteY24" fmla="*/ 35202 h 69270"/>
                  <a:gd name="connsiteX25" fmla="*/ 147148 w 152145"/>
                  <a:gd name="connsiteY25" fmla="*/ 27674 h 69270"/>
                  <a:gd name="connsiteX26" fmla="*/ 152120 w 152145"/>
                  <a:gd name="connsiteY26" fmla="*/ 23533 h 69270"/>
                  <a:gd name="connsiteX27" fmla="*/ 150297 w 152145"/>
                  <a:gd name="connsiteY27" fmla="*/ 18827 h 69270"/>
                  <a:gd name="connsiteX28" fmla="*/ 146816 w 152145"/>
                  <a:gd name="connsiteY28" fmla="*/ 18263 h 69270"/>
                  <a:gd name="connsiteX29" fmla="*/ 143833 w 152145"/>
                  <a:gd name="connsiteY29" fmla="*/ 21274 h 69270"/>
                  <a:gd name="connsiteX30" fmla="*/ 132562 w 152145"/>
                  <a:gd name="connsiteY30" fmla="*/ 29179 h 69270"/>
                  <a:gd name="connsiteX31" fmla="*/ 120959 w 152145"/>
                  <a:gd name="connsiteY31" fmla="*/ 37461 h 69270"/>
                  <a:gd name="connsiteX32" fmla="*/ 123280 w 152145"/>
                  <a:gd name="connsiteY32" fmla="*/ 21274 h 6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2145" h="69270">
                    <a:moveTo>
                      <a:pt x="123280" y="21274"/>
                    </a:moveTo>
                    <a:cubicBezTo>
                      <a:pt x="124772" y="17133"/>
                      <a:pt x="126761" y="13181"/>
                      <a:pt x="128915" y="9605"/>
                    </a:cubicBezTo>
                    <a:cubicBezTo>
                      <a:pt x="130904" y="8664"/>
                      <a:pt x="132065" y="6029"/>
                      <a:pt x="131402" y="3582"/>
                    </a:cubicBezTo>
                    <a:cubicBezTo>
                      <a:pt x="130904" y="1888"/>
                      <a:pt x="129910" y="758"/>
                      <a:pt x="128418" y="194"/>
                    </a:cubicBezTo>
                    <a:cubicBezTo>
                      <a:pt x="126098" y="-559"/>
                      <a:pt x="123777" y="947"/>
                      <a:pt x="123114" y="3582"/>
                    </a:cubicBezTo>
                    <a:cubicBezTo>
                      <a:pt x="122948" y="4335"/>
                      <a:pt x="122948" y="5276"/>
                      <a:pt x="123114" y="6029"/>
                    </a:cubicBezTo>
                    <a:cubicBezTo>
                      <a:pt x="120628" y="10358"/>
                      <a:pt x="118473" y="14875"/>
                      <a:pt x="116816" y="19580"/>
                    </a:cubicBezTo>
                    <a:lnTo>
                      <a:pt x="116484" y="20710"/>
                    </a:lnTo>
                    <a:cubicBezTo>
                      <a:pt x="116153" y="22027"/>
                      <a:pt x="115655" y="23156"/>
                      <a:pt x="115324" y="24474"/>
                    </a:cubicBezTo>
                    <a:cubicBezTo>
                      <a:pt x="114661" y="26733"/>
                      <a:pt x="113998" y="28615"/>
                      <a:pt x="113169" y="30685"/>
                    </a:cubicBezTo>
                    <a:cubicBezTo>
                      <a:pt x="111677" y="34638"/>
                      <a:pt x="108197" y="36896"/>
                      <a:pt x="104385" y="36520"/>
                    </a:cubicBezTo>
                    <a:lnTo>
                      <a:pt x="97092" y="35579"/>
                    </a:lnTo>
                    <a:cubicBezTo>
                      <a:pt x="78528" y="57789"/>
                      <a:pt x="75378" y="63435"/>
                      <a:pt x="52671" y="63435"/>
                    </a:cubicBezTo>
                    <a:cubicBezTo>
                      <a:pt x="37919" y="63435"/>
                      <a:pt x="29466" y="58165"/>
                      <a:pt x="23499" y="51389"/>
                    </a:cubicBezTo>
                    <a:lnTo>
                      <a:pt x="2283" y="59294"/>
                    </a:lnTo>
                    <a:cubicBezTo>
                      <a:pt x="626" y="59859"/>
                      <a:pt x="-369" y="62118"/>
                      <a:pt x="128" y="64000"/>
                    </a:cubicBezTo>
                    <a:cubicBezTo>
                      <a:pt x="460" y="65129"/>
                      <a:pt x="1289" y="66070"/>
                      <a:pt x="2449" y="66447"/>
                    </a:cubicBezTo>
                    <a:cubicBezTo>
                      <a:pt x="7090" y="67953"/>
                      <a:pt x="12062" y="68894"/>
                      <a:pt x="16869" y="69270"/>
                    </a:cubicBezTo>
                    <a:cubicBezTo>
                      <a:pt x="20184" y="69270"/>
                      <a:pt x="97257" y="69270"/>
                      <a:pt x="115821" y="69270"/>
                    </a:cubicBezTo>
                    <a:cubicBezTo>
                      <a:pt x="118307" y="69270"/>
                      <a:pt x="120628" y="67953"/>
                      <a:pt x="122285" y="65694"/>
                    </a:cubicBezTo>
                    <a:cubicBezTo>
                      <a:pt x="123777" y="63624"/>
                      <a:pt x="125600" y="60800"/>
                      <a:pt x="127092" y="58165"/>
                    </a:cubicBezTo>
                    <a:cubicBezTo>
                      <a:pt x="128750" y="55530"/>
                      <a:pt x="128584" y="51766"/>
                      <a:pt x="126761" y="49319"/>
                    </a:cubicBezTo>
                    <a:lnTo>
                      <a:pt x="126761" y="49319"/>
                    </a:lnTo>
                    <a:cubicBezTo>
                      <a:pt x="126263" y="48566"/>
                      <a:pt x="126263" y="47437"/>
                      <a:pt x="126761" y="46684"/>
                    </a:cubicBezTo>
                    <a:cubicBezTo>
                      <a:pt x="129578" y="42543"/>
                      <a:pt x="132728" y="38590"/>
                      <a:pt x="136208" y="35202"/>
                    </a:cubicBezTo>
                    <a:cubicBezTo>
                      <a:pt x="139689" y="32379"/>
                      <a:pt x="143336" y="29932"/>
                      <a:pt x="147148" y="27674"/>
                    </a:cubicBezTo>
                    <a:cubicBezTo>
                      <a:pt x="149468" y="28050"/>
                      <a:pt x="151789" y="26168"/>
                      <a:pt x="152120" y="23533"/>
                    </a:cubicBezTo>
                    <a:cubicBezTo>
                      <a:pt x="152286" y="21651"/>
                      <a:pt x="151623" y="19769"/>
                      <a:pt x="150297" y="18827"/>
                    </a:cubicBezTo>
                    <a:cubicBezTo>
                      <a:pt x="149303" y="18075"/>
                      <a:pt x="147977" y="17886"/>
                      <a:pt x="146816" y="18263"/>
                    </a:cubicBezTo>
                    <a:cubicBezTo>
                      <a:pt x="145325" y="18451"/>
                      <a:pt x="144164" y="19769"/>
                      <a:pt x="143833" y="21274"/>
                    </a:cubicBezTo>
                    <a:cubicBezTo>
                      <a:pt x="139855" y="23533"/>
                      <a:pt x="136208" y="26168"/>
                      <a:pt x="132562" y="29179"/>
                    </a:cubicBezTo>
                    <a:cubicBezTo>
                      <a:pt x="128915" y="32191"/>
                      <a:pt x="124937" y="35014"/>
                      <a:pt x="120959" y="37461"/>
                    </a:cubicBezTo>
                    <a:cubicBezTo>
                      <a:pt x="120959" y="32003"/>
                      <a:pt x="121788" y="26544"/>
                      <a:pt x="123280" y="212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DE2839AC-F74B-086F-FD46-672A0534DCD2}"/>
                  </a:ext>
                </a:extLst>
              </p:cNvPr>
              <p:cNvSpPr>
                <a:spLocks/>
              </p:cNvSpPr>
              <p:nvPr/>
            </p:nvSpPr>
            <p:spPr>
              <a:xfrm rot="234003">
                <a:off x="3290547" y="5203017"/>
                <a:ext cx="1479223" cy="333103"/>
              </a:xfrm>
              <a:custGeom>
                <a:avLst/>
                <a:gdLst>
                  <a:gd name="connsiteX0" fmla="*/ 0 w 4330700"/>
                  <a:gd name="connsiteY0" fmla="*/ 0 h 1225550"/>
                  <a:gd name="connsiteX1" fmla="*/ 615950 w 4330700"/>
                  <a:gd name="connsiteY1" fmla="*/ 19050 h 1225550"/>
                  <a:gd name="connsiteX2" fmla="*/ 1708150 w 4330700"/>
                  <a:gd name="connsiteY2" fmla="*/ 215900 h 1225550"/>
                  <a:gd name="connsiteX3" fmla="*/ 2724150 w 4330700"/>
                  <a:gd name="connsiteY3" fmla="*/ 501650 h 1225550"/>
                  <a:gd name="connsiteX4" fmla="*/ 3683000 w 4330700"/>
                  <a:gd name="connsiteY4" fmla="*/ 889000 h 1225550"/>
                  <a:gd name="connsiteX5" fmla="*/ 4330700 w 4330700"/>
                  <a:gd name="connsiteY5" fmla="*/ 1225550 h 1225550"/>
                  <a:gd name="connsiteX0" fmla="*/ 0 w 4330700"/>
                  <a:gd name="connsiteY0" fmla="*/ 1905 h 1227455"/>
                  <a:gd name="connsiteX1" fmla="*/ 13165 w 4330700"/>
                  <a:gd name="connsiteY1" fmla="*/ 0 h 1227455"/>
                  <a:gd name="connsiteX2" fmla="*/ 615950 w 4330700"/>
                  <a:gd name="connsiteY2" fmla="*/ 20955 h 1227455"/>
                  <a:gd name="connsiteX3" fmla="*/ 1708150 w 4330700"/>
                  <a:gd name="connsiteY3" fmla="*/ 217805 h 1227455"/>
                  <a:gd name="connsiteX4" fmla="*/ 2724150 w 4330700"/>
                  <a:gd name="connsiteY4" fmla="*/ 503555 h 1227455"/>
                  <a:gd name="connsiteX5" fmla="*/ 3683000 w 4330700"/>
                  <a:gd name="connsiteY5" fmla="*/ 890905 h 1227455"/>
                  <a:gd name="connsiteX6" fmla="*/ 4330700 w 4330700"/>
                  <a:gd name="connsiteY6" fmla="*/ 1227455 h 1227455"/>
                  <a:gd name="connsiteX0" fmla="*/ 0 w 4330700"/>
                  <a:gd name="connsiteY0" fmla="*/ 116205 h 1341755"/>
                  <a:gd name="connsiteX1" fmla="*/ 6815 w 4330700"/>
                  <a:gd name="connsiteY1" fmla="*/ 0 h 1341755"/>
                  <a:gd name="connsiteX2" fmla="*/ 615950 w 4330700"/>
                  <a:gd name="connsiteY2" fmla="*/ 135255 h 1341755"/>
                  <a:gd name="connsiteX3" fmla="*/ 1708150 w 4330700"/>
                  <a:gd name="connsiteY3" fmla="*/ 332105 h 1341755"/>
                  <a:gd name="connsiteX4" fmla="*/ 2724150 w 4330700"/>
                  <a:gd name="connsiteY4" fmla="*/ 617855 h 1341755"/>
                  <a:gd name="connsiteX5" fmla="*/ 3683000 w 4330700"/>
                  <a:gd name="connsiteY5" fmla="*/ 1005205 h 1341755"/>
                  <a:gd name="connsiteX6" fmla="*/ 4330700 w 4330700"/>
                  <a:gd name="connsiteY6" fmla="*/ 1341755 h 1341755"/>
                  <a:gd name="connsiteX0" fmla="*/ 0 w 4330700"/>
                  <a:gd name="connsiteY0" fmla="*/ 0 h 1225550"/>
                  <a:gd name="connsiteX1" fmla="*/ 44915 w 4330700"/>
                  <a:gd name="connsiteY1" fmla="*/ 74295 h 1225550"/>
                  <a:gd name="connsiteX2" fmla="*/ 615950 w 4330700"/>
                  <a:gd name="connsiteY2" fmla="*/ 19050 h 1225550"/>
                  <a:gd name="connsiteX3" fmla="*/ 1708150 w 4330700"/>
                  <a:gd name="connsiteY3" fmla="*/ 215900 h 1225550"/>
                  <a:gd name="connsiteX4" fmla="*/ 2724150 w 4330700"/>
                  <a:gd name="connsiteY4" fmla="*/ 501650 h 1225550"/>
                  <a:gd name="connsiteX5" fmla="*/ 3683000 w 4330700"/>
                  <a:gd name="connsiteY5" fmla="*/ 889000 h 1225550"/>
                  <a:gd name="connsiteX6" fmla="*/ 4330700 w 4330700"/>
                  <a:gd name="connsiteY6" fmla="*/ 1225550 h 1225550"/>
                  <a:gd name="connsiteX0" fmla="*/ 0 w 4324350"/>
                  <a:gd name="connsiteY0" fmla="*/ 0 h 1333500"/>
                  <a:gd name="connsiteX1" fmla="*/ 38565 w 4324350"/>
                  <a:gd name="connsiteY1" fmla="*/ 182245 h 1333500"/>
                  <a:gd name="connsiteX2" fmla="*/ 609600 w 4324350"/>
                  <a:gd name="connsiteY2" fmla="*/ 127000 h 1333500"/>
                  <a:gd name="connsiteX3" fmla="*/ 1701800 w 4324350"/>
                  <a:gd name="connsiteY3" fmla="*/ 323850 h 1333500"/>
                  <a:gd name="connsiteX4" fmla="*/ 2717800 w 4324350"/>
                  <a:gd name="connsiteY4" fmla="*/ 609600 h 1333500"/>
                  <a:gd name="connsiteX5" fmla="*/ 3676650 w 4324350"/>
                  <a:gd name="connsiteY5" fmla="*/ 996950 h 1333500"/>
                  <a:gd name="connsiteX6" fmla="*/ 4324350 w 4324350"/>
                  <a:gd name="connsiteY6" fmla="*/ 1333500 h 1333500"/>
                  <a:gd name="connsiteX0" fmla="*/ 5885 w 4330235"/>
                  <a:gd name="connsiteY0" fmla="*/ 0 h 1333500"/>
                  <a:gd name="connsiteX1" fmla="*/ 0 w 4330235"/>
                  <a:gd name="connsiteY1" fmla="*/ 118745 h 1333500"/>
                  <a:gd name="connsiteX2" fmla="*/ 615485 w 4330235"/>
                  <a:gd name="connsiteY2" fmla="*/ 127000 h 1333500"/>
                  <a:gd name="connsiteX3" fmla="*/ 1707685 w 4330235"/>
                  <a:gd name="connsiteY3" fmla="*/ 323850 h 1333500"/>
                  <a:gd name="connsiteX4" fmla="*/ 2723685 w 4330235"/>
                  <a:gd name="connsiteY4" fmla="*/ 609600 h 1333500"/>
                  <a:gd name="connsiteX5" fmla="*/ 3682535 w 4330235"/>
                  <a:gd name="connsiteY5" fmla="*/ 996950 h 1333500"/>
                  <a:gd name="connsiteX6" fmla="*/ 4330235 w 4330235"/>
                  <a:gd name="connsiteY6" fmla="*/ 1333500 h 1333500"/>
                  <a:gd name="connsiteX0" fmla="*/ 12234 w 4336584"/>
                  <a:gd name="connsiteY0" fmla="*/ 1905 h 1335405"/>
                  <a:gd name="connsiteX1" fmla="*/ 0 w 4336584"/>
                  <a:gd name="connsiteY1" fmla="*/ 0 h 1335405"/>
                  <a:gd name="connsiteX2" fmla="*/ 6349 w 4336584"/>
                  <a:gd name="connsiteY2" fmla="*/ 120650 h 1335405"/>
                  <a:gd name="connsiteX3" fmla="*/ 621834 w 4336584"/>
                  <a:gd name="connsiteY3" fmla="*/ 128905 h 1335405"/>
                  <a:gd name="connsiteX4" fmla="*/ 1714034 w 4336584"/>
                  <a:gd name="connsiteY4" fmla="*/ 325755 h 1335405"/>
                  <a:gd name="connsiteX5" fmla="*/ 2730034 w 4336584"/>
                  <a:gd name="connsiteY5" fmla="*/ 611505 h 1335405"/>
                  <a:gd name="connsiteX6" fmla="*/ 3688884 w 4336584"/>
                  <a:gd name="connsiteY6" fmla="*/ 998855 h 1335405"/>
                  <a:gd name="connsiteX7" fmla="*/ 4336584 w 4336584"/>
                  <a:gd name="connsiteY7" fmla="*/ 1335405 h 1335405"/>
                  <a:gd name="connsiteX0" fmla="*/ 5885 w 4330235"/>
                  <a:gd name="connsiteY0" fmla="*/ 1905 h 1335405"/>
                  <a:gd name="connsiteX1" fmla="*/ 482601 w 4330235"/>
                  <a:gd name="connsiteY1" fmla="*/ 0 h 1335405"/>
                  <a:gd name="connsiteX2" fmla="*/ 0 w 4330235"/>
                  <a:gd name="connsiteY2" fmla="*/ 120650 h 1335405"/>
                  <a:gd name="connsiteX3" fmla="*/ 615485 w 4330235"/>
                  <a:gd name="connsiteY3" fmla="*/ 128905 h 1335405"/>
                  <a:gd name="connsiteX4" fmla="*/ 1707685 w 4330235"/>
                  <a:gd name="connsiteY4" fmla="*/ 325755 h 1335405"/>
                  <a:gd name="connsiteX5" fmla="*/ 2723685 w 4330235"/>
                  <a:gd name="connsiteY5" fmla="*/ 611505 h 1335405"/>
                  <a:gd name="connsiteX6" fmla="*/ 3682535 w 4330235"/>
                  <a:gd name="connsiteY6" fmla="*/ 998855 h 1335405"/>
                  <a:gd name="connsiteX7" fmla="*/ 4330235 w 4330235"/>
                  <a:gd name="connsiteY7" fmla="*/ 1335405 h 1335405"/>
                  <a:gd name="connsiteX0" fmla="*/ 240834 w 4565184"/>
                  <a:gd name="connsiteY0" fmla="*/ 1905 h 1335405"/>
                  <a:gd name="connsiteX1" fmla="*/ 0 w 4565184"/>
                  <a:gd name="connsiteY1" fmla="*/ 0 h 1335405"/>
                  <a:gd name="connsiteX2" fmla="*/ 234949 w 4565184"/>
                  <a:gd name="connsiteY2" fmla="*/ 120650 h 1335405"/>
                  <a:gd name="connsiteX3" fmla="*/ 850434 w 4565184"/>
                  <a:gd name="connsiteY3" fmla="*/ 128905 h 1335405"/>
                  <a:gd name="connsiteX4" fmla="*/ 1942634 w 4565184"/>
                  <a:gd name="connsiteY4" fmla="*/ 325755 h 1335405"/>
                  <a:gd name="connsiteX5" fmla="*/ 2958634 w 4565184"/>
                  <a:gd name="connsiteY5" fmla="*/ 611505 h 1335405"/>
                  <a:gd name="connsiteX6" fmla="*/ 3917484 w 4565184"/>
                  <a:gd name="connsiteY6" fmla="*/ 998855 h 1335405"/>
                  <a:gd name="connsiteX7" fmla="*/ 4565184 w 4565184"/>
                  <a:gd name="connsiteY7" fmla="*/ 1335405 h 1335405"/>
                  <a:gd name="connsiteX0" fmla="*/ 996484 w 4565184"/>
                  <a:gd name="connsiteY0" fmla="*/ 20955 h 1335405"/>
                  <a:gd name="connsiteX1" fmla="*/ 0 w 4565184"/>
                  <a:gd name="connsiteY1" fmla="*/ 0 h 1335405"/>
                  <a:gd name="connsiteX2" fmla="*/ 234949 w 4565184"/>
                  <a:gd name="connsiteY2" fmla="*/ 120650 h 1335405"/>
                  <a:gd name="connsiteX3" fmla="*/ 850434 w 4565184"/>
                  <a:gd name="connsiteY3" fmla="*/ 128905 h 1335405"/>
                  <a:gd name="connsiteX4" fmla="*/ 1942634 w 4565184"/>
                  <a:gd name="connsiteY4" fmla="*/ 325755 h 1335405"/>
                  <a:gd name="connsiteX5" fmla="*/ 2958634 w 4565184"/>
                  <a:gd name="connsiteY5" fmla="*/ 611505 h 1335405"/>
                  <a:gd name="connsiteX6" fmla="*/ 3917484 w 4565184"/>
                  <a:gd name="connsiteY6" fmla="*/ 998855 h 1335405"/>
                  <a:gd name="connsiteX7" fmla="*/ 4565184 w 4565184"/>
                  <a:gd name="connsiteY7" fmla="*/ 1335405 h 1335405"/>
                  <a:gd name="connsiteX0" fmla="*/ 996484 w 4565184"/>
                  <a:gd name="connsiteY0" fmla="*/ 20955 h 1335405"/>
                  <a:gd name="connsiteX1" fmla="*/ 1022350 w 4565184"/>
                  <a:gd name="connsiteY1" fmla="*/ 1905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996484 w 4565184"/>
                  <a:gd name="connsiteY0" fmla="*/ 20955 h 1335405"/>
                  <a:gd name="connsiteX1" fmla="*/ 933450 w 4565184"/>
                  <a:gd name="connsiteY1" fmla="*/ 2540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1993434 w 4565184"/>
                  <a:gd name="connsiteY0" fmla="*/ 205105 h 1335405"/>
                  <a:gd name="connsiteX1" fmla="*/ 933450 w 4565184"/>
                  <a:gd name="connsiteY1" fmla="*/ 2540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1993434 w 4565184"/>
                  <a:gd name="connsiteY0" fmla="*/ 205105 h 1335405"/>
                  <a:gd name="connsiteX1" fmla="*/ 1993900 w 4565184"/>
                  <a:gd name="connsiteY1" fmla="*/ 19050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1993434 w 4565184"/>
                  <a:gd name="connsiteY0" fmla="*/ 205105 h 1335405"/>
                  <a:gd name="connsiteX1" fmla="*/ 1879600 w 4565184"/>
                  <a:gd name="connsiteY1" fmla="*/ 18415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2945934 w 4565184"/>
                  <a:gd name="connsiteY0" fmla="*/ 478155 h 1335405"/>
                  <a:gd name="connsiteX1" fmla="*/ 1879600 w 4565184"/>
                  <a:gd name="connsiteY1" fmla="*/ 18415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2945934 w 4565184"/>
                  <a:gd name="connsiteY0" fmla="*/ 478155 h 1335405"/>
                  <a:gd name="connsiteX1" fmla="*/ 2952750 w 4565184"/>
                  <a:gd name="connsiteY1" fmla="*/ 50165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2945934 w 4565184"/>
                  <a:gd name="connsiteY0" fmla="*/ 478155 h 1335405"/>
                  <a:gd name="connsiteX1" fmla="*/ 2889250 w 4565184"/>
                  <a:gd name="connsiteY1" fmla="*/ 44450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3511084 w 4565184"/>
                  <a:gd name="connsiteY0" fmla="*/ 636905 h 1335405"/>
                  <a:gd name="connsiteX1" fmla="*/ 2889250 w 4565184"/>
                  <a:gd name="connsiteY1" fmla="*/ 44450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3511084 w 4608457"/>
                  <a:gd name="connsiteY0" fmla="*/ 636905 h 1361718"/>
                  <a:gd name="connsiteX1" fmla="*/ 2889250 w 4608457"/>
                  <a:gd name="connsiteY1" fmla="*/ 444501 h 1361718"/>
                  <a:gd name="connsiteX2" fmla="*/ 1879600 w 4608457"/>
                  <a:gd name="connsiteY2" fmla="*/ 184151 h 1361718"/>
                  <a:gd name="connsiteX3" fmla="*/ 933450 w 4608457"/>
                  <a:gd name="connsiteY3" fmla="*/ 25401 h 1361718"/>
                  <a:gd name="connsiteX4" fmla="*/ 0 w 4608457"/>
                  <a:gd name="connsiteY4" fmla="*/ 0 h 1361718"/>
                  <a:gd name="connsiteX5" fmla="*/ 234949 w 4608457"/>
                  <a:gd name="connsiteY5" fmla="*/ 120650 h 1361718"/>
                  <a:gd name="connsiteX6" fmla="*/ 850434 w 4608457"/>
                  <a:gd name="connsiteY6" fmla="*/ 128905 h 1361718"/>
                  <a:gd name="connsiteX7" fmla="*/ 1942634 w 4608457"/>
                  <a:gd name="connsiteY7" fmla="*/ 325755 h 1361718"/>
                  <a:gd name="connsiteX8" fmla="*/ 2958634 w 4608457"/>
                  <a:gd name="connsiteY8" fmla="*/ 611505 h 1361718"/>
                  <a:gd name="connsiteX9" fmla="*/ 3917484 w 4608457"/>
                  <a:gd name="connsiteY9" fmla="*/ 998855 h 1361718"/>
                  <a:gd name="connsiteX10" fmla="*/ 4565184 w 4608457"/>
                  <a:gd name="connsiteY10" fmla="*/ 1335405 h 1361718"/>
                  <a:gd name="connsiteX11" fmla="*/ 4547823 w 4608457"/>
                  <a:gd name="connsiteY11" fmla="*/ 1340078 h 1361718"/>
                  <a:gd name="connsiteX0" fmla="*/ 3511084 w 4608457"/>
                  <a:gd name="connsiteY0" fmla="*/ 636905 h 1340078"/>
                  <a:gd name="connsiteX1" fmla="*/ 2889250 w 4608457"/>
                  <a:gd name="connsiteY1" fmla="*/ 444501 h 1340078"/>
                  <a:gd name="connsiteX2" fmla="*/ 1879600 w 4608457"/>
                  <a:gd name="connsiteY2" fmla="*/ 184151 h 1340078"/>
                  <a:gd name="connsiteX3" fmla="*/ 933450 w 4608457"/>
                  <a:gd name="connsiteY3" fmla="*/ 25401 h 1340078"/>
                  <a:gd name="connsiteX4" fmla="*/ 0 w 4608457"/>
                  <a:gd name="connsiteY4" fmla="*/ 0 h 1340078"/>
                  <a:gd name="connsiteX5" fmla="*/ 234949 w 4608457"/>
                  <a:gd name="connsiteY5" fmla="*/ 120650 h 1340078"/>
                  <a:gd name="connsiteX6" fmla="*/ 850434 w 4608457"/>
                  <a:gd name="connsiteY6" fmla="*/ 128905 h 1340078"/>
                  <a:gd name="connsiteX7" fmla="*/ 1942634 w 4608457"/>
                  <a:gd name="connsiteY7" fmla="*/ 325755 h 1340078"/>
                  <a:gd name="connsiteX8" fmla="*/ 2958634 w 4608457"/>
                  <a:gd name="connsiteY8" fmla="*/ 611505 h 1340078"/>
                  <a:gd name="connsiteX9" fmla="*/ 3917484 w 4608457"/>
                  <a:gd name="connsiteY9" fmla="*/ 998855 h 1340078"/>
                  <a:gd name="connsiteX10" fmla="*/ 4565184 w 4608457"/>
                  <a:gd name="connsiteY10" fmla="*/ 1176655 h 1340078"/>
                  <a:gd name="connsiteX11" fmla="*/ 4547823 w 4608457"/>
                  <a:gd name="connsiteY11" fmla="*/ 1340078 h 1340078"/>
                  <a:gd name="connsiteX0" fmla="*/ 3511084 w 4548753"/>
                  <a:gd name="connsiteY0" fmla="*/ 636905 h 1353134"/>
                  <a:gd name="connsiteX1" fmla="*/ 2889250 w 4548753"/>
                  <a:gd name="connsiteY1" fmla="*/ 444501 h 1353134"/>
                  <a:gd name="connsiteX2" fmla="*/ 1879600 w 4548753"/>
                  <a:gd name="connsiteY2" fmla="*/ 184151 h 1353134"/>
                  <a:gd name="connsiteX3" fmla="*/ 933450 w 4548753"/>
                  <a:gd name="connsiteY3" fmla="*/ 25401 h 1353134"/>
                  <a:gd name="connsiteX4" fmla="*/ 0 w 4548753"/>
                  <a:gd name="connsiteY4" fmla="*/ 0 h 1353134"/>
                  <a:gd name="connsiteX5" fmla="*/ 234949 w 4548753"/>
                  <a:gd name="connsiteY5" fmla="*/ 120650 h 1353134"/>
                  <a:gd name="connsiteX6" fmla="*/ 850434 w 4548753"/>
                  <a:gd name="connsiteY6" fmla="*/ 128905 h 1353134"/>
                  <a:gd name="connsiteX7" fmla="*/ 1942634 w 4548753"/>
                  <a:gd name="connsiteY7" fmla="*/ 325755 h 1353134"/>
                  <a:gd name="connsiteX8" fmla="*/ 2958634 w 4548753"/>
                  <a:gd name="connsiteY8" fmla="*/ 611505 h 1353134"/>
                  <a:gd name="connsiteX9" fmla="*/ 3917484 w 4548753"/>
                  <a:gd name="connsiteY9" fmla="*/ 998855 h 1353134"/>
                  <a:gd name="connsiteX10" fmla="*/ 4444534 w 4548753"/>
                  <a:gd name="connsiteY10" fmla="*/ 1322705 h 1353134"/>
                  <a:gd name="connsiteX11" fmla="*/ 4547823 w 4548753"/>
                  <a:gd name="connsiteY11" fmla="*/ 1340078 h 1353134"/>
                  <a:gd name="connsiteX0" fmla="*/ 3511084 w 4586146"/>
                  <a:gd name="connsiteY0" fmla="*/ 636905 h 1333198"/>
                  <a:gd name="connsiteX1" fmla="*/ 2889250 w 4586146"/>
                  <a:gd name="connsiteY1" fmla="*/ 444501 h 1333198"/>
                  <a:gd name="connsiteX2" fmla="*/ 1879600 w 4586146"/>
                  <a:gd name="connsiteY2" fmla="*/ 184151 h 1333198"/>
                  <a:gd name="connsiteX3" fmla="*/ 933450 w 4586146"/>
                  <a:gd name="connsiteY3" fmla="*/ 25401 h 1333198"/>
                  <a:gd name="connsiteX4" fmla="*/ 0 w 4586146"/>
                  <a:gd name="connsiteY4" fmla="*/ 0 h 1333198"/>
                  <a:gd name="connsiteX5" fmla="*/ 234949 w 4586146"/>
                  <a:gd name="connsiteY5" fmla="*/ 120650 h 1333198"/>
                  <a:gd name="connsiteX6" fmla="*/ 850434 w 4586146"/>
                  <a:gd name="connsiteY6" fmla="*/ 128905 h 1333198"/>
                  <a:gd name="connsiteX7" fmla="*/ 1942634 w 4586146"/>
                  <a:gd name="connsiteY7" fmla="*/ 325755 h 1333198"/>
                  <a:gd name="connsiteX8" fmla="*/ 2958634 w 4586146"/>
                  <a:gd name="connsiteY8" fmla="*/ 611505 h 1333198"/>
                  <a:gd name="connsiteX9" fmla="*/ 3917484 w 4586146"/>
                  <a:gd name="connsiteY9" fmla="*/ 998855 h 1333198"/>
                  <a:gd name="connsiteX10" fmla="*/ 4444534 w 4586146"/>
                  <a:gd name="connsiteY10" fmla="*/ 1322705 h 1333198"/>
                  <a:gd name="connsiteX11" fmla="*/ 4585923 w 4586146"/>
                  <a:gd name="connsiteY11" fmla="*/ 1187678 h 1333198"/>
                  <a:gd name="connsiteX0" fmla="*/ 3511084 w 4586146"/>
                  <a:gd name="connsiteY0" fmla="*/ 636905 h 1333198"/>
                  <a:gd name="connsiteX1" fmla="*/ 2889250 w 4586146"/>
                  <a:gd name="connsiteY1" fmla="*/ 444501 h 1333198"/>
                  <a:gd name="connsiteX2" fmla="*/ 1879600 w 4586146"/>
                  <a:gd name="connsiteY2" fmla="*/ 184151 h 1333198"/>
                  <a:gd name="connsiteX3" fmla="*/ 933450 w 4586146"/>
                  <a:gd name="connsiteY3" fmla="*/ 25401 h 1333198"/>
                  <a:gd name="connsiteX4" fmla="*/ 0 w 4586146"/>
                  <a:gd name="connsiteY4" fmla="*/ 0 h 1333198"/>
                  <a:gd name="connsiteX5" fmla="*/ 234949 w 4586146"/>
                  <a:gd name="connsiteY5" fmla="*/ 120650 h 1333198"/>
                  <a:gd name="connsiteX6" fmla="*/ 850434 w 4586146"/>
                  <a:gd name="connsiteY6" fmla="*/ 128905 h 1333198"/>
                  <a:gd name="connsiteX7" fmla="*/ 1942634 w 4586146"/>
                  <a:gd name="connsiteY7" fmla="*/ 325755 h 1333198"/>
                  <a:gd name="connsiteX8" fmla="*/ 2958634 w 4586146"/>
                  <a:gd name="connsiteY8" fmla="*/ 611505 h 1333198"/>
                  <a:gd name="connsiteX9" fmla="*/ 3917484 w 4586146"/>
                  <a:gd name="connsiteY9" fmla="*/ 998855 h 1333198"/>
                  <a:gd name="connsiteX10" fmla="*/ 4444534 w 4586146"/>
                  <a:gd name="connsiteY10" fmla="*/ 1322705 h 1333198"/>
                  <a:gd name="connsiteX11" fmla="*/ 4585923 w 4586146"/>
                  <a:gd name="connsiteY11" fmla="*/ 1187678 h 1333198"/>
                  <a:gd name="connsiteX12" fmla="*/ 3511084 w 4586146"/>
                  <a:gd name="connsiteY12" fmla="*/ 636905 h 1333198"/>
                  <a:gd name="connsiteX0" fmla="*/ 3419009 w 4494071"/>
                  <a:gd name="connsiteY0" fmla="*/ 668655 h 1364948"/>
                  <a:gd name="connsiteX1" fmla="*/ 2797175 w 4494071"/>
                  <a:gd name="connsiteY1" fmla="*/ 476251 h 1364948"/>
                  <a:gd name="connsiteX2" fmla="*/ 1787525 w 4494071"/>
                  <a:gd name="connsiteY2" fmla="*/ 215901 h 1364948"/>
                  <a:gd name="connsiteX3" fmla="*/ 841375 w 4494071"/>
                  <a:gd name="connsiteY3" fmla="*/ 57151 h 1364948"/>
                  <a:gd name="connsiteX4" fmla="*/ 0 w 4494071"/>
                  <a:gd name="connsiteY4" fmla="*/ 0 h 1364948"/>
                  <a:gd name="connsiteX5" fmla="*/ 142874 w 4494071"/>
                  <a:gd name="connsiteY5" fmla="*/ 152400 h 1364948"/>
                  <a:gd name="connsiteX6" fmla="*/ 758359 w 4494071"/>
                  <a:gd name="connsiteY6" fmla="*/ 160655 h 1364948"/>
                  <a:gd name="connsiteX7" fmla="*/ 1850559 w 4494071"/>
                  <a:gd name="connsiteY7" fmla="*/ 357505 h 1364948"/>
                  <a:gd name="connsiteX8" fmla="*/ 2866559 w 4494071"/>
                  <a:gd name="connsiteY8" fmla="*/ 643255 h 1364948"/>
                  <a:gd name="connsiteX9" fmla="*/ 3825409 w 4494071"/>
                  <a:gd name="connsiteY9" fmla="*/ 1030605 h 1364948"/>
                  <a:gd name="connsiteX10" fmla="*/ 4352459 w 4494071"/>
                  <a:gd name="connsiteY10" fmla="*/ 1354455 h 1364948"/>
                  <a:gd name="connsiteX11" fmla="*/ 4493848 w 4494071"/>
                  <a:gd name="connsiteY11" fmla="*/ 1219428 h 1364948"/>
                  <a:gd name="connsiteX12" fmla="*/ 3419009 w 4494071"/>
                  <a:gd name="connsiteY12" fmla="*/ 668655 h 1364948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2874 w 4494071"/>
                  <a:gd name="connsiteY5" fmla="*/ 161727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2874 w 4494071"/>
                  <a:gd name="connsiteY5" fmla="*/ 161727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07949 w 4494071"/>
                  <a:gd name="connsiteY5" fmla="*/ 17125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07949 w 4494071"/>
                  <a:gd name="connsiteY5" fmla="*/ 17125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11124 w 4494071"/>
                  <a:gd name="connsiteY5" fmla="*/ 1268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11124 w 4494071"/>
                  <a:gd name="connsiteY5" fmla="*/ 1268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6049 w 4494071"/>
                  <a:gd name="connsiteY5" fmla="*/ 1014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387259 w 4462321"/>
                  <a:gd name="connsiteY0" fmla="*/ 695537 h 1391830"/>
                  <a:gd name="connsiteX1" fmla="*/ 2765425 w 4462321"/>
                  <a:gd name="connsiteY1" fmla="*/ 503133 h 1391830"/>
                  <a:gd name="connsiteX2" fmla="*/ 1755775 w 4462321"/>
                  <a:gd name="connsiteY2" fmla="*/ 242783 h 1391830"/>
                  <a:gd name="connsiteX3" fmla="*/ 809625 w 4462321"/>
                  <a:gd name="connsiteY3" fmla="*/ 84033 h 1391830"/>
                  <a:gd name="connsiteX4" fmla="*/ 0 w 4462321"/>
                  <a:gd name="connsiteY4" fmla="*/ 7832 h 1391830"/>
                  <a:gd name="connsiteX5" fmla="*/ 114299 w 4462321"/>
                  <a:gd name="connsiteY5" fmla="*/ 118957 h 1391830"/>
                  <a:gd name="connsiteX6" fmla="*/ 726609 w 4462321"/>
                  <a:gd name="connsiteY6" fmla="*/ 187537 h 1391830"/>
                  <a:gd name="connsiteX7" fmla="*/ 1818809 w 4462321"/>
                  <a:gd name="connsiteY7" fmla="*/ 384387 h 1391830"/>
                  <a:gd name="connsiteX8" fmla="*/ 2834809 w 4462321"/>
                  <a:gd name="connsiteY8" fmla="*/ 670137 h 1391830"/>
                  <a:gd name="connsiteX9" fmla="*/ 3793659 w 4462321"/>
                  <a:gd name="connsiteY9" fmla="*/ 1057487 h 1391830"/>
                  <a:gd name="connsiteX10" fmla="*/ 4320709 w 4462321"/>
                  <a:gd name="connsiteY10" fmla="*/ 1381337 h 1391830"/>
                  <a:gd name="connsiteX11" fmla="*/ 4462098 w 4462321"/>
                  <a:gd name="connsiteY11" fmla="*/ 1246310 h 1391830"/>
                  <a:gd name="connsiteX12" fmla="*/ 3387259 w 4462321"/>
                  <a:gd name="connsiteY12" fmla="*/ 695537 h 1391830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26609 w 4462321"/>
                  <a:gd name="connsiteY6" fmla="*/ 19038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69755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7829 w 4462870"/>
                  <a:gd name="connsiteY5" fmla="*/ 100617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7829 w 4462870"/>
                  <a:gd name="connsiteY5" fmla="*/ 100617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705424 h 1357039"/>
                  <a:gd name="connsiteX1" fmla="*/ 2765425 w 4462870"/>
                  <a:gd name="connsiteY1" fmla="*/ 516195 h 1357039"/>
                  <a:gd name="connsiteX2" fmla="*/ 1755775 w 4462870"/>
                  <a:gd name="connsiteY2" fmla="*/ 255845 h 1357039"/>
                  <a:gd name="connsiteX3" fmla="*/ 822325 w 4462870"/>
                  <a:gd name="connsiteY3" fmla="*/ 65345 h 1357039"/>
                  <a:gd name="connsiteX4" fmla="*/ 0 w 4462870"/>
                  <a:gd name="connsiteY4" fmla="*/ 20894 h 1357039"/>
                  <a:gd name="connsiteX5" fmla="*/ 117829 w 4462870"/>
                  <a:gd name="connsiteY5" fmla="*/ 110836 h 1357039"/>
                  <a:gd name="connsiteX6" fmla="*/ 745659 w 4462870"/>
                  <a:gd name="connsiteY6" fmla="*/ 241874 h 1357039"/>
                  <a:gd name="connsiteX7" fmla="*/ 1831509 w 4462870"/>
                  <a:gd name="connsiteY7" fmla="*/ 435549 h 1357039"/>
                  <a:gd name="connsiteX8" fmla="*/ 2834809 w 4462870"/>
                  <a:gd name="connsiteY8" fmla="*/ 683199 h 1357039"/>
                  <a:gd name="connsiteX9" fmla="*/ 3793659 w 4462870"/>
                  <a:gd name="connsiteY9" fmla="*/ 1070549 h 1357039"/>
                  <a:gd name="connsiteX10" fmla="*/ 4355634 w 4462870"/>
                  <a:gd name="connsiteY10" fmla="*/ 1343599 h 1357039"/>
                  <a:gd name="connsiteX11" fmla="*/ 4462098 w 4462870"/>
                  <a:gd name="connsiteY11" fmla="*/ 1259372 h 1357039"/>
                  <a:gd name="connsiteX12" fmla="*/ 3279309 w 4462870"/>
                  <a:gd name="connsiteY12" fmla="*/ 705424 h 1357039"/>
                  <a:gd name="connsiteX0" fmla="*/ 3291288 w 4474849"/>
                  <a:gd name="connsiteY0" fmla="*/ 705424 h 1357039"/>
                  <a:gd name="connsiteX1" fmla="*/ 2777404 w 4474849"/>
                  <a:gd name="connsiteY1" fmla="*/ 516195 h 1357039"/>
                  <a:gd name="connsiteX2" fmla="*/ 1767754 w 4474849"/>
                  <a:gd name="connsiteY2" fmla="*/ 255845 h 1357039"/>
                  <a:gd name="connsiteX3" fmla="*/ 834304 w 4474849"/>
                  <a:gd name="connsiteY3" fmla="*/ 65345 h 1357039"/>
                  <a:gd name="connsiteX4" fmla="*/ 11979 w 4474849"/>
                  <a:gd name="connsiteY4" fmla="*/ 20894 h 1357039"/>
                  <a:gd name="connsiteX5" fmla="*/ 129808 w 4474849"/>
                  <a:gd name="connsiteY5" fmla="*/ 110836 h 1357039"/>
                  <a:gd name="connsiteX6" fmla="*/ 757638 w 4474849"/>
                  <a:gd name="connsiteY6" fmla="*/ 241874 h 1357039"/>
                  <a:gd name="connsiteX7" fmla="*/ 1843488 w 4474849"/>
                  <a:gd name="connsiteY7" fmla="*/ 435549 h 1357039"/>
                  <a:gd name="connsiteX8" fmla="*/ 2846788 w 4474849"/>
                  <a:gd name="connsiteY8" fmla="*/ 683199 h 1357039"/>
                  <a:gd name="connsiteX9" fmla="*/ 3805638 w 4474849"/>
                  <a:gd name="connsiteY9" fmla="*/ 1070549 h 1357039"/>
                  <a:gd name="connsiteX10" fmla="*/ 4367613 w 4474849"/>
                  <a:gd name="connsiteY10" fmla="*/ 1343599 h 1357039"/>
                  <a:gd name="connsiteX11" fmla="*/ 4474077 w 4474849"/>
                  <a:gd name="connsiteY11" fmla="*/ 1259372 h 1357039"/>
                  <a:gd name="connsiteX12" fmla="*/ 3291288 w 4474849"/>
                  <a:gd name="connsiteY12" fmla="*/ 705424 h 1357039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767754 w 4474849"/>
                  <a:gd name="connsiteY2" fmla="*/ 26991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71491 w 4474849"/>
                  <a:gd name="connsiteY6" fmla="*/ 249329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79777 w 4474849"/>
                  <a:gd name="connsiteY6" fmla="*/ 219772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3032 w 4474849"/>
                  <a:gd name="connsiteY1" fmla="*/ 509605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54952 w 4474849"/>
                  <a:gd name="connsiteY1" fmla="*/ 467630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54952 w 4474849"/>
                  <a:gd name="connsiteY1" fmla="*/ 467630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86157 w 4474849"/>
                  <a:gd name="connsiteY8" fmla="*/ 619395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33401 h 1393798"/>
                  <a:gd name="connsiteX1" fmla="*/ 2854952 w 4474849"/>
                  <a:gd name="connsiteY1" fmla="*/ 490320 h 1393798"/>
                  <a:gd name="connsiteX2" fmla="*/ 1830576 w 4474849"/>
                  <a:gd name="connsiteY2" fmla="*/ 213374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342666 w 4474849"/>
                  <a:gd name="connsiteY0" fmla="*/ 733401 h 1393798"/>
                  <a:gd name="connsiteX1" fmla="*/ 2854952 w 4474849"/>
                  <a:gd name="connsiteY1" fmla="*/ 49032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342666 w 4474849"/>
                  <a:gd name="connsiteY0" fmla="*/ 733401 h 1393798"/>
                  <a:gd name="connsiteX1" fmla="*/ 2885001 w 4474849"/>
                  <a:gd name="connsiteY1" fmla="*/ 44289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471975 w 4474849"/>
                  <a:gd name="connsiteY0" fmla="*/ 709025 h 1393798"/>
                  <a:gd name="connsiteX1" fmla="*/ 2885001 w 4474849"/>
                  <a:gd name="connsiteY1" fmla="*/ 44289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471975 w 4474849"/>
                  <a:gd name="connsiteY12" fmla="*/ 709025 h 1393798"/>
                  <a:gd name="connsiteX0" fmla="*/ 3471975 w 4515650"/>
                  <a:gd name="connsiteY0" fmla="*/ 709025 h 1391394"/>
                  <a:gd name="connsiteX1" fmla="*/ 2885001 w 4515650"/>
                  <a:gd name="connsiteY1" fmla="*/ 442890 h 1391394"/>
                  <a:gd name="connsiteX2" fmla="*/ 1878934 w 4515650"/>
                  <a:gd name="connsiteY2" fmla="*/ 168887 h 1391394"/>
                  <a:gd name="connsiteX3" fmla="*/ 900398 w 4515650"/>
                  <a:gd name="connsiteY3" fmla="*/ 9220 h 1391394"/>
                  <a:gd name="connsiteX4" fmla="*/ 11979 w 4515650"/>
                  <a:gd name="connsiteY4" fmla="*/ 57653 h 1391394"/>
                  <a:gd name="connsiteX5" fmla="*/ 129808 w 4515650"/>
                  <a:gd name="connsiteY5" fmla="*/ 147595 h 1391394"/>
                  <a:gd name="connsiteX6" fmla="*/ 802135 w 4515650"/>
                  <a:gd name="connsiteY6" fmla="*/ 212092 h 1391394"/>
                  <a:gd name="connsiteX7" fmla="*/ 1872819 w 4515650"/>
                  <a:gd name="connsiteY7" fmla="*/ 377567 h 1391394"/>
                  <a:gd name="connsiteX8" fmla="*/ 2886157 w 4515650"/>
                  <a:gd name="connsiteY8" fmla="*/ 642085 h 1391394"/>
                  <a:gd name="connsiteX9" fmla="*/ 3833781 w 4515650"/>
                  <a:gd name="connsiteY9" fmla="*/ 1105682 h 1391394"/>
                  <a:gd name="connsiteX10" fmla="*/ 4367613 w 4515650"/>
                  <a:gd name="connsiteY10" fmla="*/ 1380358 h 1391394"/>
                  <a:gd name="connsiteX11" fmla="*/ 4515455 w 4515650"/>
                  <a:gd name="connsiteY11" fmla="*/ 1256723 h 1391394"/>
                  <a:gd name="connsiteX12" fmla="*/ 3471975 w 4515650"/>
                  <a:gd name="connsiteY12" fmla="*/ 709025 h 1391394"/>
                  <a:gd name="connsiteX0" fmla="*/ 3471975 w 4515650"/>
                  <a:gd name="connsiteY0" fmla="*/ 709025 h 1391394"/>
                  <a:gd name="connsiteX1" fmla="*/ 2885001 w 4515650"/>
                  <a:gd name="connsiteY1" fmla="*/ 442890 h 1391394"/>
                  <a:gd name="connsiteX2" fmla="*/ 1878934 w 4515650"/>
                  <a:gd name="connsiteY2" fmla="*/ 168887 h 1391394"/>
                  <a:gd name="connsiteX3" fmla="*/ 900398 w 4515650"/>
                  <a:gd name="connsiteY3" fmla="*/ 9220 h 1391394"/>
                  <a:gd name="connsiteX4" fmla="*/ 11979 w 4515650"/>
                  <a:gd name="connsiteY4" fmla="*/ 57653 h 1391394"/>
                  <a:gd name="connsiteX5" fmla="*/ 129808 w 4515650"/>
                  <a:gd name="connsiteY5" fmla="*/ 147595 h 1391394"/>
                  <a:gd name="connsiteX6" fmla="*/ 802135 w 4515650"/>
                  <a:gd name="connsiteY6" fmla="*/ 212092 h 1391394"/>
                  <a:gd name="connsiteX7" fmla="*/ 1872819 w 4515650"/>
                  <a:gd name="connsiteY7" fmla="*/ 377567 h 1391394"/>
                  <a:gd name="connsiteX8" fmla="*/ 2886157 w 4515650"/>
                  <a:gd name="connsiteY8" fmla="*/ 642085 h 1391394"/>
                  <a:gd name="connsiteX9" fmla="*/ 3863584 w 4515650"/>
                  <a:gd name="connsiteY9" fmla="*/ 1053782 h 1391394"/>
                  <a:gd name="connsiteX10" fmla="*/ 4367613 w 4515650"/>
                  <a:gd name="connsiteY10" fmla="*/ 1380358 h 1391394"/>
                  <a:gd name="connsiteX11" fmla="*/ 4515455 w 4515650"/>
                  <a:gd name="connsiteY11" fmla="*/ 1256723 h 1391394"/>
                  <a:gd name="connsiteX12" fmla="*/ 3471975 w 4515650"/>
                  <a:gd name="connsiteY12" fmla="*/ 709025 h 1391394"/>
                  <a:gd name="connsiteX0" fmla="*/ 3471975 w 4516886"/>
                  <a:gd name="connsiteY0" fmla="*/ 709025 h 1337157"/>
                  <a:gd name="connsiteX1" fmla="*/ 2885001 w 4516886"/>
                  <a:gd name="connsiteY1" fmla="*/ 442890 h 1337157"/>
                  <a:gd name="connsiteX2" fmla="*/ 1878934 w 4516886"/>
                  <a:gd name="connsiteY2" fmla="*/ 168887 h 1337157"/>
                  <a:gd name="connsiteX3" fmla="*/ 900398 w 4516886"/>
                  <a:gd name="connsiteY3" fmla="*/ 9220 h 1337157"/>
                  <a:gd name="connsiteX4" fmla="*/ 11979 w 4516886"/>
                  <a:gd name="connsiteY4" fmla="*/ 57653 h 1337157"/>
                  <a:gd name="connsiteX5" fmla="*/ 129808 w 4516886"/>
                  <a:gd name="connsiteY5" fmla="*/ 147595 h 1337157"/>
                  <a:gd name="connsiteX6" fmla="*/ 802135 w 4516886"/>
                  <a:gd name="connsiteY6" fmla="*/ 212092 h 1337157"/>
                  <a:gd name="connsiteX7" fmla="*/ 1872819 w 4516886"/>
                  <a:gd name="connsiteY7" fmla="*/ 377567 h 1337157"/>
                  <a:gd name="connsiteX8" fmla="*/ 2886157 w 4516886"/>
                  <a:gd name="connsiteY8" fmla="*/ 642085 h 1337157"/>
                  <a:gd name="connsiteX9" fmla="*/ 3863584 w 4516886"/>
                  <a:gd name="connsiteY9" fmla="*/ 1053782 h 1337157"/>
                  <a:gd name="connsiteX10" fmla="*/ 4418844 w 4516886"/>
                  <a:gd name="connsiteY10" fmla="*/ 1322162 h 1337157"/>
                  <a:gd name="connsiteX11" fmla="*/ 4515455 w 4516886"/>
                  <a:gd name="connsiteY11" fmla="*/ 1256723 h 1337157"/>
                  <a:gd name="connsiteX12" fmla="*/ 3471975 w 4516886"/>
                  <a:gd name="connsiteY12" fmla="*/ 709025 h 1337157"/>
                  <a:gd name="connsiteX0" fmla="*/ 3471975 w 4516886"/>
                  <a:gd name="connsiteY0" fmla="*/ 709025 h 1337157"/>
                  <a:gd name="connsiteX1" fmla="*/ 2885001 w 4516886"/>
                  <a:gd name="connsiteY1" fmla="*/ 442890 h 1337157"/>
                  <a:gd name="connsiteX2" fmla="*/ 1878934 w 4516886"/>
                  <a:gd name="connsiteY2" fmla="*/ 168887 h 1337157"/>
                  <a:gd name="connsiteX3" fmla="*/ 900398 w 4516886"/>
                  <a:gd name="connsiteY3" fmla="*/ 9220 h 1337157"/>
                  <a:gd name="connsiteX4" fmla="*/ 11979 w 4516886"/>
                  <a:gd name="connsiteY4" fmla="*/ 57653 h 1337157"/>
                  <a:gd name="connsiteX5" fmla="*/ 129808 w 4516886"/>
                  <a:gd name="connsiteY5" fmla="*/ 147595 h 1337157"/>
                  <a:gd name="connsiteX6" fmla="*/ 802135 w 4516886"/>
                  <a:gd name="connsiteY6" fmla="*/ 212092 h 1337157"/>
                  <a:gd name="connsiteX7" fmla="*/ 1908861 w 4516886"/>
                  <a:gd name="connsiteY7" fmla="*/ 307182 h 1337157"/>
                  <a:gd name="connsiteX8" fmla="*/ 2886157 w 4516886"/>
                  <a:gd name="connsiteY8" fmla="*/ 642085 h 1337157"/>
                  <a:gd name="connsiteX9" fmla="*/ 3863584 w 4516886"/>
                  <a:gd name="connsiteY9" fmla="*/ 1053782 h 1337157"/>
                  <a:gd name="connsiteX10" fmla="*/ 4418844 w 4516886"/>
                  <a:gd name="connsiteY10" fmla="*/ 1322162 h 1337157"/>
                  <a:gd name="connsiteX11" fmla="*/ 4515455 w 4516886"/>
                  <a:gd name="connsiteY11" fmla="*/ 1256723 h 1337157"/>
                  <a:gd name="connsiteX12" fmla="*/ 3471975 w 4516886"/>
                  <a:gd name="connsiteY12" fmla="*/ 709025 h 1337157"/>
                  <a:gd name="connsiteX0" fmla="*/ 3471975 w 4516886"/>
                  <a:gd name="connsiteY0" fmla="*/ 723778 h 1351910"/>
                  <a:gd name="connsiteX1" fmla="*/ 2885001 w 4516886"/>
                  <a:gd name="connsiteY1" fmla="*/ 457643 h 1351910"/>
                  <a:gd name="connsiteX2" fmla="*/ 1878934 w 4516886"/>
                  <a:gd name="connsiteY2" fmla="*/ 183640 h 1351910"/>
                  <a:gd name="connsiteX3" fmla="*/ 1004665 w 4516886"/>
                  <a:gd name="connsiteY3" fmla="*/ 6200 h 1351910"/>
                  <a:gd name="connsiteX4" fmla="*/ 11979 w 4516886"/>
                  <a:gd name="connsiteY4" fmla="*/ 72406 h 1351910"/>
                  <a:gd name="connsiteX5" fmla="*/ 129808 w 4516886"/>
                  <a:gd name="connsiteY5" fmla="*/ 162348 h 1351910"/>
                  <a:gd name="connsiteX6" fmla="*/ 802135 w 4516886"/>
                  <a:gd name="connsiteY6" fmla="*/ 226845 h 1351910"/>
                  <a:gd name="connsiteX7" fmla="*/ 1908861 w 4516886"/>
                  <a:gd name="connsiteY7" fmla="*/ 321935 h 1351910"/>
                  <a:gd name="connsiteX8" fmla="*/ 2886157 w 4516886"/>
                  <a:gd name="connsiteY8" fmla="*/ 656838 h 1351910"/>
                  <a:gd name="connsiteX9" fmla="*/ 3863584 w 4516886"/>
                  <a:gd name="connsiteY9" fmla="*/ 1068535 h 1351910"/>
                  <a:gd name="connsiteX10" fmla="*/ 4418844 w 4516886"/>
                  <a:gd name="connsiteY10" fmla="*/ 1336915 h 1351910"/>
                  <a:gd name="connsiteX11" fmla="*/ 4515455 w 4516886"/>
                  <a:gd name="connsiteY11" fmla="*/ 1271476 h 1351910"/>
                  <a:gd name="connsiteX12" fmla="*/ 3471975 w 4516886"/>
                  <a:gd name="connsiteY12" fmla="*/ 723778 h 1351910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22743 w 4516886"/>
                  <a:gd name="connsiteY6" fmla="*/ 112097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270 w 4516181"/>
                  <a:gd name="connsiteY0" fmla="*/ 696072 h 1324204"/>
                  <a:gd name="connsiteX1" fmla="*/ 2884296 w 4516181"/>
                  <a:gd name="connsiteY1" fmla="*/ 429937 h 1324204"/>
                  <a:gd name="connsiteX2" fmla="*/ 1878229 w 4516181"/>
                  <a:gd name="connsiteY2" fmla="*/ 155934 h 1324204"/>
                  <a:gd name="connsiteX3" fmla="*/ 995093 w 4516181"/>
                  <a:gd name="connsiteY3" fmla="*/ 15159 h 1324204"/>
                  <a:gd name="connsiteX4" fmla="*/ 11274 w 4516181"/>
                  <a:gd name="connsiteY4" fmla="*/ 44700 h 1324204"/>
                  <a:gd name="connsiteX5" fmla="*/ 134111 w 4516181"/>
                  <a:gd name="connsiteY5" fmla="*/ 93812 h 1324204"/>
                  <a:gd name="connsiteX6" fmla="*/ 822038 w 4516181"/>
                  <a:gd name="connsiteY6" fmla="*/ 112097 h 1324204"/>
                  <a:gd name="connsiteX7" fmla="*/ 1908156 w 4516181"/>
                  <a:gd name="connsiteY7" fmla="*/ 294229 h 1324204"/>
                  <a:gd name="connsiteX8" fmla="*/ 2885452 w 4516181"/>
                  <a:gd name="connsiteY8" fmla="*/ 629132 h 1324204"/>
                  <a:gd name="connsiteX9" fmla="*/ 3862879 w 4516181"/>
                  <a:gd name="connsiteY9" fmla="*/ 1040829 h 1324204"/>
                  <a:gd name="connsiteX10" fmla="*/ 4418139 w 4516181"/>
                  <a:gd name="connsiteY10" fmla="*/ 1309209 h 1324204"/>
                  <a:gd name="connsiteX11" fmla="*/ 4514750 w 4516181"/>
                  <a:gd name="connsiteY11" fmla="*/ 1243770 h 1324204"/>
                  <a:gd name="connsiteX12" fmla="*/ 3471270 w 4516181"/>
                  <a:gd name="connsiteY12" fmla="*/ 696072 h 1324204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834226 w 4464955"/>
                  <a:gd name="connsiteY8" fmla="*/ 647504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6392 w 4464955"/>
                  <a:gd name="connsiteY8" fmla="*/ 574072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37348 w 4464955"/>
                  <a:gd name="connsiteY2" fmla="*/ 16445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37348 w 4464955"/>
                  <a:gd name="connsiteY2" fmla="*/ 16445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47981 w 4464955"/>
                  <a:gd name="connsiteY7" fmla="*/ 281928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14548 w 4459459"/>
                  <a:gd name="connsiteY0" fmla="*/ 718205 h 1346337"/>
                  <a:gd name="connsiteX1" fmla="*/ 2827574 w 4459459"/>
                  <a:gd name="connsiteY1" fmla="*/ 452070 h 1346337"/>
                  <a:gd name="connsiteX2" fmla="*/ 1831852 w 4459459"/>
                  <a:gd name="connsiteY2" fmla="*/ 168217 h 1346337"/>
                  <a:gd name="connsiteX3" fmla="*/ 938371 w 4459459"/>
                  <a:gd name="connsiteY3" fmla="*/ 37292 h 1346337"/>
                  <a:gd name="connsiteX4" fmla="*/ 35913 w 4459459"/>
                  <a:gd name="connsiteY4" fmla="*/ 28545 h 1346337"/>
                  <a:gd name="connsiteX5" fmla="*/ 77389 w 4459459"/>
                  <a:gd name="connsiteY5" fmla="*/ 115945 h 1346337"/>
                  <a:gd name="connsiteX6" fmla="*/ 765316 w 4459459"/>
                  <a:gd name="connsiteY6" fmla="*/ 134230 h 1346337"/>
                  <a:gd name="connsiteX7" fmla="*/ 1842485 w 4459459"/>
                  <a:gd name="connsiteY7" fmla="*/ 285689 h 1346337"/>
                  <a:gd name="connsiteX8" fmla="*/ 2902370 w 4459459"/>
                  <a:gd name="connsiteY8" fmla="*/ 604646 h 1346337"/>
                  <a:gd name="connsiteX9" fmla="*/ 3810181 w 4459459"/>
                  <a:gd name="connsiteY9" fmla="*/ 1004257 h 1346337"/>
                  <a:gd name="connsiteX10" fmla="*/ 4361417 w 4459459"/>
                  <a:gd name="connsiteY10" fmla="*/ 1331342 h 1346337"/>
                  <a:gd name="connsiteX11" fmla="*/ 4458028 w 4459459"/>
                  <a:gd name="connsiteY11" fmla="*/ 1265903 h 1346337"/>
                  <a:gd name="connsiteX12" fmla="*/ 3414548 w 4459459"/>
                  <a:gd name="connsiteY12" fmla="*/ 718205 h 1346337"/>
                  <a:gd name="connsiteX0" fmla="*/ 3411476 w 4456387"/>
                  <a:gd name="connsiteY0" fmla="*/ 718205 h 1346337"/>
                  <a:gd name="connsiteX1" fmla="*/ 2824502 w 4456387"/>
                  <a:gd name="connsiteY1" fmla="*/ 452070 h 1346337"/>
                  <a:gd name="connsiteX2" fmla="*/ 1828780 w 4456387"/>
                  <a:gd name="connsiteY2" fmla="*/ 168217 h 1346337"/>
                  <a:gd name="connsiteX3" fmla="*/ 935299 w 4456387"/>
                  <a:gd name="connsiteY3" fmla="*/ 37292 h 1346337"/>
                  <a:gd name="connsiteX4" fmla="*/ 32841 w 4456387"/>
                  <a:gd name="connsiteY4" fmla="*/ 28545 h 1346337"/>
                  <a:gd name="connsiteX5" fmla="*/ 80558 w 4456387"/>
                  <a:gd name="connsiteY5" fmla="*/ 97460 h 1346337"/>
                  <a:gd name="connsiteX6" fmla="*/ 762244 w 4456387"/>
                  <a:gd name="connsiteY6" fmla="*/ 134230 h 1346337"/>
                  <a:gd name="connsiteX7" fmla="*/ 1839413 w 4456387"/>
                  <a:gd name="connsiteY7" fmla="*/ 285689 h 1346337"/>
                  <a:gd name="connsiteX8" fmla="*/ 2899298 w 4456387"/>
                  <a:gd name="connsiteY8" fmla="*/ 604646 h 1346337"/>
                  <a:gd name="connsiteX9" fmla="*/ 3807109 w 4456387"/>
                  <a:gd name="connsiteY9" fmla="*/ 1004257 h 1346337"/>
                  <a:gd name="connsiteX10" fmla="*/ 4358345 w 4456387"/>
                  <a:gd name="connsiteY10" fmla="*/ 1331342 h 1346337"/>
                  <a:gd name="connsiteX11" fmla="*/ 4454956 w 4456387"/>
                  <a:gd name="connsiteY11" fmla="*/ 1265903 h 1346337"/>
                  <a:gd name="connsiteX12" fmla="*/ 3411476 w 4456387"/>
                  <a:gd name="connsiteY12" fmla="*/ 718205 h 1346337"/>
                  <a:gd name="connsiteX0" fmla="*/ 3411476 w 4456387"/>
                  <a:gd name="connsiteY0" fmla="*/ 718828 h 1346960"/>
                  <a:gd name="connsiteX1" fmla="*/ 2824502 w 4456387"/>
                  <a:gd name="connsiteY1" fmla="*/ 452693 h 1346960"/>
                  <a:gd name="connsiteX2" fmla="*/ 1828780 w 4456387"/>
                  <a:gd name="connsiteY2" fmla="*/ 168840 h 1346960"/>
                  <a:gd name="connsiteX3" fmla="*/ 960586 w 4456387"/>
                  <a:gd name="connsiteY3" fmla="*/ 35782 h 1346960"/>
                  <a:gd name="connsiteX4" fmla="*/ 32841 w 4456387"/>
                  <a:gd name="connsiteY4" fmla="*/ 29168 h 1346960"/>
                  <a:gd name="connsiteX5" fmla="*/ 80558 w 4456387"/>
                  <a:gd name="connsiteY5" fmla="*/ 98083 h 1346960"/>
                  <a:gd name="connsiteX6" fmla="*/ 762244 w 4456387"/>
                  <a:gd name="connsiteY6" fmla="*/ 134853 h 1346960"/>
                  <a:gd name="connsiteX7" fmla="*/ 1839413 w 4456387"/>
                  <a:gd name="connsiteY7" fmla="*/ 286312 h 1346960"/>
                  <a:gd name="connsiteX8" fmla="*/ 2899298 w 4456387"/>
                  <a:gd name="connsiteY8" fmla="*/ 605269 h 1346960"/>
                  <a:gd name="connsiteX9" fmla="*/ 3807109 w 4456387"/>
                  <a:gd name="connsiteY9" fmla="*/ 1004880 h 1346960"/>
                  <a:gd name="connsiteX10" fmla="*/ 4358345 w 4456387"/>
                  <a:gd name="connsiteY10" fmla="*/ 1331965 h 1346960"/>
                  <a:gd name="connsiteX11" fmla="*/ 4454956 w 4456387"/>
                  <a:gd name="connsiteY11" fmla="*/ 1266526 h 1346960"/>
                  <a:gd name="connsiteX12" fmla="*/ 3411476 w 4456387"/>
                  <a:gd name="connsiteY12" fmla="*/ 718828 h 1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6387" h="1346960">
                    <a:moveTo>
                      <a:pt x="3411476" y="718828"/>
                    </a:moveTo>
                    <a:cubicBezTo>
                      <a:pt x="3412612" y="722744"/>
                      <a:pt x="3002224" y="501694"/>
                      <a:pt x="2824502" y="452693"/>
                    </a:cubicBezTo>
                    <a:cubicBezTo>
                      <a:pt x="2646780" y="403692"/>
                      <a:pt x="2165330" y="248215"/>
                      <a:pt x="1828780" y="168840"/>
                    </a:cubicBezTo>
                    <a:cubicBezTo>
                      <a:pt x="1512355" y="90136"/>
                      <a:pt x="1290186" y="63273"/>
                      <a:pt x="960586" y="35782"/>
                    </a:cubicBezTo>
                    <a:cubicBezTo>
                      <a:pt x="680128" y="16732"/>
                      <a:pt x="357063" y="-30470"/>
                      <a:pt x="32841" y="29168"/>
                    </a:cubicBezTo>
                    <a:cubicBezTo>
                      <a:pt x="355" y="97240"/>
                      <a:pt x="-38008" y="70930"/>
                      <a:pt x="80558" y="98083"/>
                    </a:cubicBezTo>
                    <a:cubicBezTo>
                      <a:pt x="322761" y="145285"/>
                      <a:pt x="529566" y="94001"/>
                      <a:pt x="762244" y="134853"/>
                    </a:cubicBezTo>
                    <a:cubicBezTo>
                      <a:pt x="1128427" y="161311"/>
                      <a:pt x="1476405" y="209054"/>
                      <a:pt x="1839413" y="286312"/>
                    </a:cubicBezTo>
                    <a:cubicBezTo>
                      <a:pt x="2177021" y="349812"/>
                      <a:pt x="2558515" y="490969"/>
                      <a:pt x="2899298" y="605269"/>
                    </a:cubicBezTo>
                    <a:cubicBezTo>
                      <a:pt x="3260190" y="708986"/>
                      <a:pt x="3487492" y="837663"/>
                      <a:pt x="3807109" y="1004880"/>
                    </a:cubicBezTo>
                    <a:cubicBezTo>
                      <a:pt x="4038884" y="1083197"/>
                      <a:pt x="4171020" y="1240948"/>
                      <a:pt x="4358345" y="1331965"/>
                    </a:cubicBezTo>
                    <a:cubicBezTo>
                      <a:pt x="4463402" y="1388836"/>
                      <a:pt x="4458573" y="1265553"/>
                      <a:pt x="4454956" y="1266526"/>
                    </a:cubicBezTo>
                    <a:cubicBezTo>
                      <a:pt x="4096676" y="1082935"/>
                      <a:pt x="3811031" y="889719"/>
                      <a:pt x="3411476" y="718828"/>
                    </a:cubicBezTo>
                    <a:close/>
                  </a:path>
                </a:pathLst>
              </a:custGeom>
              <a:solidFill>
                <a:srgbClr val="5437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8" name="Graphic 12" descr="Filter with solid fill">
                <a:extLst>
                  <a:ext uri="{FF2B5EF4-FFF2-40B4-BE49-F238E27FC236}">
                    <a16:creationId xmlns:a16="http://schemas.microsoft.com/office/drawing/2014/main" id="{6A05216B-FAB6-6E66-A9A0-81CEE428B6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06301" y="4929277"/>
                <a:ext cx="314896" cy="1112383"/>
              </a:xfrm>
              <a:custGeom>
                <a:avLst/>
                <a:gdLst>
                  <a:gd name="connsiteX0" fmla="*/ 962164 w 962163"/>
                  <a:gd name="connsiteY0" fmla="*/ 0 h 3687708"/>
                  <a:gd name="connsiteX1" fmla="*/ 0 w 962163"/>
                  <a:gd name="connsiteY1" fmla="*/ 0 h 3687708"/>
                  <a:gd name="connsiteX2" fmla="*/ 424484 w 962163"/>
                  <a:gd name="connsiteY2" fmla="*/ 1626930 h 3687708"/>
                  <a:gd name="connsiteX3" fmla="*/ 424484 w 962163"/>
                  <a:gd name="connsiteY3" fmla="*/ 3253860 h 3687708"/>
                  <a:gd name="connsiteX4" fmla="*/ 424484 w 962163"/>
                  <a:gd name="connsiteY4" fmla="*/ 3687708 h 3687708"/>
                  <a:gd name="connsiteX5" fmla="*/ 537680 w 962163"/>
                  <a:gd name="connsiteY5" fmla="*/ 3253860 h 3687708"/>
                  <a:gd name="connsiteX6" fmla="*/ 537680 w 962163"/>
                  <a:gd name="connsiteY6" fmla="*/ 1626930 h 368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163" h="3687708">
                    <a:moveTo>
                      <a:pt x="962164" y="0"/>
                    </a:moveTo>
                    <a:lnTo>
                      <a:pt x="0" y="0"/>
                    </a:lnTo>
                    <a:lnTo>
                      <a:pt x="424484" y="1626930"/>
                    </a:lnTo>
                    <a:lnTo>
                      <a:pt x="424484" y="3253860"/>
                    </a:lnTo>
                    <a:lnTo>
                      <a:pt x="424484" y="3687708"/>
                    </a:lnTo>
                    <a:lnTo>
                      <a:pt x="537680" y="3253860"/>
                    </a:lnTo>
                    <a:lnTo>
                      <a:pt x="537680" y="1626930"/>
                    </a:lnTo>
                    <a:close/>
                  </a:path>
                </a:pathLst>
              </a:custGeom>
              <a:solidFill>
                <a:srgbClr val="58C4D4"/>
              </a:solidFill>
              <a:ln w="140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BA8C054A-CFFD-FF04-3DCD-C1A71CE070A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242553" y="4995617"/>
                <a:ext cx="1552577" cy="558263"/>
                <a:chOff x="10421107" y="15803890"/>
                <a:chExt cx="4743894" cy="1850721"/>
              </a:xfrm>
            </p:grpSpPr>
            <p:pic>
              <p:nvPicPr>
                <p:cNvPr id="1054" name="Graphic 1053" descr="Seaweed with solid fill">
                  <a:extLst>
                    <a:ext uri="{FF2B5EF4-FFF2-40B4-BE49-F238E27FC236}">
                      <a16:creationId xmlns:a16="http://schemas.microsoft.com/office/drawing/2014/main" id="{E4968D5F-E712-C1A9-395B-9F30339EB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8" y="16190663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55" name="Graphic 1054" descr="Seaweed with solid fill">
                  <a:extLst>
                    <a:ext uri="{FF2B5EF4-FFF2-40B4-BE49-F238E27FC236}">
                      <a16:creationId xmlns:a16="http://schemas.microsoft.com/office/drawing/2014/main" id="{E05C5C8D-243E-ADF5-68F0-CB4D4B685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5" y="15880653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6" name="Graphic 1055" descr="Seaweed with solid fill">
                  <a:extLst>
                    <a:ext uri="{FF2B5EF4-FFF2-40B4-BE49-F238E27FC236}">
                      <a16:creationId xmlns:a16="http://schemas.microsoft.com/office/drawing/2014/main" id="{EA8B5947-B565-FFC9-1829-8FE555DD0C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8" y="16199505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7" name="Graphic 1056" descr="Seaweed with solid fill">
                  <a:extLst>
                    <a:ext uri="{FF2B5EF4-FFF2-40B4-BE49-F238E27FC236}">
                      <a16:creationId xmlns:a16="http://schemas.microsoft.com/office/drawing/2014/main" id="{AFCA362F-A872-1DD7-49FB-DB8C1D384B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848601" y="158038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8" name="Graphic 1057" descr="Seaweed with solid fill">
                  <a:extLst>
                    <a:ext uri="{FF2B5EF4-FFF2-40B4-BE49-F238E27FC236}">
                      <a16:creationId xmlns:a16="http://schemas.microsoft.com/office/drawing/2014/main" id="{CDE8CE4D-0402-2D58-0282-E734B5E92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8" y="15805910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59" name="Graphic 1058" descr="Seaweed with solid fill">
                  <a:extLst>
                    <a:ext uri="{FF2B5EF4-FFF2-40B4-BE49-F238E27FC236}">
                      <a16:creationId xmlns:a16="http://schemas.microsoft.com/office/drawing/2014/main" id="{4D4F5A2F-CFBA-196C-272A-65EEBCFC2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7" y="15889567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60" name="Graphic 1059" descr="Seaweed with solid fill">
                  <a:extLst>
                    <a:ext uri="{FF2B5EF4-FFF2-40B4-BE49-F238E27FC236}">
                      <a16:creationId xmlns:a16="http://schemas.microsoft.com/office/drawing/2014/main" id="{041D0762-8815-A785-8A1A-9D7DD354E6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21365089" flipH="1">
                  <a:off x="10421107" y="16069727"/>
                  <a:ext cx="278814" cy="323023"/>
                </a:xfrm>
                <a:prstGeom prst="rect">
                  <a:avLst/>
                </a:prstGeom>
              </p:spPr>
            </p:pic>
            <p:pic>
              <p:nvPicPr>
                <p:cNvPr id="1061" name="Graphic 1060" descr="Seaweed with solid fill">
                  <a:extLst>
                    <a:ext uri="{FF2B5EF4-FFF2-40B4-BE49-F238E27FC236}">
                      <a16:creationId xmlns:a16="http://schemas.microsoft.com/office/drawing/2014/main" id="{5DE93F8B-4F3A-04C9-053B-2D0539452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4" y="16236567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062" name="Graphic 1061" descr="Seaweed with solid fill">
                  <a:extLst>
                    <a:ext uri="{FF2B5EF4-FFF2-40B4-BE49-F238E27FC236}">
                      <a16:creationId xmlns:a16="http://schemas.microsoft.com/office/drawing/2014/main" id="{36A4DE4D-2036-570A-8C71-EF2DD7A63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2" y="15992324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63" name="Graphic 1062" descr="Seaweed with solid fill">
                  <a:extLst>
                    <a:ext uri="{FF2B5EF4-FFF2-40B4-BE49-F238E27FC236}">
                      <a16:creationId xmlns:a16="http://schemas.microsoft.com/office/drawing/2014/main" id="{04E62A85-4F1A-EB3E-3CE8-6D8B95929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6" y="1602968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4" name="Graphic 1063" descr="Seaweed with solid fill">
                  <a:extLst>
                    <a:ext uri="{FF2B5EF4-FFF2-40B4-BE49-F238E27FC236}">
                      <a16:creationId xmlns:a16="http://schemas.microsoft.com/office/drawing/2014/main" id="{7C2F4BD2-0909-0759-B5BA-2767CC7CA4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546765" y="15860745"/>
                  <a:ext cx="385293" cy="533818"/>
                </a:xfrm>
                <a:prstGeom prst="rect">
                  <a:avLst/>
                </a:prstGeom>
              </p:spPr>
            </p:pic>
            <p:pic>
              <p:nvPicPr>
                <p:cNvPr id="1065" name="Graphic 1064" descr="Seaweed with solid fill">
                  <a:extLst>
                    <a:ext uri="{FF2B5EF4-FFF2-40B4-BE49-F238E27FC236}">
                      <a16:creationId xmlns:a16="http://schemas.microsoft.com/office/drawing/2014/main" id="{C5DB9F0E-5994-3270-52F7-924564E14B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5" y="17032736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66" name="Graphic 1065" descr="Seaweed with solid fill">
                  <a:extLst>
                    <a:ext uri="{FF2B5EF4-FFF2-40B4-BE49-F238E27FC236}">
                      <a16:creationId xmlns:a16="http://schemas.microsoft.com/office/drawing/2014/main" id="{84B20ECA-F86B-4E27-B915-5D718A2E2B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3" y="1656160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7" name="Graphic 1066" descr="Seaweed with solid fill">
                  <a:extLst>
                    <a:ext uri="{FF2B5EF4-FFF2-40B4-BE49-F238E27FC236}">
                      <a16:creationId xmlns:a16="http://schemas.microsoft.com/office/drawing/2014/main" id="{A4597062-B4CD-0ED6-4B69-CBB89AA578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544980" y="170345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8" name="Graphic 1067" descr="Seaweed with solid fill">
                  <a:extLst>
                    <a:ext uri="{FF2B5EF4-FFF2-40B4-BE49-F238E27FC236}">
                      <a16:creationId xmlns:a16="http://schemas.microsoft.com/office/drawing/2014/main" id="{6E77B1D3-0021-B4BC-AABD-071B04633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5" y="1630134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9" name="Graphic 1068" descr="Seaweed with solid fill">
                  <a:extLst>
                    <a:ext uri="{FF2B5EF4-FFF2-40B4-BE49-F238E27FC236}">
                      <a16:creationId xmlns:a16="http://schemas.microsoft.com/office/drawing/2014/main" id="{EA95D848-5A46-E9F5-5074-17B5CC726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8" y="16543878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70" name="Graphic 1069" descr="Seaweed with solid fill">
                  <a:extLst>
                    <a:ext uri="{FF2B5EF4-FFF2-40B4-BE49-F238E27FC236}">
                      <a16:creationId xmlns:a16="http://schemas.microsoft.com/office/drawing/2014/main" id="{1FCDFE68-1316-2895-B1B9-7D0909335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70015" flipH="1">
                  <a:off x="12802148" y="16310472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71" name="Graphic 1070" descr="Seaweed with solid fill">
                  <a:extLst>
                    <a:ext uri="{FF2B5EF4-FFF2-40B4-BE49-F238E27FC236}">
                      <a16:creationId xmlns:a16="http://schemas.microsoft.com/office/drawing/2014/main" id="{A0DA3EC9-AA33-CF24-85A0-D766E0EA8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3" y="16420834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072" name="Graphic 1071" descr="Seaweed with solid fill">
                  <a:extLst>
                    <a:ext uri="{FF2B5EF4-FFF2-40B4-BE49-F238E27FC236}">
                      <a16:creationId xmlns:a16="http://schemas.microsoft.com/office/drawing/2014/main" id="{3AE11D2C-DF2E-B450-ED80-457ABF4457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2" y="16532521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73" name="Graphic 1072" descr="Seaweed with solid fill">
                  <a:extLst>
                    <a:ext uri="{FF2B5EF4-FFF2-40B4-BE49-F238E27FC236}">
                      <a16:creationId xmlns:a16="http://schemas.microsoft.com/office/drawing/2014/main" id="{8C1CDED2-146A-AC3B-4790-6A56703770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9" y="16787381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4" name="Graphic 1073" descr="Seaweed with solid fill">
                  <a:extLst>
                    <a:ext uri="{FF2B5EF4-FFF2-40B4-BE49-F238E27FC236}">
                      <a16:creationId xmlns:a16="http://schemas.microsoft.com/office/drawing/2014/main" id="{5FD85B12-EF52-AC77-29D9-E6568E122C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7" y="16190662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75" name="Graphic 1074" descr="Seaweed with solid fill">
                  <a:extLst>
                    <a:ext uri="{FF2B5EF4-FFF2-40B4-BE49-F238E27FC236}">
                      <a16:creationId xmlns:a16="http://schemas.microsoft.com/office/drawing/2014/main" id="{0939468D-C690-C7F9-1B65-61281291D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4" y="15880652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6" name="Graphic 1075" descr="Seaweed with solid fill">
                  <a:extLst>
                    <a:ext uri="{FF2B5EF4-FFF2-40B4-BE49-F238E27FC236}">
                      <a16:creationId xmlns:a16="http://schemas.microsoft.com/office/drawing/2014/main" id="{9216D1C9-0105-875F-EE34-5B310DC530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7" y="16199504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7" name="Graphic 1076" descr="Seaweed with solid fill">
                  <a:extLst>
                    <a:ext uri="{FF2B5EF4-FFF2-40B4-BE49-F238E27FC236}">
                      <a16:creationId xmlns:a16="http://schemas.microsoft.com/office/drawing/2014/main" id="{FEC178F4-24DC-D97C-8D33-6265C8919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6" y="15889566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78" name="Graphic 1077" descr="Seaweed with solid fill">
                  <a:extLst>
                    <a:ext uri="{FF2B5EF4-FFF2-40B4-BE49-F238E27FC236}">
                      <a16:creationId xmlns:a16="http://schemas.microsoft.com/office/drawing/2014/main" id="{73151AC9-59B3-C318-18EA-F8177B9DA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604259">
                  <a:off x="11161458" y="15836279"/>
                  <a:ext cx="521149" cy="620021"/>
                </a:xfrm>
                <a:prstGeom prst="rect">
                  <a:avLst/>
                </a:prstGeom>
              </p:spPr>
            </p:pic>
            <p:pic>
              <p:nvPicPr>
                <p:cNvPr id="1079" name="Graphic 1078" descr="Seaweed with solid fill">
                  <a:extLst>
                    <a:ext uri="{FF2B5EF4-FFF2-40B4-BE49-F238E27FC236}">
                      <a16:creationId xmlns:a16="http://schemas.microsoft.com/office/drawing/2014/main" id="{9CE67467-AB69-4F60-48E6-F1CE85C8C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1" y="15992323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80" name="Graphic 1079" descr="Seaweed with solid fill">
                  <a:extLst>
                    <a:ext uri="{FF2B5EF4-FFF2-40B4-BE49-F238E27FC236}">
                      <a16:creationId xmlns:a16="http://schemas.microsoft.com/office/drawing/2014/main" id="{81720628-3E4A-E25B-FCDB-5CDA1032D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5" y="16029687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1" name="Graphic 1080" descr="Seaweed with solid fill">
                  <a:extLst>
                    <a:ext uri="{FF2B5EF4-FFF2-40B4-BE49-F238E27FC236}">
                      <a16:creationId xmlns:a16="http://schemas.microsoft.com/office/drawing/2014/main" id="{083C597B-972A-9D27-E36B-B64EB2892C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4" y="17032735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82" name="Graphic 1081" descr="Seaweed with solid fill">
                  <a:extLst>
                    <a:ext uri="{FF2B5EF4-FFF2-40B4-BE49-F238E27FC236}">
                      <a16:creationId xmlns:a16="http://schemas.microsoft.com/office/drawing/2014/main" id="{CA01ABDB-01C7-B039-A1AF-127EFC1F6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2" y="1656160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3" name="Graphic 1082" descr="Seaweed with solid fill">
                  <a:extLst>
                    <a:ext uri="{FF2B5EF4-FFF2-40B4-BE49-F238E27FC236}">
                      <a16:creationId xmlns:a16="http://schemas.microsoft.com/office/drawing/2014/main" id="{8DE928FB-78EA-C0FD-C602-9B38940EE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4" y="1630134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4" name="Graphic 1083" descr="Seaweed with solid fill">
                  <a:extLst>
                    <a:ext uri="{FF2B5EF4-FFF2-40B4-BE49-F238E27FC236}">
                      <a16:creationId xmlns:a16="http://schemas.microsoft.com/office/drawing/2014/main" id="{D36C723D-95C0-8B1B-4B11-8ACE8BCF5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7" y="16543877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85" name="Graphic 1084" descr="Seaweed with solid fill">
                  <a:extLst>
                    <a:ext uri="{FF2B5EF4-FFF2-40B4-BE49-F238E27FC236}">
                      <a16:creationId xmlns:a16="http://schemas.microsoft.com/office/drawing/2014/main" id="{5F88414D-18A4-3E34-1C79-D210E2D67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90511" y="16370139"/>
                  <a:ext cx="377259" cy="533818"/>
                </a:xfrm>
                <a:prstGeom prst="rect">
                  <a:avLst/>
                </a:prstGeom>
              </p:spPr>
            </p:pic>
            <p:pic>
              <p:nvPicPr>
                <p:cNvPr id="1086" name="Graphic 1085" descr="Seaweed with solid fill">
                  <a:extLst>
                    <a:ext uri="{FF2B5EF4-FFF2-40B4-BE49-F238E27FC236}">
                      <a16:creationId xmlns:a16="http://schemas.microsoft.com/office/drawing/2014/main" id="{0452C8B4-F1A2-62AA-7357-E15F8CC7E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2" y="16420833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087" name="Graphic 1086" descr="Seaweed with solid fill">
                  <a:extLst>
                    <a:ext uri="{FF2B5EF4-FFF2-40B4-BE49-F238E27FC236}">
                      <a16:creationId xmlns:a16="http://schemas.microsoft.com/office/drawing/2014/main" id="{92F087BF-FDA7-6B9D-E0A9-5AEA82D27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1" y="16532520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88" name="Graphic 1087" descr="Fish with solid fill">
                  <a:extLst>
                    <a:ext uri="{FF2B5EF4-FFF2-40B4-BE49-F238E27FC236}">
                      <a16:creationId xmlns:a16="http://schemas.microsoft.com/office/drawing/2014/main" id="{8F22D5D6-E30E-A846-5279-F7316B3ED9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18695" y="15935475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089" name="Graphic 1088" descr="Fish with solid fill">
                  <a:extLst>
                    <a:ext uri="{FF2B5EF4-FFF2-40B4-BE49-F238E27FC236}">
                      <a16:creationId xmlns:a16="http://schemas.microsoft.com/office/drawing/2014/main" id="{9E406DAD-81CC-6374-414A-0156EF52CE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55268" y="16798121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090" name="Graphic 1089" descr="Fish with solid fill">
                  <a:extLst>
                    <a:ext uri="{FF2B5EF4-FFF2-40B4-BE49-F238E27FC236}">
                      <a16:creationId xmlns:a16="http://schemas.microsoft.com/office/drawing/2014/main" id="{CAFD1E23-E4A7-3935-A98C-1EADC7FE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509721" y="16248038"/>
                  <a:ext cx="378253" cy="292636"/>
                </a:xfrm>
                <a:prstGeom prst="rect">
                  <a:avLst/>
                </a:prstGeom>
              </p:spPr>
            </p:pic>
            <p:pic>
              <p:nvPicPr>
                <p:cNvPr id="1091" name="Graphic 1090" descr="Seaweed with solid fill">
                  <a:extLst>
                    <a:ext uri="{FF2B5EF4-FFF2-40B4-BE49-F238E27FC236}">
                      <a16:creationId xmlns:a16="http://schemas.microsoft.com/office/drawing/2014/main" id="{768B9DC7-440F-1541-09E9-B7409F9353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1" y="16236566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092" name="Graphic 1091" descr="Seaweed with solid fill">
                  <a:extLst>
                    <a:ext uri="{FF2B5EF4-FFF2-40B4-BE49-F238E27FC236}">
                      <a16:creationId xmlns:a16="http://schemas.microsoft.com/office/drawing/2014/main" id="{0386B149-FE01-8444-930F-74D858543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7" y="15805909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93" name="Graphic 1092" descr="Snail with solid fill">
                  <a:extLst>
                    <a:ext uri="{FF2B5EF4-FFF2-40B4-BE49-F238E27FC236}">
                      <a16:creationId xmlns:a16="http://schemas.microsoft.com/office/drawing/2014/main" id="{86890FEE-7AB0-AA73-3E7D-0D803C40D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915948" y="16254134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094" name="Graphic 1093" descr="Snail with solid fill">
                  <a:extLst>
                    <a:ext uri="{FF2B5EF4-FFF2-40B4-BE49-F238E27FC236}">
                      <a16:creationId xmlns:a16="http://schemas.microsoft.com/office/drawing/2014/main" id="{E763DAA5-2461-B3C8-AC1F-81239F5980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rot="6281318" flipH="1">
                  <a:off x="13555641" y="16669086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095" name="Graphic 1094" descr="Seaweed with solid fill">
                  <a:extLst>
                    <a:ext uri="{FF2B5EF4-FFF2-40B4-BE49-F238E27FC236}">
                      <a16:creationId xmlns:a16="http://schemas.microsoft.com/office/drawing/2014/main" id="{1EBE5781-2547-1670-6621-03366AB88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8" y="1678738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96" name="Graphic 1095" descr="Seaweed with solid fill">
                  <a:extLst>
                    <a:ext uri="{FF2B5EF4-FFF2-40B4-BE49-F238E27FC236}">
                      <a16:creationId xmlns:a16="http://schemas.microsoft.com/office/drawing/2014/main" id="{6E581FEA-E4FC-3102-C764-0DA7D3EA77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377683" y="17085467"/>
                  <a:ext cx="489020" cy="46532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588C8D-9281-6126-D616-344B9A89DB23}"/>
                </a:ext>
              </a:extLst>
            </p:cNvPr>
            <p:cNvCxnSpPr>
              <a:cxnSpLocks/>
            </p:cNvCxnSpPr>
            <p:nvPr/>
          </p:nvCxnSpPr>
          <p:spPr>
            <a:xfrm>
              <a:off x="4845460" y="5537711"/>
              <a:ext cx="45467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388FE9-36BC-603C-FF68-7C4486133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830" y="5483983"/>
              <a:ext cx="0" cy="4103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AF92BC5-D622-85B4-812A-F8E6900CD9B6}"/>
                </a:ext>
              </a:extLst>
            </p:cNvPr>
            <p:cNvCxnSpPr>
              <a:cxnSpLocks/>
            </p:cNvCxnSpPr>
            <p:nvPr/>
          </p:nvCxnSpPr>
          <p:spPr>
            <a:xfrm>
              <a:off x="7329137" y="6148544"/>
              <a:ext cx="526562" cy="1074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7" name="Straight Arrow Connector 1336">
            <a:extLst>
              <a:ext uri="{FF2B5EF4-FFF2-40B4-BE49-F238E27FC236}">
                <a16:creationId xmlns:a16="http://schemas.microsoft.com/office/drawing/2014/main" id="{FB3FCC32-99FF-E065-D2A6-4C176BF3E85B}"/>
              </a:ext>
            </a:extLst>
          </p:cNvPr>
          <p:cNvCxnSpPr>
            <a:cxnSpLocks/>
          </p:cNvCxnSpPr>
          <p:nvPr/>
        </p:nvCxnSpPr>
        <p:spPr>
          <a:xfrm>
            <a:off x="9695601" y="5760569"/>
            <a:ext cx="6631" cy="6527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8" name="Left Brace 1337">
            <a:extLst>
              <a:ext uri="{FF2B5EF4-FFF2-40B4-BE49-F238E27FC236}">
                <a16:creationId xmlns:a16="http://schemas.microsoft.com/office/drawing/2014/main" id="{407DFD8D-EB5B-1446-3132-F845C9D82B48}"/>
              </a:ext>
            </a:extLst>
          </p:cNvPr>
          <p:cNvSpPr/>
          <p:nvPr/>
        </p:nvSpPr>
        <p:spPr>
          <a:xfrm rot="5400000">
            <a:off x="7583889" y="3542710"/>
            <a:ext cx="369276" cy="379959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TextBox 1338">
            <a:extLst>
              <a:ext uri="{FF2B5EF4-FFF2-40B4-BE49-F238E27FC236}">
                <a16:creationId xmlns:a16="http://schemas.microsoft.com/office/drawing/2014/main" id="{B9C2CC2F-832E-37C1-8DC1-DC2A14CCBA80}"/>
              </a:ext>
            </a:extLst>
          </p:cNvPr>
          <p:cNvSpPr txBox="1"/>
          <p:nvPr/>
        </p:nvSpPr>
        <p:spPr>
          <a:xfrm>
            <a:off x="7269986" y="4949045"/>
            <a:ext cx="99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sp>
        <p:nvSpPr>
          <p:cNvPr id="1341" name="TextBox 1340">
            <a:extLst>
              <a:ext uri="{FF2B5EF4-FFF2-40B4-BE49-F238E27FC236}">
                <a16:creationId xmlns:a16="http://schemas.microsoft.com/office/drawing/2014/main" id="{2A222452-54F8-C0A1-A65C-BE2E678B6E56}"/>
              </a:ext>
            </a:extLst>
          </p:cNvPr>
          <p:cNvSpPr txBox="1"/>
          <p:nvPr/>
        </p:nvSpPr>
        <p:spPr>
          <a:xfrm>
            <a:off x="9773912" y="5843081"/>
            <a:ext cx="126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342" name="TextBox 1341">
            <a:extLst>
              <a:ext uri="{FF2B5EF4-FFF2-40B4-BE49-F238E27FC236}">
                <a16:creationId xmlns:a16="http://schemas.microsoft.com/office/drawing/2014/main" id="{02CDBA5F-2D9F-E9C0-5560-9258CD78DBFE}"/>
              </a:ext>
            </a:extLst>
          </p:cNvPr>
          <p:cNvSpPr txBox="1"/>
          <p:nvPr/>
        </p:nvSpPr>
        <p:spPr>
          <a:xfrm>
            <a:off x="1594676" y="5597376"/>
            <a:ext cx="3220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Susceptibility to River Reversals: </a:t>
            </a:r>
          </a:p>
        </p:txBody>
      </p:sp>
    </p:spTree>
    <p:extLst>
      <p:ext uri="{BB962C8B-B14F-4D97-AF65-F5344CB8AC3E}">
        <p14:creationId xmlns:p14="http://schemas.microsoft.com/office/powerpoint/2010/main" val="41077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" grpId="0" animBg="1"/>
      <p:bldP spid="1339" grpId="0"/>
      <p:bldP spid="13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12883</TotalTime>
  <Words>2655</Words>
  <Application>Microsoft Office PowerPoint</Application>
  <PresentationFormat>Widescreen</PresentationFormat>
  <Paragraphs>243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RIVER REVERSALS AND THE METABOLIC REGIMES OF FLORIDA’S SPRINGS</vt:lpstr>
      <vt:lpstr>PowerPoint Presentation</vt:lpstr>
      <vt:lpstr>PowerPoint Presentation</vt:lpstr>
      <vt:lpstr>Welcome to North Florida’s Springs</vt:lpstr>
      <vt:lpstr>…but they don’t all look like that…</vt:lpstr>
      <vt:lpstr>…nor are do they all have stable flow…</vt:lpstr>
      <vt:lpstr>PowerPoint Presentation</vt:lpstr>
      <vt:lpstr>Spring-runs do not experience bed scour during floods.</vt:lpstr>
      <vt:lpstr>PowerPoint Presentation</vt:lpstr>
      <vt:lpstr>I sought an improved understanding of spring metabolic regimes across a gradient of flow impacts. </vt:lpstr>
      <vt:lpstr>Methods: Study 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 and as such, disturbance is a key factor in spring-run regime and function</vt:lpstr>
      <vt:lpstr>Appendix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and st</dc:title>
  <dc:creator>Howley,Samantha T</dc:creator>
  <cp:lastModifiedBy>Howley,Samantha T</cp:lastModifiedBy>
  <cp:revision>116</cp:revision>
  <dcterms:created xsi:type="dcterms:W3CDTF">2023-10-02T17:18:03Z</dcterms:created>
  <dcterms:modified xsi:type="dcterms:W3CDTF">2024-05-28T03:09:26Z</dcterms:modified>
</cp:coreProperties>
</file>